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41" r:id="rId2"/>
  </p:sldMasterIdLst>
  <p:notesMasterIdLst>
    <p:notesMasterId r:id="rId5"/>
  </p:notesMasterIdLst>
  <p:handoutMasterIdLst>
    <p:handoutMasterId r:id="rId6"/>
  </p:handoutMasterIdLst>
  <p:sldIdLst>
    <p:sldId id="309" r:id="rId3"/>
    <p:sldId id="306" r:id="rId4"/>
  </p:sldIdLst>
  <p:sldSz cx="9144000" cy="6858000" type="screen4x3"/>
  <p:notesSz cx="7099300" cy="9385300"/>
  <p:custDataLst>
    <p:tags r:id="rId7"/>
  </p:custDataLst>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6">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C533A"/>
    <a:srgbClr val="94AE4A"/>
    <a:srgbClr val="18453B"/>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91" autoAdjust="0"/>
    <p:restoredTop sz="80017" autoAdjust="0"/>
  </p:normalViewPr>
  <p:slideViewPr>
    <p:cSldViewPr snapToGrid="0" snapToObjects="1">
      <p:cViewPr varScale="1">
        <p:scale>
          <a:sx n="89" d="100"/>
          <a:sy n="89" d="100"/>
        </p:scale>
        <p:origin x="1752" y="78"/>
      </p:cViewPr>
      <p:guideLst>
        <p:guide orient="horz" pos="2160"/>
        <p:guide pos="2880"/>
      </p:guideLst>
    </p:cSldViewPr>
  </p:slideViewPr>
  <p:outlineViewPr>
    <p:cViewPr>
      <p:scale>
        <a:sx n="33" d="100"/>
        <a:sy n="33" d="100"/>
      </p:scale>
      <p:origin x="0" y="1037"/>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p:scale>
          <a:sx n="90" d="100"/>
          <a:sy n="90" d="100"/>
        </p:scale>
        <p:origin x="1762" y="-571"/>
      </p:cViewPr>
      <p:guideLst>
        <p:guide orient="horz" pos="2956"/>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tags" Target="tags/tag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6470" cy="468786"/>
          </a:xfrm>
          <a:prstGeom prst="rect">
            <a:avLst/>
          </a:prstGeom>
        </p:spPr>
        <p:txBody>
          <a:bodyPr vert="horz" lIns="92254" tIns="46127" rIns="92254" bIns="46127" rtlCol="0"/>
          <a:lstStyle>
            <a:lvl1pPr algn="l">
              <a:defRPr sz="1200"/>
            </a:lvl1pPr>
          </a:lstStyle>
          <a:p>
            <a:endParaRPr lang="en-US"/>
          </a:p>
        </p:txBody>
      </p:sp>
      <p:sp>
        <p:nvSpPr>
          <p:cNvPr id="3" name="Date Placeholder 2"/>
          <p:cNvSpPr>
            <a:spLocks noGrp="1"/>
          </p:cNvSpPr>
          <p:nvPr>
            <p:ph type="dt" sz="quarter" idx="1"/>
          </p:nvPr>
        </p:nvSpPr>
        <p:spPr>
          <a:xfrm>
            <a:off x="4021228" y="1"/>
            <a:ext cx="3076470" cy="468786"/>
          </a:xfrm>
          <a:prstGeom prst="rect">
            <a:avLst/>
          </a:prstGeom>
        </p:spPr>
        <p:txBody>
          <a:bodyPr vert="horz" lIns="92254" tIns="46127" rIns="92254" bIns="46127" rtlCol="0"/>
          <a:lstStyle>
            <a:lvl1pPr algn="r">
              <a:defRPr sz="1200"/>
            </a:lvl1pPr>
          </a:lstStyle>
          <a:p>
            <a:fld id="{73128D11-0FE7-4AB9-9F75-B230F9DE2CFF}" type="datetimeFigureOut">
              <a:rPr lang="en-US" smtClean="0"/>
              <a:t>9/10/2018</a:t>
            </a:fld>
            <a:endParaRPr lang="en-US"/>
          </a:p>
        </p:txBody>
      </p:sp>
      <p:sp>
        <p:nvSpPr>
          <p:cNvPr id="4" name="Footer Placeholder 3"/>
          <p:cNvSpPr>
            <a:spLocks noGrp="1"/>
          </p:cNvSpPr>
          <p:nvPr>
            <p:ph type="ftr" sz="quarter" idx="2"/>
          </p:nvPr>
        </p:nvSpPr>
        <p:spPr>
          <a:xfrm>
            <a:off x="2" y="8914916"/>
            <a:ext cx="3076470" cy="468786"/>
          </a:xfrm>
          <a:prstGeom prst="rect">
            <a:avLst/>
          </a:prstGeom>
        </p:spPr>
        <p:txBody>
          <a:bodyPr vert="horz" lIns="92254" tIns="46127" rIns="92254" bIns="461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1228" y="8914916"/>
            <a:ext cx="3076470" cy="468786"/>
          </a:xfrm>
          <a:prstGeom prst="rect">
            <a:avLst/>
          </a:prstGeom>
        </p:spPr>
        <p:txBody>
          <a:bodyPr vert="horz" lIns="92254" tIns="46127" rIns="92254" bIns="46127" rtlCol="0" anchor="b"/>
          <a:lstStyle>
            <a:lvl1pPr algn="r">
              <a:defRPr sz="1200"/>
            </a:lvl1pPr>
          </a:lstStyle>
          <a:p>
            <a:fld id="{DDAE28E7-E6EC-4E5A-BC38-A6796B1A94BD}" type="slidenum">
              <a:rPr lang="en-US" smtClean="0"/>
              <a:t>‹#›</a:t>
            </a:fld>
            <a:endParaRPr lang="en-US"/>
          </a:p>
        </p:txBody>
      </p:sp>
    </p:spTree>
    <p:extLst>
      <p:ext uri="{BB962C8B-B14F-4D97-AF65-F5344CB8AC3E}">
        <p14:creationId xmlns:p14="http://schemas.microsoft.com/office/powerpoint/2010/main" val="180533605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6363" cy="469265"/>
          </a:xfrm>
          <a:prstGeom prst="rect">
            <a:avLst/>
          </a:prstGeom>
        </p:spPr>
        <p:txBody>
          <a:bodyPr vert="horz" lIns="94191" tIns="47095" rIns="94191" bIns="47095" rtlCol="0"/>
          <a:lstStyle>
            <a:lvl1pPr algn="l">
              <a:defRPr sz="1200" smtClean="0"/>
            </a:lvl1pPr>
          </a:lstStyle>
          <a:p>
            <a:pPr>
              <a:defRPr/>
            </a:pPr>
            <a:endParaRPr lang="en-US"/>
          </a:p>
        </p:txBody>
      </p:sp>
      <p:sp>
        <p:nvSpPr>
          <p:cNvPr id="3" name="Date Placeholder 2"/>
          <p:cNvSpPr>
            <a:spLocks noGrp="1"/>
          </p:cNvSpPr>
          <p:nvPr>
            <p:ph type="dt" idx="1"/>
          </p:nvPr>
        </p:nvSpPr>
        <p:spPr>
          <a:xfrm>
            <a:off x="4021296" y="0"/>
            <a:ext cx="3076363" cy="469265"/>
          </a:xfrm>
          <a:prstGeom prst="rect">
            <a:avLst/>
          </a:prstGeom>
        </p:spPr>
        <p:txBody>
          <a:bodyPr vert="horz" lIns="94191" tIns="47095" rIns="94191" bIns="47095" rtlCol="0"/>
          <a:lstStyle>
            <a:lvl1pPr algn="r">
              <a:defRPr sz="1200" smtClean="0"/>
            </a:lvl1pPr>
          </a:lstStyle>
          <a:p>
            <a:pPr>
              <a:defRPr/>
            </a:pPr>
            <a:fld id="{DD70F524-486A-4416-AF5E-34D1A4A02C75}" type="datetimeFigureOut">
              <a:rPr lang="en-US"/>
              <a:pPr>
                <a:defRPr/>
              </a:pPr>
              <a:t>9/10/2018</a:t>
            </a:fld>
            <a:endParaRPr lang="en-US"/>
          </a:p>
        </p:txBody>
      </p:sp>
      <p:sp>
        <p:nvSpPr>
          <p:cNvPr id="4" name="Slide Image Placeholder 3"/>
          <p:cNvSpPr>
            <a:spLocks noGrp="1" noRot="1" noChangeAspect="1"/>
          </p:cNvSpPr>
          <p:nvPr>
            <p:ph type="sldImg" idx="2"/>
          </p:nvPr>
        </p:nvSpPr>
        <p:spPr>
          <a:xfrm>
            <a:off x="1201738" y="703263"/>
            <a:ext cx="4695825" cy="3521075"/>
          </a:xfrm>
          <a:prstGeom prst="rect">
            <a:avLst/>
          </a:prstGeom>
          <a:noFill/>
          <a:ln w="12700">
            <a:solidFill>
              <a:prstClr val="black"/>
            </a:solidFill>
          </a:ln>
        </p:spPr>
        <p:txBody>
          <a:bodyPr vert="horz" lIns="94191" tIns="47095" rIns="94191" bIns="47095" rtlCol="0" anchor="ctr"/>
          <a:lstStyle/>
          <a:p>
            <a:pPr lvl="0"/>
            <a:endParaRPr lang="en-US" noProof="0" smtClean="0"/>
          </a:p>
        </p:txBody>
      </p:sp>
      <p:sp>
        <p:nvSpPr>
          <p:cNvPr id="5" name="Notes Placeholder 4"/>
          <p:cNvSpPr>
            <a:spLocks noGrp="1"/>
          </p:cNvSpPr>
          <p:nvPr>
            <p:ph type="body" sz="quarter" idx="3"/>
          </p:nvPr>
        </p:nvSpPr>
        <p:spPr>
          <a:xfrm>
            <a:off x="709931" y="4458018"/>
            <a:ext cx="5679440" cy="4223385"/>
          </a:xfrm>
          <a:prstGeom prst="rect">
            <a:avLst/>
          </a:prstGeom>
        </p:spPr>
        <p:txBody>
          <a:bodyPr vert="horz" lIns="94191" tIns="47095" rIns="94191" bIns="4709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914406"/>
            <a:ext cx="3076363" cy="469265"/>
          </a:xfrm>
          <a:prstGeom prst="rect">
            <a:avLst/>
          </a:prstGeom>
        </p:spPr>
        <p:txBody>
          <a:bodyPr vert="horz" lIns="94191" tIns="47095" rIns="94191" bIns="47095"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4021296" y="8914406"/>
            <a:ext cx="3076363" cy="469265"/>
          </a:xfrm>
          <a:prstGeom prst="rect">
            <a:avLst/>
          </a:prstGeom>
        </p:spPr>
        <p:txBody>
          <a:bodyPr vert="horz" lIns="94191" tIns="47095" rIns="94191" bIns="47095" rtlCol="0" anchor="b"/>
          <a:lstStyle>
            <a:lvl1pPr algn="r">
              <a:defRPr sz="1200" smtClean="0"/>
            </a:lvl1pPr>
          </a:lstStyle>
          <a:p>
            <a:pPr>
              <a:defRPr/>
            </a:pPr>
            <a:fld id="{0F562E72-9B19-4F0E-84F5-E88D4B39FE3D}" type="slidenum">
              <a:rPr lang="en-US"/>
              <a:pPr>
                <a:defRPr/>
              </a:pPr>
              <a:t>‹#›</a:t>
            </a:fld>
            <a:endParaRPr lang="en-US"/>
          </a:p>
        </p:txBody>
      </p:sp>
    </p:spTree>
    <p:extLst>
      <p:ext uri="{BB962C8B-B14F-4D97-AF65-F5344CB8AC3E}">
        <p14:creationId xmlns:p14="http://schemas.microsoft.com/office/powerpoint/2010/main" val="2145331666"/>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C76099B-7E21-4F38-8EE3-156845178612}" type="datetime1">
              <a:rPr lang="en-US" smtClean="0"/>
              <a:t>9/10/2018</a:t>
            </a:fld>
            <a:endParaRPr lang="en-US"/>
          </a:p>
        </p:txBody>
      </p:sp>
      <p:sp>
        <p:nvSpPr>
          <p:cNvPr id="5" name="Slide Number Placeholder 4"/>
          <p:cNvSpPr>
            <a:spLocks noGrp="1"/>
          </p:cNvSpPr>
          <p:nvPr>
            <p:ph type="sldNum" sz="quarter" idx="11"/>
          </p:nvPr>
        </p:nvSpPr>
        <p:spPr/>
        <p:txBody>
          <a:bodyPr/>
          <a:lstStyle/>
          <a:p>
            <a:pPr>
              <a:defRPr/>
            </a:pPr>
            <a:fld id="{0F562E72-9B19-4F0E-84F5-E88D4B39FE3D}" type="slidenum">
              <a:rPr lang="en-US" smtClean="0"/>
              <a:pPr>
                <a:defRPr/>
              </a:pPr>
              <a:t>1</a:t>
            </a:fld>
            <a:endParaRPr lang="en-US"/>
          </a:p>
        </p:txBody>
      </p:sp>
    </p:spTree>
    <p:extLst>
      <p:ext uri="{BB962C8B-B14F-4D97-AF65-F5344CB8AC3E}">
        <p14:creationId xmlns:p14="http://schemas.microsoft.com/office/powerpoint/2010/main" val="224544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83AC17-DFAE-44D3-B0F0-F9506B1AC9CD}" type="slidenum">
              <a:rPr lang="en-US" altLang="en-US" smtClean="0">
                <a:solidFill>
                  <a:prstClr val="black"/>
                </a:solidFill>
              </a:rPr>
              <a:pPr/>
              <a:t>2</a:t>
            </a:fld>
            <a:endParaRPr lang="en-US" altLang="en-US" dirty="0">
              <a:solidFill>
                <a:prstClr val="black"/>
              </a:solidFill>
            </a:endParaRPr>
          </a:p>
        </p:txBody>
      </p:sp>
      <p:sp>
        <p:nvSpPr>
          <p:cNvPr id="5" name="Date Placeholder 4"/>
          <p:cNvSpPr>
            <a:spLocks noGrp="1"/>
          </p:cNvSpPr>
          <p:nvPr>
            <p:ph type="dt" idx="11"/>
          </p:nvPr>
        </p:nvSpPr>
        <p:spPr/>
        <p:txBody>
          <a:bodyPr/>
          <a:lstStyle/>
          <a:p>
            <a:pPr>
              <a:defRPr/>
            </a:pPr>
            <a:fld id="{610B21BC-1486-4F83-9931-847B4EC78EBF}" type="datetime1">
              <a:rPr lang="en-US" smtClean="0"/>
              <a:t>9/10/2018</a:t>
            </a:fld>
            <a:endParaRPr lang="en-US"/>
          </a:p>
        </p:txBody>
      </p:sp>
    </p:spTree>
    <p:extLst>
      <p:ext uri="{BB962C8B-B14F-4D97-AF65-F5344CB8AC3E}">
        <p14:creationId xmlns:p14="http://schemas.microsoft.com/office/powerpoint/2010/main" val="302628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1" i="0" baseline="0">
                <a:ln>
                  <a:noFill/>
                </a:ln>
                <a:solidFill>
                  <a:srgbClr val="18453B"/>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550A6CF5-3BAA-4301-9C7B-C282ED4437B2}" type="slidenum">
              <a:rPr lang="en-US" smtClean="0"/>
              <a:pPr>
                <a:defRPr/>
              </a:pPr>
              <a:t>‹#›</a:t>
            </a:fld>
            <a:endParaRPr lang="en-US" dirty="0"/>
          </a:p>
        </p:txBody>
      </p:sp>
    </p:spTree>
    <p:extLst>
      <p:ext uri="{BB962C8B-B14F-4D97-AF65-F5344CB8AC3E}">
        <p14:creationId xmlns:p14="http://schemas.microsoft.com/office/powerpoint/2010/main" val="4133162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1" i="0" baseline="0">
                <a:solidFill>
                  <a:srgbClr val="18453B"/>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Arial" panose="020B0604020202020204" pitchFamily="34" charset="0"/>
                <a:cs typeface="Arial" panose="020B0604020202020204" pitchFamily="34" charset="0"/>
              </a:defRPr>
            </a:lvl1pPr>
            <a:lvl2pPr>
              <a:buClr>
                <a:schemeClr val="tx1">
                  <a:lumMod val="75000"/>
                  <a:lumOff val="25000"/>
                </a:schemeClr>
              </a:buClr>
              <a:buSzPct val="85000"/>
              <a:buFont typeface="Arial"/>
              <a:buChar char="•"/>
              <a:defRPr sz="2400" b="0" i="0">
                <a:solidFill>
                  <a:srgbClr val="595959"/>
                </a:solidFill>
                <a:latin typeface="Arial" panose="020B0604020202020204" pitchFamily="34" charset="0"/>
                <a:cs typeface="Arial" panose="020B0604020202020204" pitchFamily="34" charset="0"/>
              </a:defRPr>
            </a:lvl2pPr>
            <a:lvl3pPr>
              <a:buClr>
                <a:schemeClr val="tx1">
                  <a:lumMod val="75000"/>
                  <a:lumOff val="25000"/>
                </a:schemeClr>
              </a:buClr>
              <a:defRPr sz="2000" b="0" i="0">
                <a:solidFill>
                  <a:schemeClr val="tx1">
                    <a:lumMod val="75000"/>
                    <a:lumOff val="25000"/>
                  </a:schemeClr>
                </a:solidFill>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D737E2D-E991-494F-A708-6D8D6CA5BF10}" type="slidenum">
              <a:rPr lang="en-US" smtClean="0"/>
              <a:pPr>
                <a:defRPr/>
              </a:pPr>
              <a:t>‹#›</a:t>
            </a:fld>
            <a:endParaRPr lang="en-US" dirty="0"/>
          </a:p>
        </p:txBody>
      </p:sp>
    </p:spTree>
    <p:extLst>
      <p:ext uri="{BB962C8B-B14F-4D97-AF65-F5344CB8AC3E}">
        <p14:creationId xmlns:p14="http://schemas.microsoft.com/office/powerpoint/2010/main" val="3145530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550A6CF5-3BAA-4301-9C7B-C282ED4437B2}" type="slidenum">
              <a:rPr lang="en-US" smtClean="0"/>
              <a:pPr>
                <a:defRPr/>
              </a:pPr>
              <a:t>‹#›</a:t>
            </a:fld>
            <a:endParaRPr lang="en-US" dirty="0"/>
          </a:p>
        </p:txBody>
      </p:sp>
    </p:spTree>
    <p:extLst>
      <p:ext uri="{BB962C8B-B14F-4D97-AF65-F5344CB8AC3E}">
        <p14:creationId xmlns:p14="http://schemas.microsoft.com/office/powerpoint/2010/main" val="2450857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A93B-AAB0-334B-B922-03FC68A74E9B}" type="datetimeFigureOut">
              <a:rPr lang="en-US" smtClean="0"/>
              <a:pPr/>
              <a:t>9/10/2018</a:t>
            </a:fld>
            <a:endParaRPr lang="en-US"/>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15C2571C-F751-A443-A652-AB59BF56797A}" type="slidenum">
              <a:rPr lang="en-US" smtClean="0"/>
              <a:pPr/>
              <a:t>‹#›</a:t>
            </a:fld>
            <a:endParaRPr lang="en-US"/>
          </a:p>
        </p:txBody>
      </p:sp>
    </p:spTree>
    <p:extLst>
      <p:ext uri="{BB962C8B-B14F-4D97-AF65-F5344CB8AC3E}">
        <p14:creationId xmlns:p14="http://schemas.microsoft.com/office/powerpoint/2010/main" val="18476831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gi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277232"/>
            <a:ext cx="9144000" cy="580768"/>
          </a:xfrm>
          <a:prstGeom prst="rect">
            <a:avLst/>
          </a:prstGeom>
          <a:solidFill>
            <a:srgbClr val="94AE4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558991"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Arial" panose="020B0604020202020204" pitchFamily="34" charset="0"/>
                <a:cs typeface="Arial" panose="020B0604020202020204" pitchFamily="34" charset="0"/>
              </a:defRPr>
            </a:lvl1pPr>
          </a:lstStyle>
          <a:p>
            <a:pPr algn="l">
              <a:defRPr/>
            </a:pPr>
            <a:fld id="{A2F34E8B-6283-4F34-BD83-ACB982BCB66C}" type="slidenum">
              <a:rPr lang="en-US" smtClean="0"/>
              <a:pPr algn="l">
                <a:defRPr/>
              </a:pPr>
              <a:t>‹#›</a:t>
            </a:fld>
            <a:endParaRPr lang="en-US"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73021" y="6357233"/>
            <a:ext cx="313779" cy="363356"/>
          </a:xfrm>
          <a:prstGeom prst="rect">
            <a:avLst/>
          </a:prstGeom>
        </p:spPr>
      </p:pic>
      <p:sp>
        <p:nvSpPr>
          <p:cNvPr id="12" name="Rectangle 11"/>
          <p:cNvSpPr/>
          <p:nvPr userDrawn="1"/>
        </p:nvSpPr>
        <p:spPr>
          <a:xfrm>
            <a:off x="0" y="0"/>
            <a:ext cx="9144000" cy="580768"/>
          </a:xfrm>
          <a:prstGeom prst="rect">
            <a:avLst/>
          </a:prstGeom>
          <a:solidFill>
            <a:srgbClr val="0C53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78157" y="141957"/>
            <a:ext cx="2295268" cy="296854"/>
          </a:xfrm>
          <a:prstGeom prst="rect">
            <a:avLst/>
          </a:prstGeom>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49" r:id="rId3"/>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defRPr>
            </a:lvl1pPr>
          </a:lstStyle>
          <a:p>
            <a:fld id="{6D35787B-394C-4586-8AB4-0A1267CADCB9}" type="datetime1">
              <a:rPr lang="en-US" altLang="en-US">
                <a:latin typeface="Arial" pitchFamily="34" charset="0"/>
                <a:ea typeface="ＭＳ Ｐゴシック" pitchFamily="34" charset="-128"/>
              </a:rPr>
              <a:pPr/>
              <a:t>9/10/2018</a:t>
            </a:fld>
            <a:endParaRPr lang="en-US" altLang="en-US" dirty="0">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lumMod val="65000"/>
                    <a:lumOff val="35000"/>
                  </a:schemeClr>
                </a:solidFill>
                <a:latin typeface="Arial" pitchFamily="34" charset="0"/>
                <a:ea typeface="+mn-ea"/>
                <a:cs typeface="+mn-cs"/>
              </a:defRPr>
            </a:lvl1pPr>
          </a:lstStyle>
          <a:p>
            <a:pPr>
              <a:defRPr/>
            </a:pPr>
            <a:r>
              <a:rPr lang="en-US" dirty="0">
                <a:solidFill>
                  <a:prstClr val="black">
                    <a:lumMod val="65000"/>
                    <a:lumOff val="35000"/>
                  </a:prstClr>
                </a:solidFill>
              </a:rPr>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defRPr>
            </a:lvl1pPr>
          </a:lstStyle>
          <a:p>
            <a:fld id="{4E1CDFDF-BA47-4BFE-AF8D-D4632E3484C4}" type="slidenum">
              <a:rPr lang="en-US" altLang="en-US">
                <a:latin typeface="Arial" pitchFamily="34" charset="0"/>
                <a:ea typeface="ＭＳ Ｐゴシック" pitchFamily="34" charset="-128"/>
              </a:rPr>
              <a:pPr/>
              <a:t>‹#›</a:t>
            </a:fld>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016822036"/>
      </p:ext>
    </p:extLst>
  </p:cSld>
  <p:clrMap bg1="lt1" tx1="dk1" bg2="lt2" tx2="dk2" accent1="accent1" accent2="accent2" accent3="accent3" accent4="accent4" accent5="accent5" accent6="accent6" hlink="hlink" folHlink="folHlink"/>
  <p:sldLayoutIdLst>
    <p:sldLayoutId id="2147483748" r:id="rId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Gotham Book"/>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Gotham Book"/>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1158532"/>
          </a:xfrm>
        </p:spPr>
        <p:txBody>
          <a:bodyPr>
            <a:normAutofit/>
          </a:bodyPr>
          <a:lstStyle/>
          <a:p>
            <a:endParaRPr lang="en-US" dirty="0"/>
          </a:p>
        </p:txBody>
      </p:sp>
      <p:sp>
        <p:nvSpPr>
          <p:cNvPr id="4" name="Content Placeholder 3"/>
          <p:cNvSpPr>
            <a:spLocks noGrp="1"/>
          </p:cNvSpPr>
          <p:nvPr>
            <p:ph idx="1"/>
          </p:nvPr>
        </p:nvSpPr>
        <p:spPr>
          <a:xfrm>
            <a:off x="457200" y="2657231"/>
            <a:ext cx="8229600" cy="3468932"/>
          </a:xfrm>
        </p:spPr>
        <p:txBody>
          <a:bodyPr/>
          <a:lstStyle/>
          <a:p>
            <a:endParaRPr lang="en-US" dirty="0"/>
          </a:p>
        </p:txBody>
      </p:sp>
    </p:spTree>
    <p:extLst>
      <p:ext uri="{BB962C8B-B14F-4D97-AF65-F5344CB8AC3E}">
        <p14:creationId xmlns:p14="http://schemas.microsoft.com/office/powerpoint/2010/main" val="325678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840863" y="1236517"/>
            <a:ext cx="296740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dirty="0">
                <a:latin typeface="Times New Roman" panose="02020603050405020304" pitchFamily="18" charset="0"/>
              </a:rPr>
              <a:t>MSU is an affirmative-action, equal-opportunity employer. Michigan State University Extension programs and materials are open to all without regard to race, color, national origin, sex, gender, gender identity, religion, age, height, weight, disability, political beliefs, sexual orientation, marital status, family status or veteran status.</a:t>
            </a:r>
            <a:r>
              <a:rPr lang="en-US" altLang="en-US" sz="2000" dirty="0"/>
              <a:t> </a:t>
            </a:r>
          </a:p>
        </p:txBody>
      </p:sp>
      <p:pic>
        <p:nvPicPr>
          <p:cNvPr id="5" name="Picture 1" descr="&quot;and justice for all&quo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73236" y="675408"/>
            <a:ext cx="4166755" cy="551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4602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3163</TotalTime>
  <Words>65</Words>
  <Application>Microsoft Office PowerPoint</Application>
  <PresentationFormat>On-screen Show (4:3)</PresentationFormat>
  <Paragraphs>5</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ＭＳ Ｐゴシック</vt:lpstr>
      <vt:lpstr>Arial</vt:lpstr>
      <vt:lpstr>Calibri</vt:lpstr>
      <vt:lpstr>Gotham Book</vt:lpstr>
      <vt:lpstr>Times New Roman</vt:lpstr>
      <vt:lpstr>MSU Wordmark design</vt:lpstr>
      <vt:lpstr>1_MSU Wordmark design</vt:lpstr>
      <vt:lpstr>PowerPoint Presentation</vt:lpstr>
      <vt:lpstr>PowerPoint Presentation</vt:lpstr>
    </vt:vector>
  </TitlesOfParts>
  <Company>University Relations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pjennings</dc:creator>
  <cp:lastModifiedBy>Hulbert, Rebecca</cp:lastModifiedBy>
  <cp:revision>210</cp:revision>
  <cp:lastPrinted>2016-10-10T18:29:39Z</cp:lastPrinted>
  <dcterms:created xsi:type="dcterms:W3CDTF">2010-09-21T16:06:10Z</dcterms:created>
  <dcterms:modified xsi:type="dcterms:W3CDTF">2018-09-10T17:20:47Z</dcterms:modified>
</cp:coreProperties>
</file>