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7975-1B25-496A-80C0-12F472AC578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E308-9514-4822-AEEA-A4EE90197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8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7975-1B25-496A-80C0-12F472AC578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E308-9514-4822-AEEA-A4EE90197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92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7975-1B25-496A-80C0-12F472AC578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E308-9514-4822-AEEA-A4EE90197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5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7975-1B25-496A-80C0-12F472AC578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E308-9514-4822-AEEA-A4EE90197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6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7975-1B25-496A-80C0-12F472AC578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E308-9514-4822-AEEA-A4EE90197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76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7975-1B25-496A-80C0-12F472AC578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E308-9514-4822-AEEA-A4EE90197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0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7975-1B25-496A-80C0-12F472AC578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E308-9514-4822-AEEA-A4EE90197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2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7975-1B25-496A-80C0-12F472AC578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E308-9514-4822-AEEA-A4EE90197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9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7975-1B25-496A-80C0-12F472AC578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E308-9514-4822-AEEA-A4EE90197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3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7975-1B25-496A-80C0-12F472AC578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E308-9514-4822-AEEA-A4EE90197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4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87975-1B25-496A-80C0-12F472AC578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E308-9514-4822-AEEA-A4EE90197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3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87975-1B25-496A-80C0-12F472AC5789}" type="datetimeFigureOut">
              <a:rPr lang="en-US" smtClean="0"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AE308-9514-4822-AEEA-A4EE90197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0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SU Department of Entomology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893" y="6295023"/>
            <a:ext cx="2267107" cy="393595"/>
          </a:xfrm>
          <a:prstGeom prst="rect">
            <a:avLst/>
          </a:prstGeom>
        </p:spPr>
      </p:pic>
      <p:pic>
        <p:nvPicPr>
          <p:cNvPr id="1032" name="Picture 8" descr="MSU chevron 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524000" y="6077645"/>
            <a:ext cx="4152900" cy="217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MSU chevron 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368090" y="6077645"/>
            <a:ext cx="4152900" cy="217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MSU chevron b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515100" y="6077645"/>
            <a:ext cx="4152900" cy="217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22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941543-1786-459A-AD30-4DC49689FFC6}" vid="{46390957-48B5-414E-8952-DE3EC459BE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EntomologySlideTemplate</Template>
  <TotalTime>17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Fournier, Mallory</dc:creator>
  <cp:lastModifiedBy>Fournier, Mallory</cp:lastModifiedBy>
  <cp:revision>5</cp:revision>
  <dcterms:created xsi:type="dcterms:W3CDTF">2016-09-07T18:10:56Z</dcterms:created>
  <dcterms:modified xsi:type="dcterms:W3CDTF">2016-09-12T14:20:37Z</dcterms:modified>
</cp:coreProperties>
</file>