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7315200" cy="9144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446" y="-162"/>
      </p:cViewPr>
      <p:guideLst>
        <p:guide orient="horz" pos="2880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9"/>
            <a:ext cx="62179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488951"/>
            <a:ext cx="1234441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488951"/>
            <a:ext cx="3581401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5875867"/>
            <a:ext cx="62179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3875619"/>
            <a:ext cx="62179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2844801"/>
            <a:ext cx="24079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1" y="2844801"/>
            <a:ext cx="24079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046817"/>
            <a:ext cx="323215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899833"/>
            <a:ext cx="323215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046817"/>
            <a:ext cx="323342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2899833"/>
            <a:ext cx="323342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4067"/>
            <a:ext cx="2406651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8"/>
            <a:ext cx="4089401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1913468"/>
            <a:ext cx="2406651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1"/>
            <a:ext cx="43891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2"/>
            <a:ext cx="438912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33602"/>
            <a:ext cx="658368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475135"/>
            <a:ext cx="2316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0"/>
            <a:ext cx="816518" cy="9144000"/>
            <a:chOff x="0" y="0"/>
            <a:chExt cx="816518" cy="9144000"/>
          </a:xfrm>
        </p:grpSpPr>
        <p:pic>
          <p:nvPicPr>
            <p:cNvPr id="16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78514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64957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40659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702808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7851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027106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51404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75702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13553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89255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8" name="Group 27"/>
          <p:cNvGrpSpPr/>
          <p:nvPr/>
        </p:nvGrpSpPr>
        <p:grpSpPr>
          <a:xfrm>
            <a:off x="812800" y="0"/>
            <a:ext cx="816518" cy="9144000"/>
            <a:chOff x="0" y="0"/>
            <a:chExt cx="816518" cy="9144000"/>
          </a:xfrm>
        </p:grpSpPr>
        <p:pic>
          <p:nvPicPr>
            <p:cNvPr id="29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78514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64957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40659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702808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7851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027106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51404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75702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13553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89255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0" name="Group 39"/>
          <p:cNvGrpSpPr/>
          <p:nvPr/>
        </p:nvGrpSpPr>
        <p:grpSpPr>
          <a:xfrm>
            <a:off x="1638300" y="0"/>
            <a:ext cx="816518" cy="9144000"/>
            <a:chOff x="0" y="0"/>
            <a:chExt cx="816518" cy="9144000"/>
          </a:xfrm>
        </p:grpSpPr>
        <p:pic>
          <p:nvPicPr>
            <p:cNvPr id="41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78514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64957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40659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702808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7851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027106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51404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75702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13553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89255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2" name="Group 51"/>
          <p:cNvGrpSpPr/>
          <p:nvPr/>
        </p:nvGrpSpPr>
        <p:grpSpPr>
          <a:xfrm>
            <a:off x="2463800" y="0"/>
            <a:ext cx="816518" cy="9144000"/>
            <a:chOff x="0" y="0"/>
            <a:chExt cx="816518" cy="9144000"/>
          </a:xfrm>
        </p:grpSpPr>
        <p:pic>
          <p:nvPicPr>
            <p:cNvPr id="53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78514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64957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40659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702808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7851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027106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51404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75702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13553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3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89255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5" name="Group 64"/>
          <p:cNvGrpSpPr/>
          <p:nvPr/>
        </p:nvGrpSpPr>
        <p:grpSpPr>
          <a:xfrm>
            <a:off x="6554952" y="150976"/>
            <a:ext cx="734848" cy="8993024"/>
            <a:chOff x="6554952" y="150976"/>
            <a:chExt cx="734848" cy="8993024"/>
          </a:xfrm>
        </p:grpSpPr>
        <p:pic>
          <p:nvPicPr>
            <p:cNvPr id="5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150976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5127100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4297746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3468392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6785808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7615162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8444513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1809684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980330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2639038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5956454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6" name="Group 65"/>
          <p:cNvGrpSpPr/>
          <p:nvPr/>
        </p:nvGrpSpPr>
        <p:grpSpPr>
          <a:xfrm>
            <a:off x="5767552" y="150976"/>
            <a:ext cx="734848" cy="8993024"/>
            <a:chOff x="6554952" y="150976"/>
            <a:chExt cx="734848" cy="8993024"/>
          </a:xfrm>
        </p:grpSpPr>
        <p:pic>
          <p:nvPicPr>
            <p:cNvPr id="67" name="Picture 66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150976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5127100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4297746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3468392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6785808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7615162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8444513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1809684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980330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2639038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5956454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8" name="Group 77"/>
          <p:cNvGrpSpPr/>
          <p:nvPr/>
        </p:nvGrpSpPr>
        <p:grpSpPr>
          <a:xfrm>
            <a:off x="4980152" y="150976"/>
            <a:ext cx="734848" cy="8993024"/>
            <a:chOff x="6554952" y="150976"/>
            <a:chExt cx="734848" cy="8993024"/>
          </a:xfrm>
        </p:grpSpPr>
        <p:pic>
          <p:nvPicPr>
            <p:cNvPr id="79" name="Picture 78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150976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5127100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4297746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3468392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6785808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7615162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8444513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1809684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980330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2639038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5956454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0" name="Group 89"/>
          <p:cNvGrpSpPr/>
          <p:nvPr/>
        </p:nvGrpSpPr>
        <p:grpSpPr>
          <a:xfrm>
            <a:off x="4243552" y="150976"/>
            <a:ext cx="734848" cy="8993024"/>
            <a:chOff x="6554952" y="150976"/>
            <a:chExt cx="734848" cy="8993024"/>
          </a:xfrm>
        </p:grpSpPr>
        <p:pic>
          <p:nvPicPr>
            <p:cNvPr id="91" name="Picture 90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150976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5127100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4297746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4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3468392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6785808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7615162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8444513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1809684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9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980330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0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2639038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1" name="Picture 4" descr="C:\Users\difonzo.CNS\Desktop\nonhaz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4952" y="5956454"/>
              <a:ext cx="734848" cy="69948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" name="Group 101"/>
          <p:cNvGrpSpPr/>
          <p:nvPr/>
        </p:nvGrpSpPr>
        <p:grpSpPr>
          <a:xfrm>
            <a:off x="3276600" y="0"/>
            <a:ext cx="816518" cy="9144000"/>
            <a:chOff x="0" y="0"/>
            <a:chExt cx="816518" cy="9144000"/>
          </a:xfrm>
        </p:grpSpPr>
        <p:pic>
          <p:nvPicPr>
            <p:cNvPr id="103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78514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64957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40659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702808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837851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027106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351404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75702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13553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C:\Users\difonzo.CNS\Desktop\flamm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89255"/>
              <a:ext cx="816518" cy="765486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6363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3910799" y="50800"/>
            <a:ext cx="1504087" cy="9093200"/>
            <a:chOff x="3618699" y="50800"/>
            <a:chExt cx="1504087" cy="9093200"/>
          </a:xfrm>
        </p:grpSpPr>
        <p:grpSp>
          <p:nvGrpSpPr>
            <p:cNvPr id="61" name="Group 60"/>
            <p:cNvGrpSpPr/>
            <p:nvPr/>
          </p:nvGrpSpPr>
          <p:grpSpPr>
            <a:xfrm>
              <a:off x="4431499" y="50800"/>
              <a:ext cx="691287" cy="9093200"/>
              <a:chOff x="4431499" y="50800"/>
              <a:chExt cx="691287" cy="9093200"/>
            </a:xfrm>
          </p:grpSpPr>
          <p:pic>
            <p:nvPicPr>
              <p:cNvPr id="27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50800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5071626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5916897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2535813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3381084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6762168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4226355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1690542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7607439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8452713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0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845271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2" name="Group 61"/>
            <p:cNvGrpSpPr/>
            <p:nvPr/>
          </p:nvGrpSpPr>
          <p:grpSpPr>
            <a:xfrm>
              <a:off x="3618699" y="50800"/>
              <a:ext cx="691287" cy="9093200"/>
              <a:chOff x="4431499" y="50800"/>
              <a:chExt cx="691287" cy="9093200"/>
            </a:xfrm>
          </p:grpSpPr>
          <p:pic>
            <p:nvPicPr>
              <p:cNvPr id="63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50800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4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5071626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5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5916897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6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2535813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7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3381084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8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6762168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9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4226355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0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1690542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7607439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2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8452713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3" name="Picture 3" descr="C:\Users\difonzo.CNS\Desktop\cancer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31499" y="845271"/>
                <a:ext cx="691287" cy="691287"/>
              </a:xfrm>
              <a:prstGeom prst="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5590082" y="0"/>
            <a:ext cx="1672236" cy="9144000"/>
            <a:chOff x="5590082" y="0"/>
            <a:chExt cx="1672236" cy="9144000"/>
          </a:xfrm>
        </p:grpSpPr>
        <p:pic>
          <p:nvPicPr>
            <p:cNvPr id="38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382" y="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382" y="4170025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382" y="500403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382" y="834005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382" y="667204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382" y="166801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382" y="333602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382" y="2502015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382" y="7506045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382" y="5838035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6382" y="834005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82" y="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82" y="4170025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82" y="500403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82" y="834005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82" y="667204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82" y="166801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0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82" y="333602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82" y="2502015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82" y="7506045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82" y="5838035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90082" y="834005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1" name="Group 100"/>
          <p:cNvGrpSpPr/>
          <p:nvPr/>
        </p:nvGrpSpPr>
        <p:grpSpPr>
          <a:xfrm>
            <a:off x="1917701" y="145733"/>
            <a:ext cx="812800" cy="8998267"/>
            <a:chOff x="1511301" y="69850"/>
            <a:chExt cx="812800" cy="8998267"/>
          </a:xfrm>
        </p:grpSpPr>
        <p:pic>
          <p:nvPicPr>
            <p:cNvPr id="5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744220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82613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66230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416560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49847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252730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88900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17081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580390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698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1301" y="33464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133350" y="88900"/>
            <a:ext cx="812800" cy="8991600"/>
            <a:chOff x="133350" y="88900"/>
            <a:chExt cx="812800" cy="8991600"/>
          </a:xfrm>
        </p:grpSpPr>
        <p:pic>
          <p:nvPicPr>
            <p:cNvPr id="49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88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42164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6692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75184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5041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58674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25654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3390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9144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8343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8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1739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2" name="Group 101"/>
          <p:cNvGrpSpPr/>
          <p:nvPr/>
        </p:nvGrpSpPr>
        <p:grpSpPr>
          <a:xfrm>
            <a:off x="2832101" y="145733"/>
            <a:ext cx="812800" cy="8998267"/>
            <a:chOff x="1511301" y="69850"/>
            <a:chExt cx="812800" cy="8998267"/>
          </a:xfrm>
        </p:grpSpPr>
        <p:pic>
          <p:nvPicPr>
            <p:cNvPr id="103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744220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82613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66230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416560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49847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8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252730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9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88900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0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17081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1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580390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1" y="698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3" name="Picture 2" descr="C:\Users\difonzo.CNS\Desktop\posion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1301" y="3346450"/>
              <a:ext cx="800100" cy="806767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5" name="Group 114"/>
          <p:cNvGrpSpPr/>
          <p:nvPr/>
        </p:nvGrpSpPr>
        <p:grpSpPr>
          <a:xfrm>
            <a:off x="958850" y="76200"/>
            <a:ext cx="812800" cy="8991600"/>
            <a:chOff x="133350" y="88900"/>
            <a:chExt cx="812800" cy="8991600"/>
          </a:xfrm>
        </p:grpSpPr>
        <p:pic>
          <p:nvPicPr>
            <p:cNvPr id="116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88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42164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6692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9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75184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0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5041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1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58674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25654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3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3390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4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9144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5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8343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6" name="Picture 2" descr="C:\Users\difonzo.CNS\Desktop\Label Oxidizer DOT1079 copy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350" y="1739900"/>
              <a:ext cx="812800" cy="73660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99102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Difonzo</dc:creator>
  <cp:lastModifiedBy>Chris Difonzo</cp:lastModifiedBy>
  <cp:revision>20</cp:revision>
  <cp:lastPrinted>2013-02-09T14:04:41Z</cp:lastPrinted>
  <dcterms:created xsi:type="dcterms:W3CDTF">2008-12-06T18:17:33Z</dcterms:created>
  <dcterms:modified xsi:type="dcterms:W3CDTF">2013-02-12T20:08:33Z</dcterms:modified>
</cp:coreProperties>
</file>