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7315200" cy="9144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494" y="-162"/>
      </p:cViewPr>
      <p:guideLst>
        <p:guide orient="horz" pos="2880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840569"/>
            <a:ext cx="621792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181600"/>
            <a:ext cx="512064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39" y="488951"/>
            <a:ext cx="1234441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488951"/>
            <a:ext cx="3581401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5875867"/>
            <a:ext cx="621792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3875619"/>
            <a:ext cx="621792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1" y="2844801"/>
            <a:ext cx="240792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4161" y="2844801"/>
            <a:ext cx="240792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046817"/>
            <a:ext cx="323215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899833"/>
            <a:ext cx="323215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046817"/>
            <a:ext cx="323342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2899833"/>
            <a:ext cx="323342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4067"/>
            <a:ext cx="2406651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64068"/>
            <a:ext cx="4089401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1913468"/>
            <a:ext cx="2406651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400801"/>
            <a:ext cx="438912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17033"/>
            <a:ext cx="438912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156452"/>
            <a:ext cx="438912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33602"/>
            <a:ext cx="658368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475135"/>
            <a:ext cx="1706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475135"/>
            <a:ext cx="23164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475135"/>
            <a:ext cx="1706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697682"/>
              </p:ext>
            </p:extLst>
          </p:nvPr>
        </p:nvGraphicFramePr>
        <p:xfrm>
          <a:off x="6966" y="60962"/>
          <a:ext cx="7315200" cy="9120313"/>
        </p:xfrm>
        <a:graphic>
          <a:graphicData uri="http://schemas.openxmlformats.org/drawingml/2006/table">
            <a:tbl>
              <a:tblPr/>
              <a:tblGrid>
                <a:gridCol w="2366334"/>
                <a:gridCol w="108099"/>
                <a:gridCol w="2366334"/>
                <a:gridCol w="108099"/>
                <a:gridCol w="2366334"/>
              </a:tblGrid>
              <a:tr h="840376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 _________</a:t>
                      </a:r>
                    </a:p>
                    <a:p>
                      <a:pPr marL="68580" marR="6858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5180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1612099" y="117502"/>
            <a:ext cx="691287" cy="8880973"/>
            <a:chOff x="1612099" y="117502"/>
            <a:chExt cx="691287" cy="8880973"/>
          </a:xfrm>
        </p:grpSpPr>
        <p:pic>
          <p:nvPicPr>
            <p:cNvPr id="38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117502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4666335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5582410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1956630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2842559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6495135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3783754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1038880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7421258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8307188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48"/>
          <p:cNvGrpSpPr/>
          <p:nvPr/>
        </p:nvGrpSpPr>
        <p:grpSpPr>
          <a:xfrm>
            <a:off x="4050499" y="117502"/>
            <a:ext cx="691287" cy="8880973"/>
            <a:chOff x="1612099" y="117502"/>
            <a:chExt cx="691287" cy="8880973"/>
          </a:xfrm>
        </p:grpSpPr>
        <p:pic>
          <p:nvPicPr>
            <p:cNvPr id="50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117502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4666335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5582410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1956630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2842559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6495135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3783754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1038880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7421258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8307188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0" name="Group 59"/>
          <p:cNvGrpSpPr/>
          <p:nvPr/>
        </p:nvGrpSpPr>
        <p:grpSpPr>
          <a:xfrm>
            <a:off x="6623913" y="117502"/>
            <a:ext cx="691287" cy="8880973"/>
            <a:chOff x="1612099" y="117502"/>
            <a:chExt cx="691287" cy="8880973"/>
          </a:xfrm>
        </p:grpSpPr>
        <p:pic>
          <p:nvPicPr>
            <p:cNvPr id="61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117502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4666335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5582410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1956630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2842559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6495135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3783754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1038880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7421258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3" descr="C:\Users\difonzo.CNS\Desktop\canc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099" y="8307188"/>
              <a:ext cx="691287" cy="69128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3657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210</Words>
  <Application>Microsoft Office PowerPoint</Application>
  <PresentationFormat>Custom</PresentationFormat>
  <Paragraphs>90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Difonzo</dc:creator>
  <cp:lastModifiedBy>Chris Difonzo</cp:lastModifiedBy>
  <cp:revision>17</cp:revision>
  <cp:lastPrinted>2013-02-09T14:04:41Z</cp:lastPrinted>
  <dcterms:created xsi:type="dcterms:W3CDTF">2008-12-06T18:17:33Z</dcterms:created>
  <dcterms:modified xsi:type="dcterms:W3CDTF">2013-02-12T19:59:12Z</dcterms:modified>
</cp:coreProperties>
</file>