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30" d="100"/>
          <a:sy n="30" d="100"/>
        </p:scale>
        <p:origin x="-917" y="-72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03CC-5B54-4632-AD37-D465FD1D8A31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2A137-7F64-468A-A0D7-2BC8307C7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7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0275212" cy="2590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77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1521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9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1319026" y="39053799"/>
            <a:ext cx="2778141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619" y="39596762"/>
            <a:ext cx="3462528" cy="2487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299" y="39519187"/>
            <a:ext cx="2130137" cy="2650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84" y="39481838"/>
            <a:ext cx="9990190" cy="258079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462474" y="40028443"/>
            <a:ext cx="9239384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Grain Legume Research Conference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Burkina Faso  13 – 18 August 2017</a:t>
            </a:r>
            <a:endParaRPr lang="en-US" sz="4000" b="1" dirty="0">
              <a:solidFill>
                <a:srgbClr val="0066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275213" cy="5245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697257" y="20541343"/>
            <a:ext cx="13296441" cy="863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1212291" y="837853"/>
            <a:ext cx="27781408" cy="35134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0" b="1" kern="1200" baseline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Poster title heading </a:t>
            </a:r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words </a:t>
            </a:r>
            <a:r>
              <a:rPr lang="en-US" dirty="0" err="1" smtClean="0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endParaRPr lang="en-US" dirty="0">
              <a:solidFill>
                <a:srgbClr val="0066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319027" y="5523417"/>
            <a:ext cx="2778140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175882" rtl="0" eaLnBrk="1" latinLnBrk="0" hangingPunct="1"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tx1"/>
                </a:solidFill>
              </a:rPr>
              <a:t>Head author name in bold. </a:t>
            </a:r>
            <a:r>
              <a:rPr lang="en-US" sz="4800" dirty="0" smtClean="0">
                <a:solidFill>
                  <a:schemeClr val="tx1"/>
                </a:solidFill>
              </a:rPr>
              <a:t>Other author names here. Other author names here.</a:t>
            </a:r>
          </a:p>
          <a:p>
            <a:pPr defTabSz="3027487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Affiliations, credits, contributors, organizations, funding partners, etc. Affiliations, credits, contributors, organizations, funding partners, etc. 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319026" y="9592736"/>
            <a:ext cx="13403179" cy="1283412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Provide</a:t>
            </a:r>
            <a:r>
              <a:rPr lang="en-US" sz="4000" baseline="0" dirty="0" smtClean="0"/>
              <a:t> context for your research. Give the </a:t>
            </a:r>
            <a:r>
              <a:rPr lang="en-US" sz="4000" dirty="0" smtClean="0"/>
              <a:t>background</a:t>
            </a:r>
            <a:r>
              <a:rPr lang="en-US" sz="4000" dirty="0"/>
              <a:t>, justification and objectives of the work. </a:t>
            </a:r>
            <a:endParaRPr lang="en-US" sz="4000" dirty="0" smtClean="0"/>
          </a:p>
          <a:p>
            <a:r>
              <a:rPr lang="en-US" sz="4000" dirty="0" smtClean="0"/>
              <a:t>What challenges does your research aim to address? 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319026" y="23917450"/>
            <a:ext cx="13403179" cy="14654339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>Methods  - Key information on your research design and analysis. Keep</a:t>
            </a:r>
            <a:r>
              <a:rPr lang="en-US" sz="4000" baseline="0" dirty="0" smtClean="0"/>
              <a:t> it brief. </a:t>
            </a:r>
            <a:endParaRPr lang="en-US" sz="4000" dirty="0" smtClean="0"/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15590519" y="9506039"/>
            <a:ext cx="13403179" cy="19666804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4000" dirty="0" smtClean="0"/>
              <a:t>Results  - What was observed? How do the results relate to the original questions? Focus on the key</a:t>
            </a:r>
            <a:r>
              <a:rPr lang="en-US" sz="4000" baseline="0" dirty="0" smtClean="0"/>
              <a:t> points</a:t>
            </a:r>
            <a:r>
              <a:rPr lang="en-GB" sz="4000" baseline="0" dirty="0" smtClean="0"/>
              <a:t>. </a:t>
            </a:r>
            <a:endParaRPr lang="en-GB" sz="4000" dirty="0"/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15697257" y="30491654"/>
            <a:ext cx="13403179" cy="796553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1758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Conclusion – what did you learn? Replace text with graphical</a:t>
            </a:r>
            <a:r>
              <a:rPr lang="en-US" sz="4000" baseline="0" dirty="0" smtClean="0"/>
              <a:t> elements as much as possible</a:t>
            </a:r>
            <a:r>
              <a:rPr lang="en-GB" sz="4000" baseline="0" dirty="0" smtClean="0"/>
              <a:t>. </a:t>
            </a:r>
            <a:endParaRPr lang="en-GB" sz="4000" dirty="0" smtClean="0"/>
          </a:p>
          <a:p>
            <a:endParaRPr lang="en-GB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158864" y="20784496"/>
            <a:ext cx="11860965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319026" y="32955810"/>
            <a:ext cx="13296441" cy="5742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465003" y="33118521"/>
            <a:ext cx="11860965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19026" y="8496014"/>
            <a:ext cx="13403179" cy="1010026"/>
            <a:chOff x="1319026" y="8496014"/>
            <a:chExt cx="13403179" cy="1010026"/>
          </a:xfrm>
        </p:grpSpPr>
        <p:sp>
          <p:nvSpPr>
            <p:cNvPr id="21" name="TextBox 20"/>
            <p:cNvSpPr txBox="1"/>
            <p:nvPr/>
          </p:nvSpPr>
          <p:spPr>
            <a:xfrm>
              <a:off x="1319027" y="8582710"/>
              <a:ext cx="8086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rgbClr val="006600"/>
                  </a:solidFill>
                  <a:latin typeface="Garamond" panose="02020404030301010803" pitchFamily="18" charset="0"/>
                </a:rPr>
                <a:t>Introduction</a:t>
              </a:r>
              <a:endParaRPr lang="en-GB" sz="5400" b="1" dirty="0">
                <a:solidFill>
                  <a:srgbClr val="006600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319026" y="8496014"/>
              <a:ext cx="13403179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5590519" y="8496014"/>
            <a:ext cx="13403179" cy="1010026"/>
            <a:chOff x="15590519" y="8496014"/>
            <a:chExt cx="13403179" cy="1010026"/>
          </a:xfrm>
        </p:grpSpPr>
        <p:sp>
          <p:nvSpPr>
            <p:cNvPr id="24" name="TextBox 23"/>
            <p:cNvSpPr txBox="1"/>
            <p:nvPr/>
          </p:nvSpPr>
          <p:spPr>
            <a:xfrm>
              <a:off x="15590520" y="8582710"/>
              <a:ext cx="8086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rgbClr val="006600"/>
                  </a:solidFill>
                  <a:latin typeface="Garamond" panose="02020404030301010803" pitchFamily="18" charset="0"/>
                </a:rPr>
                <a:t>Results</a:t>
              </a:r>
              <a:endParaRPr lang="en-GB" sz="5400" b="1" dirty="0">
                <a:solidFill>
                  <a:srgbClr val="006600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5590519" y="8496014"/>
              <a:ext cx="13403179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212291" y="22845353"/>
            <a:ext cx="13403179" cy="995519"/>
            <a:chOff x="1212291" y="22845353"/>
            <a:chExt cx="13403179" cy="995519"/>
          </a:xfrm>
        </p:grpSpPr>
        <p:sp>
          <p:nvSpPr>
            <p:cNvPr id="27" name="TextBox 26"/>
            <p:cNvSpPr txBox="1"/>
            <p:nvPr/>
          </p:nvSpPr>
          <p:spPr>
            <a:xfrm>
              <a:off x="1212291" y="22917542"/>
              <a:ext cx="8086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rgbClr val="006600"/>
                  </a:solidFill>
                  <a:latin typeface="Garamond" panose="02020404030301010803" pitchFamily="18" charset="0"/>
                </a:rPr>
                <a:t>Methods</a:t>
              </a:r>
              <a:endParaRPr lang="en-GB" sz="5400" b="1" dirty="0">
                <a:solidFill>
                  <a:srgbClr val="006600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212291" y="22845353"/>
              <a:ext cx="13403179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5590520" y="29492257"/>
            <a:ext cx="13461790" cy="971896"/>
            <a:chOff x="15590520" y="29492257"/>
            <a:chExt cx="13461790" cy="971896"/>
          </a:xfrm>
        </p:grpSpPr>
        <p:sp>
          <p:nvSpPr>
            <p:cNvPr id="30" name="TextBox 29"/>
            <p:cNvSpPr txBox="1"/>
            <p:nvPr/>
          </p:nvSpPr>
          <p:spPr>
            <a:xfrm>
              <a:off x="15590520" y="29540823"/>
              <a:ext cx="8086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rgbClr val="006600"/>
                  </a:solidFill>
                  <a:latin typeface="Garamond" panose="02020404030301010803" pitchFamily="18" charset="0"/>
                </a:rPr>
                <a:t>Conclusions</a:t>
              </a:r>
              <a:endParaRPr lang="en-GB" sz="5400" b="1" dirty="0">
                <a:solidFill>
                  <a:srgbClr val="006600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5649131" y="29492257"/>
              <a:ext cx="13403179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91" y="39670488"/>
            <a:ext cx="9990190" cy="258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0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n-African Grain Legume &amp; World Cowpea Conference">
      <a:dk1>
        <a:srgbClr val="5B5D61"/>
      </a:dk1>
      <a:lt1>
        <a:srgbClr val="FFFFFF"/>
      </a:lt1>
      <a:dk2>
        <a:srgbClr val="803740"/>
      </a:dk2>
      <a:lt2>
        <a:srgbClr val="CDC1AA"/>
      </a:lt2>
      <a:accent1>
        <a:srgbClr val="CDC1AA"/>
      </a:accent1>
      <a:accent2>
        <a:srgbClr val="C2B231"/>
      </a:accent2>
      <a:accent3>
        <a:srgbClr val="CD5D28"/>
      </a:accent3>
      <a:accent4>
        <a:srgbClr val="803740"/>
      </a:accent4>
      <a:accent5>
        <a:srgbClr val="83993C"/>
      </a:accent5>
      <a:accent6>
        <a:srgbClr val="5B5D61"/>
      </a:accent6>
      <a:hlink>
        <a:srgbClr val="83993C"/>
      </a:hlink>
      <a:folHlink>
        <a:srgbClr val="CD5D2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Malyon, Stephanie</dc:creator>
  <cp:lastModifiedBy>Halversen, Marguerite</cp:lastModifiedBy>
  <cp:revision>26</cp:revision>
  <dcterms:created xsi:type="dcterms:W3CDTF">2016-01-24T13:02:19Z</dcterms:created>
  <dcterms:modified xsi:type="dcterms:W3CDTF">2017-05-01T20:11:02Z</dcterms:modified>
</cp:coreProperties>
</file>