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0275213" cy="42803763"/>
  <p:notesSz cx="7019925" cy="9305925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7" autoAdjust="0"/>
  </p:normalViewPr>
  <p:slideViewPr>
    <p:cSldViewPr snapToGrid="0">
      <p:cViewPr>
        <p:scale>
          <a:sx n="30" d="100"/>
          <a:sy n="30" d="100"/>
        </p:scale>
        <p:origin x="-917" y="-20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8D103CC-5B54-4632-AD37-D465FD1D8A31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9A2A137-7F64-468A-A0D7-2BC8307C7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7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1521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1319026" y="39053799"/>
            <a:ext cx="2778141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5430" y="39574092"/>
            <a:ext cx="3653970" cy="26278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2093" y="39536675"/>
            <a:ext cx="2112143" cy="2627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26" y="39438224"/>
            <a:ext cx="9990190" cy="258079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106016" y="39950657"/>
            <a:ext cx="9239384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4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Grain Legume Research Conference</a:t>
            </a: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Burkina Faso  13 – 18 August 2017</a:t>
            </a:r>
            <a:endParaRPr lang="en-US" sz="4000" b="1" dirty="0">
              <a:solidFill>
                <a:srgbClr val="0066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34614" y="7466606"/>
            <a:ext cx="30275213" cy="42730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0863933" y="29940288"/>
            <a:ext cx="18129765" cy="863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Placeholder 1"/>
          <p:cNvSpPr txBox="1">
            <a:spLocks/>
          </p:cNvSpPr>
          <p:nvPr/>
        </p:nvSpPr>
        <p:spPr>
          <a:xfrm>
            <a:off x="-34614" y="1"/>
            <a:ext cx="30275213" cy="4351288"/>
          </a:xfrm>
          <a:prstGeom prst="rect">
            <a:avLst/>
          </a:prstGeom>
          <a:solidFill>
            <a:srgbClr val="0066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0" b="1" kern="1200" baseline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/>
            <a:r>
              <a:rPr lang="en-US" dirty="0" smtClean="0">
                <a:latin typeface="Garamond" panose="02020404030301010803" pitchFamily="18" charset="0"/>
              </a:rPr>
              <a:t>Poster </a:t>
            </a:r>
            <a:r>
              <a:rPr lang="en-US" dirty="0" smtClean="0">
                <a:latin typeface="Garamond" panose="02020404030301010803" pitchFamily="18" charset="0"/>
              </a:rPr>
              <a:t>title heading </a:t>
            </a:r>
            <a:r>
              <a:rPr lang="en-US" dirty="0">
                <a:latin typeface="Garamond" panose="02020404030301010803" pitchFamily="18" charset="0"/>
              </a:rPr>
              <a:t>words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words</a:t>
            </a:r>
            <a:r>
              <a:rPr lang="en-US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1" name="Date Placeholder 3"/>
          <p:cNvSpPr txBox="1">
            <a:spLocks/>
          </p:cNvSpPr>
          <p:nvPr/>
        </p:nvSpPr>
        <p:spPr>
          <a:xfrm>
            <a:off x="1319026" y="4718108"/>
            <a:ext cx="2778140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175882" rtl="0" eaLnBrk="1" latinLnBrk="0" hangingPunct="1"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tx1"/>
                </a:solidFill>
              </a:rPr>
              <a:t>Head author name in bold. </a:t>
            </a:r>
            <a:r>
              <a:rPr lang="en-US" sz="4800" dirty="0" smtClean="0">
                <a:solidFill>
                  <a:schemeClr val="tx1"/>
                </a:solidFill>
              </a:rPr>
              <a:t>Other author names here. Other author names here.</a:t>
            </a:r>
          </a:p>
          <a:p>
            <a:pPr defTabSz="3027487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Affiliations, credits, contributors, organizations, funding partners, etc. Affiliations, credits, contributors, organizations, funding partners, etc. </a:t>
            </a: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1319026" y="9749426"/>
            <a:ext cx="8478121" cy="1267743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Provide</a:t>
            </a:r>
            <a:r>
              <a:rPr lang="en-US" sz="4000" baseline="0" dirty="0" smtClean="0"/>
              <a:t> context for your research. Give the </a:t>
            </a:r>
            <a:r>
              <a:rPr lang="en-US" sz="4000" dirty="0" smtClean="0"/>
              <a:t>background</a:t>
            </a:r>
            <a:r>
              <a:rPr lang="en-US" sz="4000" dirty="0"/>
              <a:t>, justification and objectives of the work. </a:t>
            </a:r>
            <a:endParaRPr lang="en-US" sz="4000" dirty="0" smtClean="0"/>
          </a:p>
          <a:p>
            <a:r>
              <a:rPr lang="en-US" sz="4000" dirty="0" smtClean="0"/>
              <a:t>What challenges does your research aim to address? </a:t>
            </a:r>
          </a:p>
        </p:txBody>
      </p:sp>
      <p:sp>
        <p:nvSpPr>
          <p:cNvPr id="33" name="Footer Placeholder 4"/>
          <p:cNvSpPr txBox="1">
            <a:spLocks/>
          </p:cNvSpPr>
          <p:nvPr/>
        </p:nvSpPr>
        <p:spPr>
          <a:xfrm>
            <a:off x="1319026" y="23870148"/>
            <a:ext cx="8478121" cy="14654339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>Methods  - Key information on your research design and analysis. Keep</a:t>
            </a:r>
            <a:r>
              <a:rPr lang="en-US" sz="4000" baseline="0" dirty="0" smtClean="0"/>
              <a:t> it brief. </a:t>
            </a:r>
            <a:endParaRPr lang="en-US" sz="4000" dirty="0" smtClean="0"/>
          </a:p>
        </p:txBody>
      </p:sp>
      <p:sp>
        <p:nvSpPr>
          <p:cNvPr id="39" name="Footer Placeholder 4"/>
          <p:cNvSpPr txBox="1">
            <a:spLocks/>
          </p:cNvSpPr>
          <p:nvPr/>
        </p:nvSpPr>
        <p:spPr>
          <a:xfrm>
            <a:off x="10863933" y="9749426"/>
            <a:ext cx="8478121" cy="28822362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4000" dirty="0" smtClean="0"/>
              <a:t>Results  - What was observed? How do the results relate to the original questions? Focus on the key</a:t>
            </a:r>
            <a:r>
              <a:rPr lang="en-US" sz="4000" baseline="0" dirty="0" smtClean="0"/>
              <a:t> points</a:t>
            </a:r>
            <a:r>
              <a:rPr lang="en-GB" sz="4000" baseline="0" dirty="0" smtClean="0"/>
              <a:t>. </a:t>
            </a:r>
            <a:endParaRPr lang="en-GB" sz="4000" dirty="0"/>
          </a:p>
        </p:txBody>
      </p:sp>
      <p:sp>
        <p:nvSpPr>
          <p:cNvPr id="40" name="Slide Number Placeholder 5"/>
          <p:cNvSpPr txBox="1">
            <a:spLocks/>
          </p:cNvSpPr>
          <p:nvPr/>
        </p:nvSpPr>
        <p:spPr>
          <a:xfrm>
            <a:off x="20515576" y="9782125"/>
            <a:ext cx="8474168" cy="287569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1758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Conclusion – what did you learn? Replace text with graphical</a:t>
            </a:r>
            <a:r>
              <a:rPr lang="en-US" sz="4000" baseline="0" dirty="0" smtClean="0"/>
              <a:t> elements as much as possible</a:t>
            </a:r>
            <a:r>
              <a:rPr lang="en-GB" sz="4000" baseline="0" dirty="0" smtClean="0"/>
              <a:t>. </a:t>
            </a:r>
            <a:endParaRPr lang="en-GB" sz="4000" dirty="0" smtClean="0"/>
          </a:p>
          <a:p>
            <a:endParaRPr lang="en-GB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11493008" y="30397487"/>
            <a:ext cx="11860965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19026" y="8496014"/>
            <a:ext cx="8478121" cy="1010025"/>
            <a:chOff x="1319026" y="8496014"/>
            <a:chExt cx="8478121" cy="1010025"/>
          </a:xfrm>
        </p:grpSpPr>
        <p:sp>
          <p:nvSpPr>
            <p:cNvPr id="43" name="Rectangle 42"/>
            <p:cNvSpPr/>
            <p:nvPr/>
          </p:nvSpPr>
          <p:spPr>
            <a:xfrm>
              <a:off x="1319026" y="8496014"/>
              <a:ext cx="8478121" cy="101002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40335" y="8573734"/>
              <a:ext cx="51149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Introduction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63934" y="8531109"/>
            <a:ext cx="8478121" cy="1010025"/>
            <a:chOff x="10863934" y="8531109"/>
            <a:chExt cx="8478121" cy="1010025"/>
          </a:xfrm>
        </p:grpSpPr>
        <p:sp>
          <p:nvSpPr>
            <p:cNvPr id="46" name="Rectangle 45"/>
            <p:cNvSpPr/>
            <p:nvPr/>
          </p:nvSpPr>
          <p:spPr>
            <a:xfrm>
              <a:off x="10863934" y="8531109"/>
              <a:ext cx="8478121" cy="101002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949065" y="8582709"/>
              <a:ext cx="51149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Results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19026" y="22655063"/>
            <a:ext cx="8478121" cy="1010025"/>
            <a:chOff x="1319026" y="22655063"/>
            <a:chExt cx="8478121" cy="1010025"/>
          </a:xfrm>
          <a:solidFill>
            <a:srgbClr val="006600"/>
          </a:solidFill>
        </p:grpSpPr>
        <p:sp>
          <p:nvSpPr>
            <p:cNvPr id="49" name="Rectangle 48"/>
            <p:cNvSpPr/>
            <p:nvPr/>
          </p:nvSpPr>
          <p:spPr>
            <a:xfrm>
              <a:off x="1319026" y="22655063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25666" y="22722326"/>
              <a:ext cx="5114909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Methods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0515576" y="8531109"/>
            <a:ext cx="8478121" cy="1010025"/>
            <a:chOff x="20515576" y="8531109"/>
            <a:chExt cx="8478121" cy="1010025"/>
          </a:xfrm>
          <a:solidFill>
            <a:srgbClr val="006600"/>
          </a:solidFill>
        </p:grpSpPr>
        <p:sp>
          <p:nvSpPr>
            <p:cNvPr id="52" name="Rectangle 51"/>
            <p:cNvSpPr/>
            <p:nvPr/>
          </p:nvSpPr>
          <p:spPr>
            <a:xfrm>
              <a:off x="20515576" y="8531109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727281" y="8582709"/>
              <a:ext cx="5114909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Conclusions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0515577" y="19989978"/>
            <a:ext cx="8474168" cy="863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20718566" y="20422536"/>
            <a:ext cx="7820339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47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n-African Grain Legume &amp; World Cowpea Conference">
      <a:dk1>
        <a:srgbClr val="5B5D61"/>
      </a:dk1>
      <a:lt1>
        <a:srgbClr val="FFFFFF"/>
      </a:lt1>
      <a:dk2>
        <a:srgbClr val="803740"/>
      </a:dk2>
      <a:lt2>
        <a:srgbClr val="CDC1AA"/>
      </a:lt2>
      <a:accent1>
        <a:srgbClr val="CDC1AA"/>
      </a:accent1>
      <a:accent2>
        <a:srgbClr val="C2B231"/>
      </a:accent2>
      <a:accent3>
        <a:srgbClr val="CD5D28"/>
      </a:accent3>
      <a:accent4>
        <a:srgbClr val="803740"/>
      </a:accent4>
      <a:accent5>
        <a:srgbClr val="83993C"/>
      </a:accent5>
      <a:accent6>
        <a:srgbClr val="5B5D61"/>
      </a:accent6>
      <a:hlink>
        <a:srgbClr val="83993C"/>
      </a:hlink>
      <a:folHlink>
        <a:srgbClr val="CD5D2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142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Malyon, Stephanie</dc:creator>
  <cp:lastModifiedBy>Halversen, Marguerite</cp:lastModifiedBy>
  <cp:revision>31</cp:revision>
  <cp:lastPrinted>2017-05-01T17:31:50Z</cp:lastPrinted>
  <dcterms:created xsi:type="dcterms:W3CDTF">2016-01-24T13:02:19Z</dcterms:created>
  <dcterms:modified xsi:type="dcterms:W3CDTF">2017-05-01T20:04:38Z</dcterms:modified>
</cp:coreProperties>
</file>