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315200" cy="9144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494" y="-162"/>
      </p:cViewPr>
      <p:guideLst>
        <p:guide orient="horz" pos="2880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9"/>
            <a:ext cx="621792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639" y="488951"/>
            <a:ext cx="1234441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320" y="488951"/>
            <a:ext cx="3581401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5875867"/>
            <a:ext cx="621792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3875619"/>
            <a:ext cx="621792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4161" y="2844801"/>
            <a:ext cx="2407920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046817"/>
            <a:ext cx="323215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2899833"/>
            <a:ext cx="323215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046817"/>
            <a:ext cx="3233420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2899833"/>
            <a:ext cx="3233420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4067"/>
            <a:ext cx="2406651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8"/>
            <a:ext cx="4089401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1913468"/>
            <a:ext cx="2406651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1"/>
            <a:ext cx="438912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2"/>
            <a:ext cx="438912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133602"/>
            <a:ext cx="658368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69ECB-2FF5-41F5-9D26-6CAE09A9E34B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475135"/>
            <a:ext cx="23164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475135"/>
            <a:ext cx="1706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3EC3-A1C6-498A-95F4-C92694BB3A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18370"/>
              </p:ext>
            </p:extLst>
          </p:nvPr>
        </p:nvGraphicFramePr>
        <p:xfrm>
          <a:off x="6966" y="60962"/>
          <a:ext cx="7315200" cy="9120313"/>
        </p:xfrm>
        <a:graphic>
          <a:graphicData uri="http://schemas.openxmlformats.org/drawingml/2006/table">
            <a:tbl>
              <a:tblPr/>
              <a:tblGrid>
                <a:gridCol w="2366334"/>
                <a:gridCol w="108099"/>
                <a:gridCol w="2366334"/>
                <a:gridCol w="108099"/>
                <a:gridCol w="2366334"/>
              </a:tblGrid>
              <a:tr h="840376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  _________</a:t>
                      </a:r>
                    </a:p>
                    <a:p>
                      <a:pPr marL="68580" marR="6858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55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5180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2091"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</a:t>
                      </a:r>
                      <a:r>
                        <a:rPr lang="en-US" sz="12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________</a:t>
                      </a:r>
                    </a:p>
                    <a:p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Monotype Corsiva" pitchFamily="66" charset="0"/>
                        <a:ea typeface="Calibri"/>
                      </a:endParaRP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Chem._______________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Date</a:t>
                      </a:r>
                      <a:r>
                        <a:rPr lang="en-US" sz="1100" i="0" baseline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_________</a:t>
                      </a:r>
                    </a:p>
                    <a:p>
                      <a:pPr marL="68580" marR="68580">
                        <a:spcBef>
                          <a:spcPts val="555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Initials ________</a:t>
                      </a:r>
                    </a:p>
                  </a:txBody>
                  <a:tcPr marL="3387" marR="338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510117" y="116178"/>
            <a:ext cx="795936" cy="8947612"/>
            <a:chOff x="1510117" y="116178"/>
            <a:chExt cx="795936" cy="8947612"/>
          </a:xfrm>
        </p:grpSpPr>
        <p:pic>
          <p:nvPicPr>
            <p:cNvPr id="4098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116178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371763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4640052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82598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6436768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97443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281125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1872789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7337419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9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55166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1" name="Group 50"/>
          <p:cNvGrpSpPr/>
          <p:nvPr/>
        </p:nvGrpSpPr>
        <p:grpSpPr>
          <a:xfrm>
            <a:off x="4004664" y="116178"/>
            <a:ext cx="795936" cy="8947612"/>
            <a:chOff x="1510117" y="116178"/>
            <a:chExt cx="795936" cy="8947612"/>
          </a:xfrm>
        </p:grpSpPr>
        <p:pic>
          <p:nvPicPr>
            <p:cNvPr id="52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116178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371763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4640052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82598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6436768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97443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281125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1872789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7337419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55166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2" name="Group 61"/>
          <p:cNvGrpSpPr/>
          <p:nvPr/>
        </p:nvGrpSpPr>
        <p:grpSpPr>
          <a:xfrm>
            <a:off x="6519264" y="116178"/>
            <a:ext cx="795936" cy="8947612"/>
            <a:chOff x="1510117" y="116178"/>
            <a:chExt cx="795936" cy="8947612"/>
          </a:xfrm>
        </p:grpSpPr>
        <p:pic>
          <p:nvPicPr>
            <p:cNvPr id="63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116178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371763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4640052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82598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6436768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97443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2811251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1872789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7337419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2" descr="C:\Users\difonzo.CNS\Desktop\corro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0117" y="5516640"/>
              <a:ext cx="795936" cy="803950"/>
            </a:xfrm>
            <a:prstGeom prst="diamond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71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210</Words>
  <Application>Microsoft Office PowerPoint</Application>
  <PresentationFormat>Custom</PresentationFormat>
  <Paragraphs>90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Difonzo</dc:creator>
  <cp:lastModifiedBy>Chris Difonzo</cp:lastModifiedBy>
  <cp:revision>17</cp:revision>
  <cp:lastPrinted>2013-02-09T14:04:41Z</cp:lastPrinted>
  <dcterms:created xsi:type="dcterms:W3CDTF">2008-12-06T18:17:33Z</dcterms:created>
  <dcterms:modified xsi:type="dcterms:W3CDTF">2013-02-12T19:58:39Z</dcterms:modified>
</cp:coreProperties>
</file>