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315200" cy="9144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494" y="-162"/>
      </p:cViewPr>
      <p:guideLst>
        <p:guide orient="horz" pos="2880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9"/>
            <a:ext cx="62179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488951"/>
            <a:ext cx="1234441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488951"/>
            <a:ext cx="3581401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3875619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2844801"/>
            <a:ext cx="24079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2844801"/>
            <a:ext cx="24079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4067"/>
            <a:ext cx="2406651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8"/>
            <a:ext cx="4089401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1913468"/>
            <a:ext cx="2406651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1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2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33602"/>
            <a:ext cx="65836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475135"/>
            <a:ext cx="2316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948953"/>
              </p:ext>
            </p:extLst>
          </p:nvPr>
        </p:nvGraphicFramePr>
        <p:xfrm>
          <a:off x="6966" y="60962"/>
          <a:ext cx="7315200" cy="9120313"/>
        </p:xfrm>
        <a:graphic>
          <a:graphicData uri="http://schemas.openxmlformats.org/drawingml/2006/table">
            <a:tbl>
              <a:tblPr/>
              <a:tblGrid>
                <a:gridCol w="2366334"/>
                <a:gridCol w="108099"/>
                <a:gridCol w="2366334"/>
                <a:gridCol w="108099"/>
                <a:gridCol w="2366334"/>
              </a:tblGrid>
              <a:tr h="840376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 _________</a:t>
                      </a:r>
                    </a:p>
                    <a:p>
                      <a:pPr marL="68580" marR="68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5180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500352" y="125576"/>
            <a:ext cx="835572" cy="8887046"/>
            <a:chOff x="1500352" y="125576"/>
            <a:chExt cx="835572" cy="8887046"/>
          </a:xfrm>
        </p:grpSpPr>
        <p:pic>
          <p:nvPicPr>
            <p:cNvPr id="45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12557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5585700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469757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375164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6494845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7398735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8313135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193335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103997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2847754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/>
          <p:cNvGrpSpPr/>
          <p:nvPr/>
        </p:nvGrpSpPr>
        <p:grpSpPr>
          <a:xfrm>
            <a:off x="3995902" y="125576"/>
            <a:ext cx="835572" cy="8887046"/>
            <a:chOff x="1500352" y="125576"/>
            <a:chExt cx="835572" cy="8887046"/>
          </a:xfrm>
        </p:grpSpPr>
        <p:pic>
          <p:nvPicPr>
            <p:cNvPr id="50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12557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5585700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469757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375164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6494845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7398735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8313135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193335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103997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2847754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" name="Group 59"/>
          <p:cNvGrpSpPr/>
          <p:nvPr/>
        </p:nvGrpSpPr>
        <p:grpSpPr>
          <a:xfrm>
            <a:off x="6479628" y="125576"/>
            <a:ext cx="835572" cy="8887046"/>
            <a:chOff x="1500352" y="125576"/>
            <a:chExt cx="835572" cy="8887046"/>
          </a:xfrm>
        </p:grpSpPr>
        <p:pic>
          <p:nvPicPr>
            <p:cNvPr id="61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12557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5585700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469757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375164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6494845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7398735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8313135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193335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1039976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352" y="2847754"/>
              <a:ext cx="835572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33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210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Difonzo</dc:creator>
  <cp:lastModifiedBy>Chris Difonzo</cp:lastModifiedBy>
  <cp:revision>17</cp:revision>
  <cp:lastPrinted>2013-02-09T14:04:41Z</cp:lastPrinted>
  <dcterms:created xsi:type="dcterms:W3CDTF">2008-12-06T18:17:33Z</dcterms:created>
  <dcterms:modified xsi:type="dcterms:W3CDTF">2013-02-12T11:24:21Z</dcterms:modified>
</cp:coreProperties>
</file>