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315200" cy="9144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494" y="-162"/>
      </p:cViewPr>
      <p:guideLst>
        <p:guide orient="horz" pos="2880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840569"/>
            <a:ext cx="621792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181600"/>
            <a:ext cx="512064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488951"/>
            <a:ext cx="1234441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488951"/>
            <a:ext cx="3581401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5875867"/>
            <a:ext cx="621792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3875619"/>
            <a:ext cx="621792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2844801"/>
            <a:ext cx="24079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1" y="2844801"/>
            <a:ext cx="24079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046817"/>
            <a:ext cx="323215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899833"/>
            <a:ext cx="323215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046817"/>
            <a:ext cx="323342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2899833"/>
            <a:ext cx="323342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4067"/>
            <a:ext cx="2406651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64068"/>
            <a:ext cx="4089401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1913468"/>
            <a:ext cx="2406651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400801"/>
            <a:ext cx="438912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17033"/>
            <a:ext cx="438912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156452"/>
            <a:ext cx="438912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33602"/>
            <a:ext cx="658368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475135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475135"/>
            <a:ext cx="23164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475135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944753"/>
              </p:ext>
            </p:extLst>
          </p:nvPr>
        </p:nvGraphicFramePr>
        <p:xfrm>
          <a:off x="6966" y="60962"/>
          <a:ext cx="7315200" cy="9085348"/>
        </p:xfrm>
        <a:graphic>
          <a:graphicData uri="http://schemas.openxmlformats.org/drawingml/2006/table">
            <a:tbl>
              <a:tblPr/>
              <a:tblGrid>
                <a:gridCol w="2366334"/>
                <a:gridCol w="108099"/>
                <a:gridCol w="2366334"/>
                <a:gridCol w="108099"/>
                <a:gridCol w="2366334"/>
              </a:tblGrid>
              <a:tr h="840376"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5180"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PEROXIDE FORMER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Received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_____/____/______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Opened _____/____/_____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Dates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tested _________________</a:t>
                      </a:r>
                    </a:p>
                    <a:p>
                      <a:pPr marL="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Results: ______________________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9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430</Words>
  <Application>Microsoft Office PowerPoint</Application>
  <PresentationFormat>Custom</PresentationFormat>
  <Paragraphs>150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Difonzo</dc:creator>
  <cp:lastModifiedBy>Chris Difonzo</cp:lastModifiedBy>
  <cp:revision>20</cp:revision>
  <cp:lastPrinted>2013-02-09T14:04:41Z</cp:lastPrinted>
  <dcterms:created xsi:type="dcterms:W3CDTF">2008-12-06T18:17:33Z</dcterms:created>
  <dcterms:modified xsi:type="dcterms:W3CDTF">2013-02-12T20:02:44Z</dcterms:modified>
</cp:coreProperties>
</file>