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7315200" cy="9144000"/>
  <p:notesSz cx="7315200" cy="9144000"/>
  <p:defaultTextStyle>
    <a:defPPr>
      <a:defRPr kern="0"/>
    </a:def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53B"/>
    <a:srgbClr val="546A3D"/>
    <a:srgbClr val="7BBD00"/>
    <a:srgbClr val="0B9A6D"/>
    <a:srgbClr val="000000"/>
    <a:srgbClr val="FFFFFF"/>
    <a:srgbClr val="4F81BD"/>
    <a:srgbClr val="008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4660"/>
  </p:normalViewPr>
  <p:slideViewPr>
    <p:cSldViewPr>
      <p:cViewPr varScale="1">
        <p:scale>
          <a:sx n="57" d="100"/>
          <a:sy n="57" d="100"/>
        </p:scale>
        <p:origin x="2779" y="3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48640" y="2834642"/>
            <a:ext cx="621792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97280" y="5120642"/>
            <a:ext cx="5120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3/18/2025</a:t>
            </a:fld>
            <a:endParaRPr lang="en-US"/>
          </a:p>
        </p:txBody>
      </p:sp>
      <p:sp>
        <p:nvSpPr>
          <p:cNvPr id="6" name="Holder 6"/>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3/18/2025</a:t>
            </a:fld>
            <a:endParaRPr lang="en-US"/>
          </a:p>
        </p:txBody>
      </p:sp>
      <p:sp>
        <p:nvSpPr>
          <p:cNvPr id="6" name="Holder 6"/>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65760" y="2103122"/>
            <a:ext cx="318211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767328" y="2103122"/>
            <a:ext cx="318211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3/18/2025</a:t>
            </a:fld>
            <a:endParaRPr lang="en-US"/>
          </a:p>
        </p:txBody>
      </p:sp>
      <p:sp>
        <p:nvSpPr>
          <p:cNvPr id="7" name="Holder 7"/>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3/18/2025</a:t>
            </a:fld>
            <a:endParaRPr lang="en-US"/>
          </a:p>
        </p:txBody>
      </p:sp>
      <p:sp>
        <p:nvSpPr>
          <p:cNvPr id="5" name="Holder 5"/>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3/18/2025</a:t>
            </a:fld>
            <a:endParaRPr lang="en-US"/>
          </a:p>
        </p:txBody>
      </p:sp>
      <p:sp>
        <p:nvSpPr>
          <p:cNvPr id="4" name="Holder 4"/>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5760" y="365762"/>
            <a:ext cx="658368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65760" y="2103122"/>
            <a:ext cx="65836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487168" y="8503922"/>
            <a:ext cx="2340864"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65760" y="8503922"/>
            <a:ext cx="1682496"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3/18/2025</a:t>
            </a:fld>
            <a:endParaRPr lang="en-US"/>
          </a:p>
        </p:txBody>
      </p:sp>
      <p:sp>
        <p:nvSpPr>
          <p:cNvPr id="6" name="Holder 6"/>
          <p:cNvSpPr>
            <a:spLocks noGrp="1"/>
          </p:cNvSpPr>
          <p:nvPr>
            <p:ph type="sldNum" sz="quarter" idx="7"/>
          </p:nvPr>
        </p:nvSpPr>
        <p:spPr>
          <a:xfrm>
            <a:off x="4908337" y="8769933"/>
            <a:ext cx="2225040" cy="138499"/>
          </a:xfrm>
          <a:prstGeom prst="rect">
            <a:avLst/>
          </a:prstGeom>
        </p:spPr>
        <p:txBody>
          <a:bodyPr wrap="square" lIns="0" tIns="0" rIns="0" bIns="0">
            <a:spAutoFit/>
          </a:bodyPr>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6">
        <a:defRPr>
          <a:latin typeface="+mn-lt"/>
          <a:ea typeface="+mn-ea"/>
          <a:cs typeface="+mn-cs"/>
        </a:defRPr>
      </a:lvl2pPr>
      <a:lvl3pPr marL="914411">
        <a:defRPr>
          <a:latin typeface="+mn-lt"/>
          <a:ea typeface="+mn-ea"/>
          <a:cs typeface="+mn-cs"/>
        </a:defRPr>
      </a:lvl3pPr>
      <a:lvl4pPr marL="1371617">
        <a:defRPr>
          <a:latin typeface="+mn-lt"/>
          <a:ea typeface="+mn-ea"/>
          <a:cs typeface="+mn-cs"/>
        </a:defRPr>
      </a:lvl4pPr>
      <a:lvl5pPr marL="1828823">
        <a:defRPr>
          <a:latin typeface="+mn-lt"/>
          <a:ea typeface="+mn-ea"/>
          <a:cs typeface="+mn-cs"/>
        </a:defRPr>
      </a:lvl5pPr>
      <a:lvl6pPr marL="2286029">
        <a:defRPr>
          <a:latin typeface="+mn-lt"/>
          <a:ea typeface="+mn-ea"/>
          <a:cs typeface="+mn-cs"/>
        </a:defRPr>
      </a:lvl6pPr>
      <a:lvl7pPr marL="2743234">
        <a:defRPr>
          <a:latin typeface="+mn-lt"/>
          <a:ea typeface="+mn-ea"/>
          <a:cs typeface="+mn-cs"/>
        </a:defRPr>
      </a:lvl7pPr>
      <a:lvl8pPr marL="3200440">
        <a:defRPr>
          <a:latin typeface="+mn-lt"/>
          <a:ea typeface="+mn-ea"/>
          <a:cs typeface="+mn-cs"/>
        </a:defRPr>
      </a:lvl8pPr>
      <a:lvl9pPr marL="3657646">
        <a:defRPr>
          <a:latin typeface="+mn-lt"/>
          <a:ea typeface="+mn-ea"/>
          <a:cs typeface="+mn-cs"/>
        </a:defRPr>
      </a:lvl9pPr>
    </p:bodyStyle>
    <p:otherStyle>
      <a:lvl1pPr marL="0">
        <a:defRPr>
          <a:latin typeface="+mn-lt"/>
          <a:ea typeface="+mn-ea"/>
          <a:cs typeface="+mn-cs"/>
        </a:defRPr>
      </a:lvl1pPr>
      <a:lvl2pPr marL="457206">
        <a:defRPr>
          <a:latin typeface="+mn-lt"/>
          <a:ea typeface="+mn-ea"/>
          <a:cs typeface="+mn-cs"/>
        </a:defRPr>
      </a:lvl2pPr>
      <a:lvl3pPr marL="914411">
        <a:defRPr>
          <a:latin typeface="+mn-lt"/>
          <a:ea typeface="+mn-ea"/>
          <a:cs typeface="+mn-cs"/>
        </a:defRPr>
      </a:lvl3pPr>
      <a:lvl4pPr marL="1371617">
        <a:defRPr>
          <a:latin typeface="+mn-lt"/>
          <a:ea typeface="+mn-ea"/>
          <a:cs typeface="+mn-cs"/>
        </a:defRPr>
      </a:lvl4pPr>
      <a:lvl5pPr marL="1828823">
        <a:defRPr>
          <a:latin typeface="+mn-lt"/>
          <a:ea typeface="+mn-ea"/>
          <a:cs typeface="+mn-cs"/>
        </a:defRPr>
      </a:lvl5pPr>
      <a:lvl6pPr marL="2286029">
        <a:defRPr>
          <a:latin typeface="+mn-lt"/>
          <a:ea typeface="+mn-ea"/>
          <a:cs typeface="+mn-cs"/>
        </a:defRPr>
      </a:lvl6pPr>
      <a:lvl7pPr marL="2743234">
        <a:defRPr>
          <a:latin typeface="+mn-lt"/>
          <a:ea typeface="+mn-ea"/>
          <a:cs typeface="+mn-cs"/>
        </a:defRPr>
      </a:lvl7pPr>
      <a:lvl8pPr marL="3200440">
        <a:defRPr>
          <a:latin typeface="+mn-lt"/>
          <a:ea typeface="+mn-ea"/>
          <a:cs typeface="+mn-cs"/>
        </a:defRPr>
      </a:lvl8pPr>
      <a:lvl9pPr marL="365764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4.png"/><Relationship Id="rId39" Type="http://schemas.openxmlformats.org/officeDocument/2006/relationships/image" Target="../media/image27.png"/><Relationship Id="rId21" Type="http://schemas.openxmlformats.org/officeDocument/2006/relationships/image" Target="../media/image20.png"/><Relationship Id="rId34" Type="http://schemas.openxmlformats.org/officeDocument/2006/relationships/hyperlink" Target="mailto:dickensc@msu.edu" TargetMode="External"/><Relationship Id="rId42" Type="http://schemas.openxmlformats.org/officeDocument/2006/relationships/image" Target="../media/image30.png"/><Relationship Id="rId47" Type="http://schemas.openxmlformats.org/officeDocument/2006/relationships/image" Target="../media/image35.png"/><Relationship Id="rId50" Type="http://schemas.openxmlformats.org/officeDocument/2006/relationships/image" Target="../media/image38.png"/><Relationship Id="rId7" Type="http://schemas.openxmlformats.org/officeDocument/2006/relationships/image" Target="../media/image6.png"/><Relationship Id="rId2" Type="http://schemas.openxmlformats.org/officeDocument/2006/relationships/image" Target="../media/image1.png"/><Relationship Id="rId16" Type="http://schemas.openxmlformats.org/officeDocument/2006/relationships/image" Target="../media/image15.png"/><Relationship Id="rId29" Type="http://schemas.openxmlformats.org/officeDocument/2006/relationships/hyperlink" Target="https://mispartanimpact.msu.edu/stories-data/index.html" TargetMode="External"/><Relationship Id="rId11" Type="http://schemas.openxmlformats.org/officeDocument/2006/relationships/image" Target="../media/image10.png"/><Relationship Id="rId24" Type="http://schemas.microsoft.com/office/2007/relationships/hdphoto" Target="../media/hdphoto1.wdp"/><Relationship Id="rId32" Type="http://schemas.openxmlformats.org/officeDocument/2006/relationships/hyperlink" Target="https://www.pexels.com/" TargetMode="External"/><Relationship Id="rId37" Type="http://schemas.openxmlformats.org/officeDocument/2006/relationships/image" Target="../media/image25.jpg"/><Relationship Id="rId40" Type="http://schemas.openxmlformats.org/officeDocument/2006/relationships/image" Target="../media/image28.png"/><Relationship Id="rId45" Type="http://schemas.openxmlformats.org/officeDocument/2006/relationships/image" Target="../media/image3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hyperlink" Target="https://msu-prod.dotcmscloud.com/od/communications_marketing/creating-your-county-annual-report/creating-your-own-county-annual-report" TargetMode="External"/><Relationship Id="rId36" Type="http://schemas.openxmlformats.org/officeDocument/2006/relationships/hyperlink" Target="mailto:wilcoxd4@msu.edu" TargetMode="External"/><Relationship Id="rId49" Type="http://schemas.openxmlformats.org/officeDocument/2006/relationships/image" Target="../media/image37.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hyperlink" Target="https://www.istockphoto.com/" TargetMode="External"/><Relationship Id="rId44" Type="http://schemas.openxmlformats.org/officeDocument/2006/relationships/image" Target="../media/image32.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hyperlink" Target="https://brand.msu.edu/visual/typography" TargetMode="External"/><Relationship Id="rId30" Type="http://schemas.openxmlformats.org/officeDocument/2006/relationships/hyperlink" Target="mailto:nlundeen@msu.edu" TargetMode="External"/><Relationship Id="rId35" Type="http://schemas.openxmlformats.org/officeDocument/2006/relationships/hyperlink" Target="mailto:nlundeen@msue.edu" TargetMode="External"/><Relationship Id="rId43" Type="http://schemas.openxmlformats.org/officeDocument/2006/relationships/image" Target="../media/image31.png"/><Relationship Id="rId48" Type="http://schemas.openxmlformats.org/officeDocument/2006/relationships/image" Target="../media/image36.png"/><Relationship Id="rId8" Type="http://schemas.openxmlformats.org/officeDocument/2006/relationships/image" Target="../media/image7.png"/><Relationship Id="rId3" Type="http://schemas.openxmlformats.org/officeDocument/2006/relationships/image" Target="../media/image2.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3.jpg"/><Relationship Id="rId33" Type="http://schemas.openxmlformats.org/officeDocument/2006/relationships/hyperlink" Target="https://pixabay.com/" TargetMode="External"/><Relationship Id="rId38" Type="http://schemas.openxmlformats.org/officeDocument/2006/relationships/image" Target="../media/image26.png"/><Relationship Id="rId46" Type="http://schemas.openxmlformats.org/officeDocument/2006/relationships/image" Target="../media/image34.png"/><Relationship Id="rId20" Type="http://schemas.openxmlformats.org/officeDocument/2006/relationships/image" Target="../media/image19.png"/><Relationship Id="rId41" Type="http://schemas.openxmlformats.org/officeDocument/2006/relationships/image" Target="../media/image29.png"/><Relationship Id="rId1" Type="http://schemas.openxmlformats.org/officeDocument/2006/relationships/slideLayout" Target="../slideLayouts/slideLayout5.xml"/><Relationship Id="rId6"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hyperlink" Target="https://www.pexels.com/" TargetMode="External"/><Relationship Id="rId18" Type="http://schemas.openxmlformats.org/officeDocument/2006/relationships/image" Target="../media/image17.png"/><Relationship Id="rId26" Type="http://schemas.openxmlformats.org/officeDocument/2006/relationships/image" Target="../media/image33.png"/><Relationship Id="rId3" Type="http://schemas.openxmlformats.org/officeDocument/2006/relationships/image" Target="../media/image26.png"/><Relationship Id="rId21" Type="http://schemas.openxmlformats.org/officeDocument/2006/relationships/image" Target="../media/image20.png"/><Relationship Id="rId7" Type="http://schemas.openxmlformats.org/officeDocument/2006/relationships/image" Target="../media/image30.png"/><Relationship Id="rId12" Type="http://schemas.openxmlformats.org/officeDocument/2006/relationships/hyperlink" Target="https://www.istockphoto.com/" TargetMode="External"/><Relationship Id="rId17" Type="http://schemas.openxmlformats.org/officeDocument/2006/relationships/hyperlink" Target="mailto:wilcoxd4@msu.edu" TargetMode="External"/><Relationship Id="rId25" Type="http://schemas.openxmlformats.org/officeDocument/2006/relationships/image" Target="../media/image32.png"/><Relationship Id="rId2" Type="http://schemas.openxmlformats.org/officeDocument/2006/relationships/image" Target="../media/image24.png"/><Relationship Id="rId16" Type="http://schemas.openxmlformats.org/officeDocument/2006/relationships/hyperlink" Target="mailto:nlundeen@msue.edu" TargetMode="External"/><Relationship Id="rId20" Type="http://schemas.openxmlformats.org/officeDocument/2006/relationships/image" Target="../media/image19.png"/><Relationship Id="rId29" Type="http://schemas.openxmlformats.org/officeDocument/2006/relationships/image" Target="../media/image36.png"/><Relationship Id="rId1" Type="http://schemas.openxmlformats.org/officeDocument/2006/relationships/slideLayout" Target="../slideLayouts/slideLayout5.xml"/><Relationship Id="rId6" Type="http://schemas.openxmlformats.org/officeDocument/2006/relationships/image" Target="../media/image29.png"/><Relationship Id="rId11" Type="http://schemas.openxmlformats.org/officeDocument/2006/relationships/hyperlink" Target="mailto:nlundeen@msu.edu" TargetMode="External"/><Relationship Id="rId24" Type="http://schemas.microsoft.com/office/2007/relationships/hdphoto" Target="../media/hdphoto1.wdp"/><Relationship Id="rId5" Type="http://schemas.openxmlformats.org/officeDocument/2006/relationships/image" Target="../media/image39.png"/><Relationship Id="rId15" Type="http://schemas.openxmlformats.org/officeDocument/2006/relationships/hyperlink" Target="mailto:dickensc@msu.edu" TargetMode="External"/><Relationship Id="rId23" Type="http://schemas.openxmlformats.org/officeDocument/2006/relationships/image" Target="../media/image22.png"/><Relationship Id="rId28" Type="http://schemas.openxmlformats.org/officeDocument/2006/relationships/image" Target="../media/image35.png"/><Relationship Id="rId10" Type="http://schemas.openxmlformats.org/officeDocument/2006/relationships/hyperlink" Target="https://brand.msu.edu/visual/typography" TargetMode="External"/><Relationship Id="rId19" Type="http://schemas.openxmlformats.org/officeDocument/2006/relationships/image" Target="../media/image18.png"/><Relationship Id="rId31" Type="http://schemas.openxmlformats.org/officeDocument/2006/relationships/image" Target="../media/image38.png"/><Relationship Id="rId4" Type="http://schemas.openxmlformats.org/officeDocument/2006/relationships/image" Target="../media/image27.png"/><Relationship Id="rId9" Type="http://schemas.openxmlformats.org/officeDocument/2006/relationships/image" Target="../media/image28.png"/><Relationship Id="rId14" Type="http://schemas.openxmlformats.org/officeDocument/2006/relationships/hyperlink" Target="https://pixabay.com/" TargetMode="External"/><Relationship Id="rId22" Type="http://schemas.openxmlformats.org/officeDocument/2006/relationships/image" Target="../media/image21.png"/><Relationship Id="rId27" Type="http://schemas.openxmlformats.org/officeDocument/2006/relationships/image" Target="../media/image34.png"/><Relationship Id="rId30" Type="http://schemas.openxmlformats.org/officeDocument/2006/relationships/image" Target="../media/image37.png"/></Relationships>
</file>

<file path=ppt/slides/_rels/slide3.xml.rels><?xml version="1.0" encoding="UTF-8" standalone="yes"?>
<Relationships xmlns="http://schemas.openxmlformats.org/package/2006/relationships"><Relationship Id="rId8" Type="http://schemas.openxmlformats.org/officeDocument/2006/relationships/hyperlink" Target="https://www.pexels.com/" TargetMode="External"/><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2.png"/><Relationship Id="rId3" Type="http://schemas.openxmlformats.org/officeDocument/2006/relationships/image" Target="../media/image25.jpg"/><Relationship Id="rId21" Type="http://schemas.openxmlformats.org/officeDocument/2006/relationships/image" Target="../media/image27.png"/><Relationship Id="rId7" Type="http://schemas.openxmlformats.org/officeDocument/2006/relationships/hyperlink" Target="https://www.istockphoto.com/" TargetMode="External"/><Relationship Id="rId12" Type="http://schemas.openxmlformats.org/officeDocument/2006/relationships/hyperlink" Target="mailto:wilcoxd4@msu.edu" TargetMode="External"/><Relationship Id="rId17" Type="http://schemas.openxmlformats.org/officeDocument/2006/relationships/image" Target="../media/image21.png"/><Relationship Id="rId25" Type="http://schemas.openxmlformats.org/officeDocument/2006/relationships/image" Target="../media/image31.png"/><Relationship Id="rId2" Type="http://schemas.openxmlformats.org/officeDocument/2006/relationships/image" Target="../media/image24.png"/><Relationship Id="rId16" Type="http://schemas.openxmlformats.org/officeDocument/2006/relationships/image" Target="../media/image20.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5.xml"/><Relationship Id="rId6" Type="http://schemas.openxmlformats.org/officeDocument/2006/relationships/hyperlink" Target="mailto:nlundeen@msu.edu" TargetMode="External"/><Relationship Id="rId11" Type="http://schemas.openxmlformats.org/officeDocument/2006/relationships/hyperlink" Target="mailto:nlundeen@msue.edu" TargetMode="External"/><Relationship Id="rId24" Type="http://schemas.openxmlformats.org/officeDocument/2006/relationships/image" Target="../media/image30.png"/><Relationship Id="rId32" Type="http://schemas.openxmlformats.org/officeDocument/2006/relationships/image" Target="../media/image38.png"/><Relationship Id="rId5" Type="http://schemas.openxmlformats.org/officeDocument/2006/relationships/hyperlink" Target="https://brand.msu.edu/visual/typography" TargetMode="External"/><Relationship Id="rId15" Type="http://schemas.openxmlformats.org/officeDocument/2006/relationships/image" Target="../media/image19.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hyperlink" Target="mailto:dickensc@msu.edu" TargetMode="External"/><Relationship Id="rId19" Type="http://schemas.microsoft.com/office/2007/relationships/hdphoto" Target="../media/hdphoto1.wdp"/><Relationship Id="rId31" Type="http://schemas.openxmlformats.org/officeDocument/2006/relationships/image" Target="../media/image37.png"/><Relationship Id="rId4" Type="http://schemas.openxmlformats.org/officeDocument/2006/relationships/image" Target="../media/image40.jpg"/><Relationship Id="rId9" Type="http://schemas.openxmlformats.org/officeDocument/2006/relationships/hyperlink" Target="https://pixabay.com/" TargetMode="External"/><Relationship Id="rId14" Type="http://schemas.openxmlformats.org/officeDocument/2006/relationships/image" Target="../media/image18.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_rels/slide4.xml.rels><?xml version="1.0" encoding="UTF-8" standalone="yes"?>
<Relationships xmlns="http://schemas.openxmlformats.org/package/2006/relationships"><Relationship Id="rId13" Type="http://schemas.openxmlformats.org/officeDocument/2006/relationships/image" Target="../media/image43.png"/><Relationship Id="rId18" Type="http://schemas.openxmlformats.org/officeDocument/2006/relationships/hyperlink" Target="https://www.pexels.com/" TargetMode="External"/><Relationship Id="rId26" Type="http://schemas.openxmlformats.org/officeDocument/2006/relationships/image" Target="../media/image20.png"/><Relationship Id="rId3" Type="http://schemas.openxmlformats.org/officeDocument/2006/relationships/image" Target="../media/image25.jpg"/><Relationship Id="rId21" Type="http://schemas.openxmlformats.org/officeDocument/2006/relationships/hyperlink" Target="mailto:nlundeen@msue.edu" TargetMode="External"/><Relationship Id="rId34"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42.png"/><Relationship Id="rId17" Type="http://schemas.openxmlformats.org/officeDocument/2006/relationships/hyperlink" Target="https://www.istockphoto.com/" TargetMode="External"/><Relationship Id="rId25" Type="http://schemas.openxmlformats.org/officeDocument/2006/relationships/image" Target="../media/image19.png"/><Relationship Id="rId33" Type="http://schemas.openxmlformats.org/officeDocument/2006/relationships/image" Target="../media/image29.png"/><Relationship Id="rId2" Type="http://schemas.openxmlformats.org/officeDocument/2006/relationships/image" Target="../media/image24.png"/><Relationship Id="rId16" Type="http://schemas.openxmlformats.org/officeDocument/2006/relationships/hyperlink" Target="mailto:nlundeen@msu.edu" TargetMode="External"/><Relationship Id="rId20" Type="http://schemas.openxmlformats.org/officeDocument/2006/relationships/hyperlink" Target="mailto:dickensc@msu.edu" TargetMode="External"/><Relationship Id="rId29" Type="http://schemas.microsoft.com/office/2007/relationships/hdphoto" Target="../media/hdphoto1.wdp"/><Relationship Id="rId1" Type="http://schemas.openxmlformats.org/officeDocument/2006/relationships/slideLayout" Target="../slideLayouts/slideLayout5.xml"/><Relationship Id="rId6" Type="http://schemas.openxmlformats.org/officeDocument/2006/relationships/image" Target="../media/image37.png"/><Relationship Id="rId11" Type="http://schemas.openxmlformats.org/officeDocument/2006/relationships/image" Target="../media/image41.png"/><Relationship Id="rId24" Type="http://schemas.openxmlformats.org/officeDocument/2006/relationships/image" Target="../media/image18.png"/><Relationship Id="rId32" Type="http://schemas.openxmlformats.org/officeDocument/2006/relationships/image" Target="../media/image28.png"/><Relationship Id="rId5" Type="http://schemas.openxmlformats.org/officeDocument/2006/relationships/image" Target="../media/image36.png"/><Relationship Id="rId15" Type="http://schemas.openxmlformats.org/officeDocument/2006/relationships/hyperlink" Target="https://brand.msu.edu/visual/typography" TargetMode="External"/><Relationship Id="rId23" Type="http://schemas.openxmlformats.org/officeDocument/2006/relationships/image" Target="../media/image17.png"/><Relationship Id="rId28" Type="http://schemas.openxmlformats.org/officeDocument/2006/relationships/image" Target="../media/image22.png"/><Relationship Id="rId10" Type="http://schemas.openxmlformats.org/officeDocument/2006/relationships/image" Target="../media/image38.png"/><Relationship Id="rId19" Type="http://schemas.openxmlformats.org/officeDocument/2006/relationships/hyperlink" Target="https://pixabay.com/" TargetMode="External"/><Relationship Id="rId31" Type="http://schemas.openxmlformats.org/officeDocument/2006/relationships/image" Target="../media/image27.png"/><Relationship Id="rId4" Type="http://schemas.openxmlformats.org/officeDocument/2006/relationships/image" Target="../media/image40.jpg"/><Relationship Id="rId9" Type="http://schemas.openxmlformats.org/officeDocument/2006/relationships/image" Target="../media/image33.png"/><Relationship Id="rId14" Type="http://schemas.openxmlformats.org/officeDocument/2006/relationships/image" Target="../media/image35.png"/><Relationship Id="rId22" Type="http://schemas.openxmlformats.org/officeDocument/2006/relationships/hyperlink" Target="mailto:wilcoxd4@msu.edu" TargetMode="External"/><Relationship Id="rId27" Type="http://schemas.openxmlformats.org/officeDocument/2006/relationships/image" Target="../media/image21.png"/><Relationship Id="rId30" Type="http://schemas.openxmlformats.org/officeDocument/2006/relationships/image" Target="../media/image26.png"/><Relationship Id="rId35" Type="http://schemas.openxmlformats.org/officeDocument/2006/relationships/image" Target="../media/image31.png"/><Relationship Id="rId8" Type="http://schemas.openxmlformats.org/officeDocument/2006/relationships/image" Target="../media/image32.png"/></Relationships>
</file>

<file path=ppt/slides/_rels/slide5.xml.rels><?xml version="1.0" encoding="UTF-8" standalone="yes"?>
<Relationships xmlns="http://schemas.openxmlformats.org/package/2006/relationships"><Relationship Id="rId13" Type="http://schemas.openxmlformats.org/officeDocument/2006/relationships/image" Target="../media/image45.png"/><Relationship Id="rId18" Type="http://schemas.openxmlformats.org/officeDocument/2006/relationships/image" Target="../media/image21.png"/><Relationship Id="rId26" Type="http://schemas.openxmlformats.org/officeDocument/2006/relationships/image" Target="../media/image31.png"/><Relationship Id="rId3" Type="http://schemas.openxmlformats.org/officeDocument/2006/relationships/image" Target="../media/image24.png"/><Relationship Id="rId21" Type="http://schemas.openxmlformats.org/officeDocument/2006/relationships/image" Target="../media/image26.png"/><Relationship Id="rId7" Type="http://schemas.openxmlformats.org/officeDocument/2006/relationships/hyperlink" Target="https://www.istockphoto.com/" TargetMode="External"/><Relationship Id="rId12" Type="http://schemas.openxmlformats.org/officeDocument/2006/relationships/hyperlink" Target="mailto:wilcoxd4@msu.edu" TargetMode="External"/><Relationship Id="rId17" Type="http://schemas.openxmlformats.org/officeDocument/2006/relationships/image" Target="../media/image20.png"/><Relationship Id="rId25" Type="http://schemas.openxmlformats.org/officeDocument/2006/relationships/image" Target="../media/image30.png"/><Relationship Id="rId33" Type="http://schemas.openxmlformats.org/officeDocument/2006/relationships/image" Target="../media/image38.png"/><Relationship Id="rId2" Type="http://schemas.openxmlformats.org/officeDocument/2006/relationships/image" Target="../media/image44.png"/><Relationship Id="rId16" Type="http://schemas.openxmlformats.org/officeDocument/2006/relationships/image" Target="../media/image19.png"/><Relationship Id="rId20" Type="http://schemas.microsoft.com/office/2007/relationships/hdphoto" Target="../media/hdphoto1.wdp"/><Relationship Id="rId29" Type="http://schemas.openxmlformats.org/officeDocument/2006/relationships/image" Target="../media/image34.png"/><Relationship Id="rId1" Type="http://schemas.openxmlformats.org/officeDocument/2006/relationships/slideLayout" Target="../slideLayouts/slideLayout5.xml"/><Relationship Id="rId6" Type="http://schemas.openxmlformats.org/officeDocument/2006/relationships/hyperlink" Target="mailto:nlundeen@msu.edu" TargetMode="External"/><Relationship Id="rId11" Type="http://schemas.openxmlformats.org/officeDocument/2006/relationships/hyperlink" Target="mailto:nlundeen@msue.edu" TargetMode="External"/><Relationship Id="rId24" Type="http://schemas.openxmlformats.org/officeDocument/2006/relationships/image" Target="../media/image29.png"/><Relationship Id="rId32" Type="http://schemas.openxmlformats.org/officeDocument/2006/relationships/image" Target="../media/image37.png"/><Relationship Id="rId5" Type="http://schemas.openxmlformats.org/officeDocument/2006/relationships/hyperlink" Target="https://www.canr.msu.edu/research/centers/" TargetMode="External"/><Relationship Id="rId15" Type="http://schemas.openxmlformats.org/officeDocument/2006/relationships/image" Target="../media/image18.png"/><Relationship Id="rId23" Type="http://schemas.openxmlformats.org/officeDocument/2006/relationships/image" Target="../media/image28.png"/><Relationship Id="rId28" Type="http://schemas.openxmlformats.org/officeDocument/2006/relationships/image" Target="../media/image33.png"/><Relationship Id="rId10" Type="http://schemas.openxmlformats.org/officeDocument/2006/relationships/hyperlink" Target="mailto:dickensc@msu.edu" TargetMode="External"/><Relationship Id="rId19" Type="http://schemas.openxmlformats.org/officeDocument/2006/relationships/image" Target="../media/image22.png"/><Relationship Id="rId31" Type="http://schemas.openxmlformats.org/officeDocument/2006/relationships/image" Target="../media/image36.png"/><Relationship Id="rId4" Type="http://schemas.openxmlformats.org/officeDocument/2006/relationships/hyperlink" Target="https://brand.msu.edu/visual/typography" TargetMode="External"/><Relationship Id="rId9" Type="http://schemas.openxmlformats.org/officeDocument/2006/relationships/hyperlink" Target="https://pixabay.com/" TargetMode="External"/><Relationship Id="rId14" Type="http://schemas.openxmlformats.org/officeDocument/2006/relationships/image" Target="../media/image17.png"/><Relationship Id="rId22" Type="http://schemas.openxmlformats.org/officeDocument/2006/relationships/image" Target="../media/image27.png"/><Relationship Id="rId27" Type="http://schemas.openxmlformats.org/officeDocument/2006/relationships/image" Target="../media/image32.png"/><Relationship Id="rId30" Type="http://schemas.openxmlformats.org/officeDocument/2006/relationships/image" Target="../media/image35.png"/><Relationship Id="rId8" Type="http://schemas.openxmlformats.org/officeDocument/2006/relationships/hyperlink" Target="https://www.pexels.c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pexels.com/" TargetMode="External"/><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2.png"/><Relationship Id="rId3" Type="http://schemas.openxmlformats.org/officeDocument/2006/relationships/image" Target="../media/image24.png"/><Relationship Id="rId21" Type="http://schemas.openxmlformats.org/officeDocument/2006/relationships/image" Target="../media/image27.png"/><Relationship Id="rId7" Type="http://schemas.openxmlformats.org/officeDocument/2006/relationships/hyperlink" Target="https://www.istockphoto.com/" TargetMode="External"/><Relationship Id="rId12" Type="http://schemas.openxmlformats.org/officeDocument/2006/relationships/hyperlink" Target="mailto:wilcoxd4@msu.edu" TargetMode="External"/><Relationship Id="rId17" Type="http://schemas.openxmlformats.org/officeDocument/2006/relationships/image" Target="../media/image21.png"/><Relationship Id="rId25" Type="http://schemas.openxmlformats.org/officeDocument/2006/relationships/image" Target="../media/image31.png"/><Relationship Id="rId2" Type="http://schemas.openxmlformats.org/officeDocument/2006/relationships/image" Target="../media/image40.jpg"/><Relationship Id="rId16" Type="http://schemas.openxmlformats.org/officeDocument/2006/relationships/image" Target="../media/image20.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5.xml"/><Relationship Id="rId6" Type="http://schemas.openxmlformats.org/officeDocument/2006/relationships/hyperlink" Target="mailto:nlundeen@msu.edu" TargetMode="External"/><Relationship Id="rId11" Type="http://schemas.openxmlformats.org/officeDocument/2006/relationships/hyperlink" Target="mailto:nlundeen@msue.edu" TargetMode="External"/><Relationship Id="rId24" Type="http://schemas.openxmlformats.org/officeDocument/2006/relationships/image" Target="../media/image30.png"/><Relationship Id="rId32" Type="http://schemas.openxmlformats.org/officeDocument/2006/relationships/image" Target="../media/image38.png"/><Relationship Id="rId5" Type="http://schemas.openxmlformats.org/officeDocument/2006/relationships/hyperlink" Target="https://brand.msu.edu/visual/typography" TargetMode="External"/><Relationship Id="rId15" Type="http://schemas.openxmlformats.org/officeDocument/2006/relationships/image" Target="../media/image19.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hyperlink" Target="mailto:dickensc@msu.edu" TargetMode="External"/><Relationship Id="rId19" Type="http://schemas.microsoft.com/office/2007/relationships/hdphoto" Target="../media/hdphoto1.wdp"/><Relationship Id="rId31" Type="http://schemas.openxmlformats.org/officeDocument/2006/relationships/image" Target="../media/image37.png"/><Relationship Id="rId4" Type="http://schemas.openxmlformats.org/officeDocument/2006/relationships/image" Target="../media/image25.jpg"/><Relationship Id="rId9" Type="http://schemas.openxmlformats.org/officeDocument/2006/relationships/hyperlink" Target="https://pixabay.com/" TargetMode="External"/><Relationship Id="rId14" Type="http://schemas.openxmlformats.org/officeDocument/2006/relationships/image" Target="../media/image18.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9" name="object 29" descr="Michigan State University Extension logo"/>
          <p:cNvGrpSpPr/>
          <p:nvPr/>
        </p:nvGrpSpPr>
        <p:grpSpPr>
          <a:xfrm>
            <a:off x="463499" y="451159"/>
            <a:ext cx="1324610" cy="282574"/>
            <a:chOff x="463499" y="451158"/>
            <a:chExt cx="1324610" cy="282575"/>
          </a:xfrm>
        </p:grpSpPr>
        <p:pic>
          <p:nvPicPr>
            <p:cNvPr id="30" name="object 30"/>
            <p:cNvPicPr/>
            <p:nvPr/>
          </p:nvPicPr>
          <p:blipFill>
            <a:blip r:embed="rId2" cstate="print"/>
            <a:stretch>
              <a:fillRect/>
            </a:stretch>
          </p:blipFill>
          <p:spPr>
            <a:xfrm>
              <a:off x="465386" y="646590"/>
              <a:ext cx="65468" cy="84429"/>
            </a:xfrm>
            <a:prstGeom prst="rect">
              <a:avLst/>
            </a:prstGeom>
          </p:spPr>
        </p:pic>
        <p:pic>
          <p:nvPicPr>
            <p:cNvPr id="31" name="object 31"/>
            <p:cNvPicPr/>
            <p:nvPr/>
          </p:nvPicPr>
          <p:blipFill>
            <a:blip r:embed="rId3" cstate="print"/>
            <a:stretch>
              <a:fillRect/>
            </a:stretch>
          </p:blipFill>
          <p:spPr>
            <a:xfrm>
              <a:off x="617423" y="646590"/>
              <a:ext cx="72656" cy="86639"/>
            </a:xfrm>
            <a:prstGeom prst="rect">
              <a:avLst/>
            </a:prstGeom>
          </p:spPr>
        </p:pic>
        <p:sp>
          <p:nvSpPr>
            <p:cNvPr id="32" name="object 32"/>
            <p:cNvSpPr/>
            <p:nvPr/>
          </p:nvSpPr>
          <p:spPr>
            <a:xfrm>
              <a:off x="782460" y="646596"/>
              <a:ext cx="21590" cy="83820"/>
            </a:xfrm>
            <a:custGeom>
              <a:avLst/>
              <a:gdLst/>
              <a:ahLst/>
              <a:cxnLst/>
              <a:rect l="l" t="t" r="r" b="b"/>
              <a:pathLst>
                <a:path w="21590" h="83820">
                  <a:moveTo>
                    <a:pt x="21005" y="0"/>
                  </a:moveTo>
                  <a:lnTo>
                    <a:pt x="0" y="0"/>
                  </a:lnTo>
                  <a:lnTo>
                    <a:pt x="1854" y="990"/>
                  </a:lnTo>
                  <a:lnTo>
                    <a:pt x="3022" y="2717"/>
                  </a:lnTo>
                  <a:lnTo>
                    <a:pt x="3022" y="80378"/>
                  </a:lnTo>
                  <a:lnTo>
                    <a:pt x="1854" y="82105"/>
                  </a:lnTo>
                  <a:lnTo>
                    <a:pt x="0" y="83197"/>
                  </a:lnTo>
                  <a:lnTo>
                    <a:pt x="21005" y="83197"/>
                  </a:lnTo>
                  <a:lnTo>
                    <a:pt x="19024" y="82105"/>
                  </a:lnTo>
                  <a:lnTo>
                    <a:pt x="17983" y="80378"/>
                  </a:lnTo>
                  <a:lnTo>
                    <a:pt x="17983" y="2717"/>
                  </a:lnTo>
                  <a:lnTo>
                    <a:pt x="19024" y="990"/>
                  </a:lnTo>
                  <a:lnTo>
                    <a:pt x="21005" y="0"/>
                  </a:lnTo>
                  <a:close/>
                </a:path>
              </a:pathLst>
            </a:custGeom>
            <a:solidFill>
              <a:srgbClr val="004F38"/>
            </a:solidFill>
          </p:spPr>
          <p:txBody>
            <a:bodyPr wrap="square" lIns="0" tIns="0" rIns="0" bIns="0" rtlCol="0"/>
            <a:lstStyle/>
            <a:p>
              <a:endParaRPr/>
            </a:p>
          </p:txBody>
        </p:sp>
        <p:pic>
          <p:nvPicPr>
            <p:cNvPr id="33" name="object 33"/>
            <p:cNvPicPr/>
            <p:nvPr/>
          </p:nvPicPr>
          <p:blipFill>
            <a:blip r:embed="rId4" cstate="print"/>
            <a:stretch>
              <a:fillRect/>
            </a:stretch>
          </p:blipFill>
          <p:spPr>
            <a:xfrm>
              <a:off x="883530" y="646597"/>
              <a:ext cx="73139" cy="85775"/>
            </a:xfrm>
            <a:prstGeom prst="rect">
              <a:avLst/>
            </a:prstGeom>
          </p:spPr>
        </p:pic>
        <p:sp>
          <p:nvSpPr>
            <p:cNvPr id="34" name="object 34"/>
            <p:cNvSpPr/>
            <p:nvPr/>
          </p:nvSpPr>
          <p:spPr>
            <a:xfrm>
              <a:off x="1038844" y="646602"/>
              <a:ext cx="52705" cy="83820"/>
            </a:xfrm>
            <a:custGeom>
              <a:avLst/>
              <a:gdLst/>
              <a:ahLst/>
              <a:cxnLst/>
              <a:rect l="l" t="t" r="r" b="b"/>
              <a:pathLst>
                <a:path w="52705" h="83820">
                  <a:moveTo>
                    <a:pt x="46647" y="0"/>
                  </a:moveTo>
                  <a:lnTo>
                    <a:pt x="0" y="0"/>
                  </a:lnTo>
                  <a:lnTo>
                    <a:pt x="1841" y="977"/>
                  </a:lnTo>
                  <a:lnTo>
                    <a:pt x="3454" y="2705"/>
                  </a:lnTo>
                  <a:lnTo>
                    <a:pt x="3454" y="80632"/>
                  </a:lnTo>
                  <a:lnTo>
                    <a:pt x="1955" y="81978"/>
                  </a:lnTo>
                  <a:lnTo>
                    <a:pt x="0" y="83197"/>
                  </a:lnTo>
                  <a:lnTo>
                    <a:pt x="49898" y="83197"/>
                  </a:lnTo>
                  <a:lnTo>
                    <a:pt x="50956" y="77089"/>
                  </a:lnTo>
                  <a:lnTo>
                    <a:pt x="27609" y="77089"/>
                  </a:lnTo>
                  <a:lnTo>
                    <a:pt x="20535" y="76581"/>
                  </a:lnTo>
                  <a:lnTo>
                    <a:pt x="18211" y="76225"/>
                  </a:lnTo>
                  <a:lnTo>
                    <a:pt x="18211" y="40246"/>
                  </a:lnTo>
                  <a:lnTo>
                    <a:pt x="39916" y="40246"/>
                  </a:lnTo>
                  <a:lnTo>
                    <a:pt x="39916" y="34264"/>
                  </a:lnTo>
                  <a:lnTo>
                    <a:pt x="18211" y="34264"/>
                  </a:lnTo>
                  <a:lnTo>
                    <a:pt x="18211" y="6121"/>
                  </a:lnTo>
                  <a:lnTo>
                    <a:pt x="46841" y="6121"/>
                  </a:lnTo>
                  <a:lnTo>
                    <a:pt x="46733" y="2705"/>
                  </a:lnTo>
                  <a:lnTo>
                    <a:pt x="46647" y="0"/>
                  </a:lnTo>
                  <a:close/>
                </a:path>
                <a:path w="52705" h="83820">
                  <a:moveTo>
                    <a:pt x="52336" y="69126"/>
                  </a:moveTo>
                  <a:lnTo>
                    <a:pt x="48031" y="76835"/>
                  </a:lnTo>
                  <a:lnTo>
                    <a:pt x="33299" y="76835"/>
                  </a:lnTo>
                  <a:lnTo>
                    <a:pt x="27609" y="77089"/>
                  </a:lnTo>
                  <a:lnTo>
                    <a:pt x="50956" y="77089"/>
                  </a:lnTo>
                  <a:lnTo>
                    <a:pt x="51000" y="76835"/>
                  </a:lnTo>
                  <a:lnTo>
                    <a:pt x="48031" y="76835"/>
                  </a:lnTo>
                  <a:lnTo>
                    <a:pt x="43395" y="76581"/>
                  </a:lnTo>
                  <a:lnTo>
                    <a:pt x="51044" y="76581"/>
                  </a:lnTo>
                  <a:lnTo>
                    <a:pt x="52336" y="69126"/>
                  </a:lnTo>
                  <a:close/>
                </a:path>
                <a:path w="52705" h="83820">
                  <a:moveTo>
                    <a:pt x="39916" y="40246"/>
                  </a:moveTo>
                  <a:lnTo>
                    <a:pt x="37350" y="40246"/>
                  </a:lnTo>
                  <a:lnTo>
                    <a:pt x="39331" y="42087"/>
                  </a:lnTo>
                  <a:lnTo>
                    <a:pt x="39916" y="43802"/>
                  </a:lnTo>
                  <a:lnTo>
                    <a:pt x="39916" y="40246"/>
                  </a:lnTo>
                  <a:close/>
                </a:path>
                <a:path w="52705" h="83820">
                  <a:moveTo>
                    <a:pt x="39916" y="30835"/>
                  </a:moveTo>
                  <a:lnTo>
                    <a:pt x="39331" y="32308"/>
                  </a:lnTo>
                  <a:lnTo>
                    <a:pt x="37350" y="34264"/>
                  </a:lnTo>
                  <a:lnTo>
                    <a:pt x="39916" y="34264"/>
                  </a:lnTo>
                  <a:lnTo>
                    <a:pt x="39916" y="30835"/>
                  </a:lnTo>
                  <a:close/>
                </a:path>
                <a:path w="52705" h="83820">
                  <a:moveTo>
                    <a:pt x="46841" y="6121"/>
                  </a:moveTo>
                  <a:lnTo>
                    <a:pt x="34455" y="6121"/>
                  </a:lnTo>
                  <a:lnTo>
                    <a:pt x="37934" y="6362"/>
                  </a:lnTo>
                  <a:lnTo>
                    <a:pt x="42341" y="6616"/>
                  </a:lnTo>
                  <a:lnTo>
                    <a:pt x="44780" y="7594"/>
                  </a:lnTo>
                  <a:lnTo>
                    <a:pt x="46990" y="10782"/>
                  </a:lnTo>
                  <a:lnTo>
                    <a:pt x="46888" y="7594"/>
                  </a:lnTo>
                  <a:lnTo>
                    <a:pt x="46841" y="6121"/>
                  </a:lnTo>
                  <a:close/>
                </a:path>
              </a:pathLst>
            </a:custGeom>
            <a:solidFill>
              <a:srgbClr val="004F38"/>
            </a:solidFill>
          </p:spPr>
          <p:txBody>
            <a:bodyPr wrap="square" lIns="0" tIns="0" rIns="0" bIns="0" rtlCol="0"/>
            <a:lstStyle/>
            <a:p>
              <a:endParaRPr/>
            </a:p>
          </p:txBody>
        </p:sp>
        <p:pic>
          <p:nvPicPr>
            <p:cNvPr id="35" name="object 35"/>
            <p:cNvPicPr/>
            <p:nvPr/>
          </p:nvPicPr>
          <p:blipFill>
            <a:blip r:embed="rId5" cstate="print"/>
            <a:stretch>
              <a:fillRect/>
            </a:stretch>
          </p:blipFill>
          <p:spPr>
            <a:xfrm>
              <a:off x="1178104" y="646597"/>
              <a:ext cx="73456" cy="83451"/>
            </a:xfrm>
            <a:prstGeom prst="rect">
              <a:avLst/>
            </a:prstGeom>
          </p:spPr>
        </p:pic>
        <p:sp>
          <p:nvSpPr>
            <p:cNvPr id="36" name="object 36"/>
            <p:cNvSpPr/>
            <p:nvPr/>
          </p:nvSpPr>
          <p:spPr>
            <a:xfrm>
              <a:off x="1328978" y="645261"/>
              <a:ext cx="161925" cy="86360"/>
            </a:xfrm>
            <a:custGeom>
              <a:avLst/>
              <a:gdLst/>
              <a:ahLst/>
              <a:cxnLst/>
              <a:rect l="l" t="t" r="r" b="b"/>
              <a:pathLst>
                <a:path w="161925" h="86359">
                  <a:moveTo>
                    <a:pt x="49911" y="60071"/>
                  </a:moveTo>
                  <a:lnTo>
                    <a:pt x="47980" y="49530"/>
                  </a:lnTo>
                  <a:lnTo>
                    <a:pt x="42926" y="42506"/>
                  </a:lnTo>
                  <a:lnTo>
                    <a:pt x="35852" y="37668"/>
                  </a:lnTo>
                  <a:lnTo>
                    <a:pt x="16929" y="28371"/>
                  </a:lnTo>
                  <a:lnTo>
                    <a:pt x="11950" y="25565"/>
                  </a:lnTo>
                  <a:lnTo>
                    <a:pt x="11950" y="12852"/>
                  </a:lnTo>
                  <a:lnTo>
                    <a:pt x="15443" y="6362"/>
                  </a:lnTo>
                  <a:lnTo>
                    <a:pt x="35407" y="6362"/>
                  </a:lnTo>
                  <a:lnTo>
                    <a:pt x="42011" y="16154"/>
                  </a:lnTo>
                  <a:lnTo>
                    <a:pt x="43637" y="22631"/>
                  </a:lnTo>
                  <a:lnTo>
                    <a:pt x="43053" y="4521"/>
                  </a:lnTo>
                  <a:lnTo>
                    <a:pt x="37147" y="863"/>
                  </a:lnTo>
                  <a:lnTo>
                    <a:pt x="29489" y="0"/>
                  </a:lnTo>
                  <a:lnTo>
                    <a:pt x="25539" y="0"/>
                  </a:lnTo>
                  <a:lnTo>
                    <a:pt x="17119" y="1295"/>
                  </a:lnTo>
                  <a:lnTo>
                    <a:pt x="8928" y="5384"/>
                  </a:lnTo>
                  <a:lnTo>
                    <a:pt x="2705" y="12585"/>
                  </a:lnTo>
                  <a:lnTo>
                    <a:pt x="241" y="23228"/>
                  </a:lnTo>
                  <a:lnTo>
                    <a:pt x="1130" y="29743"/>
                  </a:lnTo>
                  <a:lnTo>
                    <a:pt x="3886" y="35471"/>
                  </a:lnTo>
                  <a:lnTo>
                    <a:pt x="8648" y="40614"/>
                  </a:lnTo>
                  <a:lnTo>
                    <a:pt x="15544" y="45389"/>
                  </a:lnTo>
                  <a:lnTo>
                    <a:pt x="23228" y="49301"/>
                  </a:lnTo>
                  <a:lnTo>
                    <a:pt x="29832" y="52908"/>
                  </a:lnTo>
                  <a:lnTo>
                    <a:pt x="34455" y="57594"/>
                  </a:lnTo>
                  <a:lnTo>
                    <a:pt x="36207" y="64731"/>
                  </a:lnTo>
                  <a:lnTo>
                    <a:pt x="36207" y="70726"/>
                  </a:lnTo>
                  <a:lnTo>
                    <a:pt x="32727" y="79400"/>
                  </a:lnTo>
                  <a:lnTo>
                    <a:pt x="21234" y="79400"/>
                  </a:lnTo>
                  <a:lnTo>
                    <a:pt x="13131" y="77470"/>
                  </a:lnTo>
                  <a:lnTo>
                    <a:pt x="6921" y="72567"/>
                  </a:lnTo>
                  <a:lnTo>
                    <a:pt x="2552" y="66027"/>
                  </a:lnTo>
                  <a:lnTo>
                    <a:pt x="0" y="59207"/>
                  </a:lnTo>
                  <a:lnTo>
                    <a:pt x="584" y="79883"/>
                  </a:lnTo>
                  <a:lnTo>
                    <a:pt x="12293" y="85763"/>
                  </a:lnTo>
                  <a:lnTo>
                    <a:pt x="22860" y="85763"/>
                  </a:lnTo>
                  <a:lnTo>
                    <a:pt x="33108" y="83908"/>
                  </a:lnTo>
                  <a:lnTo>
                    <a:pt x="41732" y="78651"/>
                  </a:lnTo>
                  <a:lnTo>
                    <a:pt x="47688" y="70548"/>
                  </a:lnTo>
                  <a:lnTo>
                    <a:pt x="49911" y="60071"/>
                  </a:lnTo>
                  <a:close/>
                </a:path>
                <a:path w="161925" h="86359">
                  <a:moveTo>
                    <a:pt x="161544" y="1346"/>
                  </a:moveTo>
                  <a:lnTo>
                    <a:pt x="140550" y="1346"/>
                  </a:lnTo>
                  <a:lnTo>
                    <a:pt x="142392" y="2336"/>
                  </a:lnTo>
                  <a:lnTo>
                    <a:pt x="143573" y="4064"/>
                  </a:lnTo>
                  <a:lnTo>
                    <a:pt x="143573" y="81724"/>
                  </a:lnTo>
                  <a:lnTo>
                    <a:pt x="142392" y="83451"/>
                  </a:lnTo>
                  <a:lnTo>
                    <a:pt x="140550" y="84543"/>
                  </a:lnTo>
                  <a:lnTo>
                    <a:pt x="161544" y="84543"/>
                  </a:lnTo>
                  <a:lnTo>
                    <a:pt x="159575" y="83451"/>
                  </a:lnTo>
                  <a:lnTo>
                    <a:pt x="158534" y="81724"/>
                  </a:lnTo>
                  <a:lnTo>
                    <a:pt x="158534" y="4064"/>
                  </a:lnTo>
                  <a:lnTo>
                    <a:pt x="159575" y="2336"/>
                  </a:lnTo>
                  <a:lnTo>
                    <a:pt x="161544" y="1346"/>
                  </a:lnTo>
                  <a:close/>
                </a:path>
              </a:pathLst>
            </a:custGeom>
            <a:solidFill>
              <a:srgbClr val="004F38"/>
            </a:solidFill>
          </p:spPr>
          <p:txBody>
            <a:bodyPr wrap="square" lIns="0" tIns="0" rIns="0" bIns="0" rtlCol="0"/>
            <a:lstStyle/>
            <a:p>
              <a:endParaRPr/>
            </a:p>
          </p:txBody>
        </p:sp>
        <p:pic>
          <p:nvPicPr>
            <p:cNvPr id="37" name="object 37"/>
            <p:cNvPicPr/>
            <p:nvPr/>
          </p:nvPicPr>
          <p:blipFill>
            <a:blip r:embed="rId6" cstate="print"/>
            <a:stretch>
              <a:fillRect/>
            </a:stretch>
          </p:blipFill>
          <p:spPr>
            <a:xfrm>
              <a:off x="1577445" y="646597"/>
              <a:ext cx="63639" cy="83197"/>
            </a:xfrm>
            <a:prstGeom prst="rect">
              <a:avLst/>
            </a:prstGeom>
          </p:spPr>
        </p:pic>
        <p:pic>
          <p:nvPicPr>
            <p:cNvPr id="38" name="object 38"/>
            <p:cNvPicPr/>
            <p:nvPr/>
          </p:nvPicPr>
          <p:blipFill>
            <a:blip r:embed="rId7" cstate="print"/>
            <a:stretch>
              <a:fillRect/>
            </a:stretch>
          </p:blipFill>
          <p:spPr>
            <a:xfrm>
              <a:off x="1717544" y="646596"/>
              <a:ext cx="70205" cy="83197"/>
            </a:xfrm>
            <a:prstGeom prst="rect">
              <a:avLst/>
            </a:prstGeom>
          </p:spPr>
        </p:pic>
        <p:pic>
          <p:nvPicPr>
            <p:cNvPr id="39" name="object 39"/>
            <p:cNvPicPr/>
            <p:nvPr/>
          </p:nvPicPr>
          <p:blipFill>
            <a:blip r:embed="rId8" cstate="print"/>
            <a:stretch>
              <a:fillRect/>
            </a:stretch>
          </p:blipFill>
          <p:spPr>
            <a:xfrm>
              <a:off x="463821" y="454733"/>
              <a:ext cx="118973" cy="117919"/>
            </a:xfrm>
            <a:prstGeom prst="rect">
              <a:avLst/>
            </a:prstGeom>
          </p:spPr>
        </p:pic>
        <p:sp>
          <p:nvSpPr>
            <p:cNvPr id="40" name="object 40"/>
            <p:cNvSpPr/>
            <p:nvPr/>
          </p:nvSpPr>
          <p:spPr>
            <a:xfrm>
              <a:off x="608891" y="454733"/>
              <a:ext cx="29209" cy="115570"/>
            </a:xfrm>
            <a:custGeom>
              <a:avLst/>
              <a:gdLst/>
              <a:ahLst/>
              <a:cxnLst/>
              <a:rect l="l" t="t" r="r" b="b"/>
              <a:pathLst>
                <a:path w="29209" h="115570">
                  <a:moveTo>
                    <a:pt x="29184" y="0"/>
                  </a:moveTo>
                  <a:lnTo>
                    <a:pt x="0" y="0"/>
                  </a:lnTo>
                  <a:lnTo>
                    <a:pt x="2590" y="1371"/>
                  </a:lnTo>
                  <a:lnTo>
                    <a:pt x="4191" y="3733"/>
                  </a:lnTo>
                  <a:lnTo>
                    <a:pt x="4191" y="111632"/>
                  </a:lnTo>
                  <a:lnTo>
                    <a:pt x="2590" y="114020"/>
                  </a:lnTo>
                  <a:lnTo>
                    <a:pt x="0" y="115544"/>
                  </a:lnTo>
                  <a:lnTo>
                    <a:pt x="29184" y="115544"/>
                  </a:lnTo>
                  <a:lnTo>
                    <a:pt x="26441" y="114020"/>
                  </a:lnTo>
                  <a:lnTo>
                    <a:pt x="24993" y="111632"/>
                  </a:lnTo>
                  <a:lnTo>
                    <a:pt x="24993" y="3733"/>
                  </a:lnTo>
                  <a:lnTo>
                    <a:pt x="26441" y="1371"/>
                  </a:lnTo>
                  <a:lnTo>
                    <a:pt x="29184" y="0"/>
                  </a:lnTo>
                  <a:close/>
                </a:path>
              </a:pathLst>
            </a:custGeom>
            <a:solidFill>
              <a:srgbClr val="004F38"/>
            </a:solidFill>
          </p:spPr>
          <p:txBody>
            <a:bodyPr wrap="square" lIns="0" tIns="0" rIns="0" bIns="0" rtlCol="0"/>
            <a:lstStyle/>
            <a:p>
              <a:endParaRPr/>
            </a:p>
          </p:txBody>
        </p:sp>
        <p:pic>
          <p:nvPicPr>
            <p:cNvPr id="41" name="object 41"/>
            <p:cNvPicPr/>
            <p:nvPr/>
          </p:nvPicPr>
          <p:blipFill>
            <a:blip r:embed="rId9" cstate="print"/>
            <a:stretch>
              <a:fillRect/>
            </a:stretch>
          </p:blipFill>
          <p:spPr>
            <a:xfrm>
              <a:off x="660471" y="452864"/>
              <a:ext cx="102362" cy="119113"/>
            </a:xfrm>
            <a:prstGeom prst="rect">
              <a:avLst/>
            </a:prstGeom>
          </p:spPr>
        </p:pic>
        <p:pic>
          <p:nvPicPr>
            <p:cNvPr id="42" name="object 42"/>
            <p:cNvPicPr/>
            <p:nvPr/>
          </p:nvPicPr>
          <p:blipFill>
            <a:blip r:embed="rId10" cstate="print"/>
            <a:stretch>
              <a:fillRect/>
            </a:stretch>
          </p:blipFill>
          <p:spPr>
            <a:xfrm>
              <a:off x="785233" y="454733"/>
              <a:ext cx="100101" cy="115544"/>
            </a:xfrm>
            <a:prstGeom prst="rect">
              <a:avLst/>
            </a:prstGeom>
          </p:spPr>
        </p:pic>
        <p:sp>
          <p:nvSpPr>
            <p:cNvPr id="43" name="object 43"/>
            <p:cNvSpPr/>
            <p:nvPr/>
          </p:nvSpPr>
          <p:spPr>
            <a:xfrm>
              <a:off x="911277" y="454733"/>
              <a:ext cx="29209" cy="115570"/>
            </a:xfrm>
            <a:custGeom>
              <a:avLst/>
              <a:gdLst/>
              <a:ahLst/>
              <a:cxnLst/>
              <a:rect l="l" t="t" r="r" b="b"/>
              <a:pathLst>
                <a:path w="29209" h="115570">
                  <a:moveTo>
                    <a:pt x="29184" y="0"/>
                  </a:moveTo>
                  <a:lnTo>
                    <a:pt x="0" y="0"/>
                  </a:lnTo>
                  <a:lnTo>
                    <a:pt x="2590" y="1371"/>
                  </a:lnTo>
                  <a:lnTo>
                    <a:pt x="4203" y="3733"/>
                  </a:lnTo>
                  <a:lnTo>
                    <a:pt x="4203" y="111632"/>
                  </a:lnTo>
                  <a:lnTo>
                    <a:pt x="2590" y="114020"/>
                  </a:lnTo>
                  <a:lnTo>
                    <a:pt x="0" y="115544"/>
                  </a:lnTo>
                  <a:lnTo>
                    <a:pt x="29184" y="115544"/>
                  </a:lnTo>
                  <a:lnTo>
                    <a:pt x="26441" y="114020"/>
                  </a:lnTo>
                  <a:lnTo>
                    <a:pt x="24993" y="111632"/>
                  </a:lnTo>
                  <a:lnTo>
                    <a:pt x="24993" y="3733"/>
                  </a:lnTo>
                  <a:lnTo>
                    <a:pt x="26441" y="1371"/>
                  </a:lnTo>
                  <a:lnTo>
                    <a:pt x="29184" y="0"/>
                  </a:lnTo>
                  <a:close/>
                </a:path>
              </a:pathLst>
            </a:custGeom>
            <a:solidFill>
              <a:srgbClr val="004F38"/>
            </a:solidFill>
          </p:spPr>
          <p:txBody>
            <a:bodyPr wrap="square" lIns="0" tIns="0" rIns="0" bIns="0" rtlCol="0"/>
            <a:lstStyle/>
            <a:p>
              <a:endParaRPr/>
            </a:p>
          </p:txBody>
        </p:sp>
        <p:pic>
          <p:nvPicPr>
            <p:cNvPr id="44" name="object 44"/>
            <p:cNvPicPr/>
            <p:nvPr/>
          </p:nvPicPr>
          <p:blipFill>
            <a:blip r:embed="rId11" cstate="print"/>
            <a:stretch>
              <a:fillRect/>
            </a:stretch>
          </p:blipFill>
          <p:spPr>
            <a:xfrm>
              <a:off x="962860" y="451158"/>
              <a:ext cx="330928" cy="123868"/>
            </a:xfrm>
            <a:prstGeom prst="rect">
              <a:avLst/>
            </a:prstGeom>
          </p:spPr>
        </p:pic>
        <p:pic>
          <p:nvPicPr>
            <p:cNvPr id="45" name="object 45"/>
            <p:cNvPicPr/>
            <p:nvPr/>
          </p:nvPicPr>
          <p:blipFill>
            <a:blip r:embed="rId12" cstate="print"/>
            <a:stretch>
              <a:fillRect/>
            </a:stretch>
          </p:blipFill>
          <p:spPr>
            <a:xfrm>
              <a:off x="1356646" y="451158"/>
              <a:ext cx="425907" cy="120821"/>
            </a:xfrm>
            <a:prstGeom prst="rect">
              <a:avLst/>
            </a:prstGeom>
          </p:spPr>
        </p:pic>
        <p:sp>
          <p:nvSpPr>
            <p:cNvPr id="46" name="object 46"/>
            <p:cNvSpPr/>
            <p:nvPr/>
          </p:nvSpPr>
          <p:spPr>
            <a:xfrm>
              <a:off x="463499" y="600240"/>
              <a:ext cx="1322070" cy="9525"/>
            </a:xfrm>
            <a:custGeom>
              <a:avLst/>
              <a:gdLst/>
              <a:ahLst/>
              <a:cxnLst/>
              <a:rect l="l" t="t" r="r" b="b"/>
              <a:pathLst>
                <a:path w="1322070" h="9525">
                  <a:moveTo>
                    <a:pt x="1321841" y="0"/>
                  </a:moveTo>
                  <a:lnTo>
                    <a:pt x="0" y="0"/>
                  </a:lnTo>
                  <a:lnTo>
                    <a:pt x="0" y="8940"/>
                  </a:lnTo>
                  <a:lnTo>
                    <a:pt x="1321841" y="8940"/>
                  </a:lnTo>
                  <a:lnTo>
                    <a:pt x="1321841" y="0"/>
                  </a:lnTo>
                  <a:close/>
                </a:path>
              </a:pathLst>
            </a:custGeom>
            <a:solidFill>
              <a:srgbClr val="004F38"/>
            </a:solidFill>
          </p:spPr>
          <p:txBody>
            <a:bodyPr wrap="square" lIns="0" tIns="0" rIns="0" bIns="0" rtlCol="0"/>
            <a:lstStyle/>
            <a:p>
              <a:endParaRPr/>
            </a:p>
          </p:txBody>
        </p:sp>
      </p:grpSp>
      <p:grpSp>
        <p:nvGrpSpPr>
          <p:cNvPr id="47" name="object 47" descr="Michigan State University Extension logo"/>
          <p:cNvGrpSpPr/>
          <p:nvPr/>
        </p:nvGrpSpPr>
        <p:grpSpPr>
          <a:xfrm>
            <a:off x="1992646" y="498883"/>
            <a:ext cx="938530" cy="163829"/>
            <a:chOff x="1992646" y="498881"/>
            <a:chExt cx="938530" cy="163830"/>
          </a:xfrm>
        </p:grpSpPr>
        <p:pic>
          <p:nvPicPr>
            <p:cNvPr id="48" name="object 48"/>
            <p:cNvPicPr/>
            <p:nvPr/>
          </p:nvPicPr>
          <p:blipFill>
            <a:blip r:embed="rId13" cstate="print"/>
            <a:stretch>
              <a:fillRect/>
            </a:stretch>
          </p:blipFill>
          <p:spPr>
            <a:xfrm>
              <a:off x="1992646" y="499342"/>
              <a:ext cx="400847" cy="163026"/>
            </a:xfrm>
            <a:prstGeom prst="rect">
              <a:avLst/>
            </a:prstGeom>
          </p:spPr>
        </p:pic>
        <p:pic>
          <p:nvPicPr>
            <p:cNvPr id="49" name="object 49"/>
            <p:cNvPicPr/>
            <p:nvPr/>
          </p:nvPicPr>
          <p:blipFill>
            <a:blip r:embed="rId14" cstate="print"/>
            <a:stretch>
              <a:fillRect/>
            </a:stretch>
          </p:blipFill>
          <p:spPr>
            <a:xfrm>
              <a:off x="2418496" y="541769"/>
              <a:ext cx="99136" cy="117970"/>
            </a:xfrm>
            <a:prstGeom prst="rect">
              <a:avLst/>
            </a:prstGeom>
          </p:spPr>
        </p:pic>
        <p:pic>
          <p:nvPicPr>
            <p:cNvPr id="50" name="object 50"/>
            <p:cNvPicPr/>
            <p:nvPr/>
          </p:nvPicPr>
          <p:blipFill>
            <a:blip r:embed="rId15" cstate="print"/>
            <a:stretch>
              <a:fillRect/>
            </a:stretch>
          </p:blipFill>
          <p:spPr>
            <a:xfrm>
              <a:off x="2543613" y="541771"/>
              <a:ext cx="75552" cy="120586"/>
            </a:xfrm>
            <a:prstGeom prst="rect">
              <a:avLst/>
            </a:prstGeom>
          </p:spPr>
        </p:pic>
        <p:sp>
          <p:nvSpPr>
            <p:cNvPr id="51" name="object 51"/>
            <p:cNvSpPr/>
            <p:nvPr/>
          </p:nvSpPr>
          <p:spPr>
            <a:xfrm>
              <a:off x="2643466" y="498881"/>
              <a:ext cx="26670" cy="161290"/>
            </a:xfrm>
            <a:custGeom>
              <a:avLst/>
              <a:gdLst/>
              <a:ahLst/>
              <a:cxnLst/>
              <a:rect l="l" t="t" r="r" b="b"/>
              <a:pathLst>
                <a:path w="26669" h="161290">
                  <a:moveTo>
                    <a:pt x="23596" y="45516"/>
                  </a:moveTo>
                  <a:lnTo>
                    <a:pt x="2628" y="45516"/>
                  </a:lnTo>
                  <a:lnTo>
                    <a:pt x="2628" y="160858"/>
                  </a:lnTo>
                  <a:lnTo>
                    <a:pt x="23596" y="160858"/>
                  </a:lnTo>
                  <a:lnTo>
                    <a:pt x="23596" y="45516"/>
                  </a:lnTo>
                  <a:close/>
                </a:path>
                <a:path w="26669" h="161290">
                  <a:moveTo>
                    <a:pt x="20980" y="0"/>
                  </a:moveTo>
                  <a:lnTo>
                    <a:pt x="5486" y="0"/>
                  </a:lnTo>
                  <a:lnTo>
                    <a:pt x="0" y="5714"/>
                  </a:lnTo>
                  <a:lnTo>
                    <a:pt x="0" y="20256"/>
                  </a:lnTo>
                  <a:lnTo>
                    <a:pt x="5245" y="25971"/>
                  </a:lnTo>
                  <a:lnTo>
                    <a:pt x="20980" y="25971"/>
                  </a:lnTo>
                  <a:lnTo>
                    <a:pt x="26212" y="20256"/>
                  </a:lnTo>
                  <a:lnTo>
                    <a:pt x="25984" y="13106"/>
                  </a:lnTo>
                  <a:lnTo>
                    <a:pt x="25984" y="5714"/>
                  </a:lnTo>
                  <a:lnTo>
                    <a:pt x="20980" y="0"/>
                  </a:lnTo>
                  <a:close/>
                </a:path>
              </a:pathLst>
            </a:custGeom>
            <a:solidFill>
              <a:srgbClr val="004F38"/>
            </a:solidFill>
          </p:spPr>
          <p:txBody>
            <a:bodyPr wrap="square" lIns="0" tIns="0" rIns="0" bIns="0" rtlCol="0"/>
            <a:lstStyle/>
            <a:p>
              <a:endParaRPr/>
            </a:p>
          </p:txBody>
        </p:sp>
        <p:pic>
          <p:nvPicPr>
            <p:cNvPr id="52" name="object 52"/>
            <p:cNvPicPr/>
            <p:nvPr/>
          </p:nvPicPr>
          <p:blipFill>
            <a:blip r:embed="rId16" cstate="print"/>
            <a:stretch>
              <a:fillRect/>
            </a:stretch>
          </p:blipFill>
          <p:spPr>
            <a:xfrm>
              <a:off x="2693520" y="541778"/>
              <a:ext cx="112712" cy="120586"/>
            </a:xfrm>
            <a:prstGeom prst="rect">
              <a:avLst/>
            </a:prstGeom>
          </p:spPr>
        </p:pic>
        <p:pic>
          <p:nvPicPr>
            <p:cNvPr id="53" name="object 53"/>
            <p:cNvPicPr/>
            <p:nvPr/>
          </p:nvPicPr>
          <p:blipFill>
            <a:blip r:embed="rId17" cstate="print"/>
            <a:stretch>
              <a:fillRect/>
            </a:stretch>
          </p:blipFill>
          <p:spPr>
            <a:xfrm>
              <a:off x="2831727" y="541769"/>
              <a:ext cx="99148" cy="117970"/>
            </a:xfrm>
            <a:prstGeom prst="rect">
              <a:avLst/>
            </a:prstGeom>
          </p:spPr>
        </p:pic>
      </p:grpSp>
      <p:sp>
        <p:nvSpPr>
          <p:cNvPr id="2" name="object 2">
            <a:extLst>
              <a:ext uri="{C183D7F6-B498-43B3-948B-1728B52AA6E4}">
                <adec:decorative xmlns:adec="http://schemas.microsoft.com/office/drawing/2017/decorative" val="1"/>
              </a:ext>
            </a:extLst>
          </p:cNvPr>
          <p:cNvSpPr/>
          <p:nvPr/>
        </p:nvSpPr>
        <p:spPr>
          <a:xfrm>
            <a:off x="2" y="896671"/>
            <a:ext cx="5307964" cy="3072130"/>
          </a:xfrm>
          <a:custGeom>
            <a:avLst/>
            <a:gdLst/>
            <a:ahLst/>
            <a:cxnLst/>
            <a:rect l="l" t="t" r="r" b="b"/>
            <a:pathLst>
              <a:path w="5307965" h="3072129">
                <a:moveTo>
                  <a:pt x="5307571" y="0"/>
                </a:moveTo>
                <a:lnTo>
                  <a:pt x="0" y="0"/>
                </a:lnTo>
                <a:lnTo>
                  <a:pt x="0" y="3071825"/>
                </a:lnTo>
                <a:lnTo>
                  <a:pt x="5307571" y="3071825"/>
                </a:lnTo>
                <a:lnTo>
                  <a:pt x="5307571" y="0"/>
                </a:lnTo>
                <a:close/>
              </a:path>
            </a:pathLst>
          </a:custGeom>
          <a:solidFill>
            <a:srgbClr val="004F38"/>
          </a:solidFill>
        </p:spPr>
        <p:txBody>
          <a:bodyPr wrap="square" lIns="0" tIns="0" rIns="0" bIns="0" rtlCol="0"/>
          <a:lstStyle/>
          <a:p>
            <a:endParaRPr/>
          </a:p>
        </p:txBody>
      </p:sp>
      <p:sp>
        <p:nvSpPr>
          <p:cNvPr id="3" name="object 3">
            <a:extLst>
              <a:ext uri="{C183D7F6-B498-43B3-948B-1728B52AA6E4}">
                <adec:decorative xmlns:adec="http://schemas.microsoft.com/office/drawing/2017/decorative" val="0"/>
              </a:ext>
            </a:extLst>
          </p:cNvPr>
          <p:cNvSpPr txBox="1"/>
          <p:nvPr/>
        </p:nvSpPr>
        <p:spPr>
          <a:xfrm>
            <a:off x="1" y="896672"/>
            <a:ext cx="4451349" cy="1906933"/>
          </a:xfrm>
          <a:prstGeom prst="rect">
            <a:avLst/>
          </a:prstGeom>
          <a:solidFill>
            <a:srgbClr val="004F38"/>
          </a:solidFill>
        </p:spPr>
        <p:txBody>
          <a:bodyPr vert="horz" wrap="square" lIns="0" tIns="59691" rIns="0" bIns="0" rtlCol="0">
            <a:spAutoFit/>
          </a:bodyPr>
          <a:lstStyle/>
          <a:p>
            <a:pPr>
              <a:spcBef>
                <a:spcPts val="469"/>
              </a:spcBef>
            </a:pPr>
            <a:endParaRPr sz="3100" dirty="0">
              <a:latin typeface="Metropolis" panose="00000500000000000000" pitchFamily="50" charset="0"/>
              <a:cs typeface="Times New Roman"/>
            </a:endParaRPr>
          </a:p>
          <a:p>
            <a:pPr marL="457206" marR="329569">
              <a:lnSpc>
                <a:spcPts val="3269"/>
              </a:lnSpc>
            </a:pPr>
            <a:r>
              <a:rPr sz="3100" dirty="0">
                <a:solidFill>
                  <a:srgbClr val="FFFFFF"/>
                </a:solidFill>
                <a:latin typeface="Metropolis" panose="00000500000000000000" pitchFamily="50" charset="0"/>
                <a:cs typeface="Gotham Bold"/>
              </a:rPr>
              <a:t>COUNTY</a:t>
            </a:r>
            <a:r>
              <a:rPr sz="3100" spc="-185" dirty="0">
                <a:solidFill>
                  <a:srgbClr val="FFFFFF"/>
                </a:solidFill>
                <a:latin typeface="Metropolis" panose="00000500000000000000" pitchFamily="50" charset="0"/>
                <a:cs typeface="Gotham Bold"/>
              </a:rPr>
              <a:t> </a:t>
            </a:r>
            <a:r>
              <a:rPr sz="3100" spc="-11" dirty="0">
                <a:solidFill>
                  <a:srgbClr val="FFFFFF"/>
                </a:solidFill>
                <a:latin typeface="Metropolis" panose="00000500000000000000" pitchFamily="50" charset="0"/>
                <a:cs typeface="Gotham Bold"/>
              </a:rPr>
              <a:t>ANNUAL </a:t>
            </a:r>
            <a:r>
              <a:rPr sz="3100" dirty="0">
                <a:solidFill>
                  <a:srgbClr val="FFFFFF"/>
                </a:solidFill>
                <a:latin typeface="Metropolis" panose="00000500000000000000" pitchFamily="50" charset="0"/>
                <a:cs typeface="Gotham Bold"/>
              </a:rPr>
              <a:t>REPORT</a:t>
            </a:r>
            <a:r>
              <a:rPr sz="3100" spc="-146" dirty="0">
                <a:solidFill>
                  <a:srgbClr val="FFFFFF"/>
                </a:solidFill>
                <a:latin typeface="Metropolis" panose="00000500000000000000" pitchFamily="50" charset="0"/>
                <a:cs typeface="Gotham Bold"/>
              </a:rPr>
              <a:t> </a:t>
            </a:r>
            <a:r>
              <a:rPr sz="3100" spc="-20" dirty="0">
                <a:solidFill>
                  <a:srgbClr val="FFFFFF"/>
                </a:solidFill>
                <a:latin typeface="Metropolis" panose="00000500000000000000" pitchFamily="50" charset="0"/>
                <a:cs typeface="Gotham Book"/>
              </a:rPr>
              <a:t>2024</a:t>
            </a:r>
            <a:endParaRPr sz="3100" dirty="0">
              <a:latin typeface="Metropolis" panose="00000500000000000000" pitchFamily="50" charset="0"/>
              <a:cs typeface="Gotham Book"/>
            </a:endParaRPr>
          </a:p>
          <a:p>
            <a:pPr marL="457206">
              <a:spcBef>
                <a:spcPts val="805"/>
              </a:spcBef>
            </a:pPr>
            <a:r>
              <a:rPr sz="1200" dirty="0">
                <a:solidFill>
                  <a:srgbClr val="FFFFFF"/>
                </a:solidFill>
                <a:latin typeface="Metropolis" panose="00000500000000000000" pitchFamily="50" charset="0"/>
                <a:cs typeface="Gotham Bold"/>
              </a:rPr>
              <a:t>County</a:t>
            </a:r>
            <a:r>
              <a:rPr sz="1200" spc="-50" dirty="0">
                <a:solidFill>
                  <a:srgbClr val="FFFFFF"/>
                </a:solidFill>
                <a:latin typeface="Metropolis" panose="00000500000000000000" pitchFamily="50" charset="0"/>
                <a:cs typeface="Gotham Bold"/>
              </a:rPr>
              <a:t> </a:t>
            </a:r>
            <a:r>
              <a:rPr sz="1200" dirty="0">
                <a:solidFill>
                  <a:srgbClr val="FFFFFF"/>
                </a:solidFill>
                <a:latin typeface="Metropolis" panose="00000500000000000000" pitchFamily="50" charset="0"/>
                <a:cs typeface="Gotham Bold"/>
              </a:rPr>
              <a:t>office</a:t>
            </a:r>
            <a:r>
              <a:rPr sz="1200" spc="-50" dirty="0">
                <a:solidFill>
                  <a:srgbClr val="FFFFFF"/>
                </a:solidFill>
                <a:latin typeface="Metropolis" panose="00000500000000000000" pitchFamily="50" charset="0"/>
                <a:cs typeface="Gotham Bold"/>
              </a:rPr>
              <a:t> </a:t>
            </a:r>
            <a:r>
              <a:rPr sz="1200" dirty="0">
                <a:solidFill>
                  <a:srgbClr val="FFFFFF"/>
                </a:solidFill>
                <a:latin typeface="Metropolis" panose="00000500000000000000" pitchFamily="50" charset="0"/>
                <a:cs typeface="Gotham Bold"/>
              </a:rPr>
              <a:t>location</a:t>
            </a:r>
            <a:r>
              <a:rPr sz="1200" spc="-44" dirty="0">
                <a:solidFill>
                  <a:srgbClr val="FFFFFF"/>
                </a:solidFill>
                <a:latin typeface="Metropolis" panose="00000500000000000000" pitchFamily="50" charset="0"/>
                <a:cs typeface="Gotham Bold"/>
              </a:rPr>
              <a:t> </a:t>
            </a:r>
            <a:r>
              <a:rPr sz="1200" dirty="0">
                <a:solidFill>
                  <a:srgbClr val="FFFFFF"/>
                </a:solidFill>
                <a:latin typeface="Metropolis" panose="00000500000000000000" pitchFamily="50" charset="0"/>
                <a:cs typeface="Gotham Book"/>
              </a:rPr>
              <a:t>|</a:t>
            </a:r>
            <a:r>
              <a:rPr sz="1200" spc="-50" dirty="0">
                <a:solidFill>
                  <a:srgbClr val="FFFFFF"/>
                </a:solidFill>
                <a:latin typeface="Metropolis" panose="00000500000000000000" pitchFamily="50" charset="0"/>
                <a:cs typeface="Gotham Book"/>
              </a:rPr>
              <a:t> </a:t>
            </a:r>
            <a:r>
              <a:rPr sz="1200" dirty="0">
                <a:solidFill>
                  <a:srgbClr val="FFFFFF"/>
                </a:solidFill>
                <a:latin typeface="Metropolis" panose="00000500000000000000" pitchFamily="50" charset="0"/>
                <a:cs typeface="Gotham Book"/>
              </a:rPr>
              <a:t>contact</a:t>
            </a:r>
            <a:r>
              <a:rPr sz="1200" spc="-44" dirty="0">
                <a:solidFill>
                  <a:srgbClr val="FFFFFF"/>
                </a:solidFill>
                <a:latin typeface="Metropolis" panose="00000500000000000000" pitchFamily="50" charset="0"/>
                <a:cs typeface="Gotham Book"/>
              </a:rPr>
              <a:t> </a:t>
            </a:r>
            <a:r>
              <a:rPr sz="1200" spc="-20" dirty="0">
                <a:solidFill>
                  <a:srgbClr val="FFFFFF"/>
                </a:solidFill>
                <a:latin typeface="Metropolis" panose="00000500000000000000" pitchFamily="50" charset="0"/>
                <a:cs typeface="Gotham Book"/>
              </a:rPr>
              <a:t>info</a:t>
            </a:r>
            <a:endParaRPr sz="1200" dirty="0">
              <a:latin typeface="Metropolis" panose="00000500000000000000" pitchFamily="50" charset="0"/>
              <a:cs typeface="Gotham Book"/>
            </a:endParaRPr>
          </a:p>
          <a:p>
            <a:pPr marL="575952" indent="-118746">
              <a:spcBef>
                <a:spcPts val="420"/>
              </a:spcBef>
              <a:buChar char="•"/>
              <a:tabLst>
                <a:tab pos="575952" algn="l"/>
              </a:tabLst>
            </a:pPr>
            <a:r>
              <a:rPr sz="1200" dirty="0">
                <a:solidFill>
                  <a:srgbClr val="FFFFFF"/>
                </a:solidFill>
                <a:latin typeface="Metropolis" panose="00000500000000000000" pitchFamily="50" charset="0"/>
                <a:cs typeface="Gotham Book"/>
              </a:rPr>
              <a:t>Staff</a:t>
            </a:r>
            <a:r>
              <a:rPr sz="1200" spc="-41" dirty="0">
                <a:solidFill>
                  <a:srgbClr val="FFFFFF"/>
                </a:solidFill>
                <a:latin typeface="Metropolis" panose="00000500000000000000" pitchFamily="50" charset="0"/>
                <a:cs typeface="Gotham Book"/>
              </a:rPr>
              <a:t> </a:t>
            </a:r>
            <a:r>
              <a:rPr sz="1200" dirty="0">
                <a:solidFill>
                  <a:srgbClr val="FFFFFF"/>
                </a:solidFill>
                <a:latin typeface="Metropolis" panose="00000500000000000000" pitchFamily="50" charset="0"/>
                <a:cs typeface="Gotham Book"/>
              </a:rPr>
              <a:t>Names</a:t>
            </a:r>
            <a:r>
              <a:rPr sz="1200" spc="-36" dirty="0">
                <a:solidFill>
                  <a:srgbClr val="FFFFFF"/>
                </a:solidFill>
                <a:latin typeface="Metropolis" panose="00000500000000000000" pitchFamily="50" charset="0"/>
                <a:cs typeface="Gotham Book"/>
              </a:rPr>
              <a:t> </a:t>
            </a:r>
            <a:r>
              <a:rPr sz="1200" spc="-20" dirty="0">
                <a:solidFill>
                  <a:srgbClr val="FFFFFF"/>
                </a:solidFill>
                <a:latin typeface="Metropolis" panose="00000500000000000000" pitchFamily="50" charset="0"/>
                <a:cs typeface="Gotham Book"/>
              </a:rPr>
              <a:t>Here</a:t>
            </a:r>
            <a:endParaRPr sz="1200" dirty="0">
              <a:latin typeface="Metropolis" panose="00000500000000000000" pitchFamily="50" charset="0"/>
              <a:cs typeface="Gotham Book"/>
            </a:endParaRPr>
          </a:p>
        </p:txBody>
      </p:sp>
      <p:sp>
        <p:nvSpPr>
          <p:cNvPr id="4" name="object 4">
            <a:extLst>
              <a:ext uri="{C183D7F6-B498-43B3-948B-1728B52AA6E4}">
                <adec:decorative xmlns:adec="http://schemas.microsoft.com/office/drawing/2017/decorative" val="0"/>
              </a:ext>
            </a:extLst>
          </p:cNvPr>
          <p:cNvSpPr txBox="1"/>
          <p:nvPr/>
        </p:nvSpPr>
        <p:spPr>
          <a:xfrm>
            <a:off x="485538" y="4432837"/>
            <a:ext cx="6497166" cy="1585819"/>
          </a:xfrm>
          <a:prstGeom prst="rect">
            <a:avLst/>
          </a:prstGeom>
        </p:spPr>
        <p:txBody>
          <a:bodyPr vert="horz" wrap="square" lIns="0" tIns="12700" rIns="0" bIns="0" rtlCol="0">
            <a:spAutoFit/>
          </a:bodyPr>
          <a:lstStyle/>
          <a:p>
            <a:pPr marL="12701">
              <a:spcBef>
                <a:spcPts val="100"/>
              </a:spcBef>
            </a:pPr>
            <a:r>
              <a:rPr lang="en-US" dirty="0">
                <a:solidFill>
                  <a:srgbClr val="0B9A6D"/>
                </a:solidFill>
                <a:latin typeface="Metropolis" panose="00000500000000000000" pitchFamily="50" charset="0"/>
                <a:cs typeface="Gotham Bold"/>
              </a:rPr>
              <a:t>             </a:t>
            </a:r>
            <a:r>
              <a:rPr dirty="0">
                <a:solidFill>
                  <a:srgbClr val="0B9A6D"/>
                </a:solidFill>
                <a:latin typeface="Metropolis" panose="00000500000000000000" pitchFamily="50" charset="0"/>
                <a:cs typeface="Gotham Bold"/>
              </a:rPr>
              <a:t>Message</a:t>
            </a:r>
            <a:r>
              <a:rPr spc="220" dirty="0">
                <a:solidFill>
                  <a:srgbClr val="0B9A6D"/>
                </a:solidFill>
                <a:latin typeface="Metropolis" panose="00000500000000000000" pitchFamily="50" charset="0"/>
                <a:cs typeface="Gotham Bold"/>
              </a:rPr>
              <a:t> </a:t>
            </a:r>
            <a:r>
              <a:rPr dirty="0">
                <a:solidFill>
                  <a:srgbClr val="0B9A6D"/>
                </a:solidFill>
                <a:latin typeface="Metropolis" panose="00000500000000000000" pitchFamily="50" charset="0"/>
                <a:cs typeface="Gotham Bold"/>
              </a:rPr>
              <a:t>from</a:t>
            </a:r>
            <a:r>
              <a:rPr spc="226" dirty="0">
                <a:solidFill>
                  <a:srgbClr val="0B9A6D"/>
                </a:solidFill>
                <a:latin typeface="Metropolis" panose="00000500000000000000" pitchFamily="50" charset="0"/>
                <a:cs typeface="Gotham Bold"/>
              </a:rPr>
              <a:t> </a:t>
            </a:r>
            <a:r>
              <a:rPr lang="en-US" spc="226" dirty="0">
                <a:solidFill>
                  <a:srgbClr val="0B9A6D"/>
                </a:solidFill>
                <a:latin typeface="Metropolis" panose="00000500000000000000" pitchFamily="50" charset="0"/>
                <a:cs typeface="Gotham Bold"/>
              </a:rPr>
              <a:t>the </a:t>
            </a:r>
            <a:r>
              <a:rPr dirty="0">
                <a:solidFill>
                  <a:srgbClr val="0B9A6D"/>
                </a:solidFill>
                <a:latin typeface="Metropolis" panose="00000500000000000000" pitchFamily="50" charset="0"/>
                <a:cs typeface="Gotham Bold"/>
              </a:rPr>
              <a:t>District</a:t>
            </a:r>
            <a:r>
              <a:rPr spc="226" dirty="0">
                <a:solidFill>
                  <a:srgbClr val="0B9A6D"/>
                </a:solidFill>
                <a:latin typeface="Metropolis" panose="00000500000000000000" pitchFamily="50" charset="0"/>
                <a:cs typeface="Gotham Bold"/>
              </a:rPr>
              <a:t> </a:t>
            </a:r>
            <a:r>
              <a:rPr spc="-11" dirty="0">
                <a:solidFill>
                  <a:srgbClr val="0B9A6D"/>
                </a:solidFill>
                <a:latin typeface="Metropolis" panose="00000500000000000000" pitchFamily="50" charset="0"/>
                <a:cs typeface="Gotham Bold"/>
              </a:rPr>
              <a:t>Director</a:t>
            </a:r>
            <a:endParaRPr lang="en-US" spc="-11" dirty="0">
              <a:solidFill>
                <a:srgbClr val="0B9A6D"/>
              </a:solidFill>
              <a:latin typeface="Metropolis" panose="00000500000000000000" pitchFamily="50" charset="0"/>
              <a:cs typeface="Gotham Bold"/>
            </a:endParaRPr>
          </a:p>
          <a:p>
            <a:pPr marL="12701" marR="241937" lvl="3">
              <a:lnSpc>
                <a:spcPct val="116700"/>
              </a:lnSpc>
              <a:spcBef>
                <a:spcPts val="740"/>
              </a:spcBef>
            </a:pPr>
            <a:r>
              <a:rPr lang="en-US" sz="1001" dirty="0">
                <a:solidFill>
                  <a:srgbClr val="0B9A6D"/>
                </a:solidFill>
                <a:latin typeface="Metropolis" panose="00000500000000000000" pitchFamily="50" charset="0"/>
                <a:cs typeface="Gotham Book"/>
              </a:rPr>
              <a:t>	</a:t>
            </a:r>
            <a:r>
              <a:rPr sz="1001" dirty="0">
                <a:latin typeface="Metropolis" panose="00000500000000000000" pitchFamily="50" charset="0"/>
                <a:cs typeface="Gotham Book"/>
              </a:rPr>
              <a:t>Equi</a:t>
            </a:r>
            <a:r>
              <a:rPr sz="1001" spc="-44" dirty="0">
                <a:latin typeface="Metropolis" panose="00000500000000000000" pitchFamily="50" charset="0"/>
                <a:cs typeface="Gotham Book"/>
              </a:rPr>
              <a:t> </a:t>
            </a:r>
            <a:r>
              <a:rPr sz="1001" dirty="0">
                <a:latin typeface="Metropolis" panose="00000500000000000000" pitchFamily="50" charset="0"/>
                <a:cs typeface="Gotham Book"/>
              </a:rPr>
              <a:t>con</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con</a:t>
            </a:r>
            <a:r>
              <a:rPr sz="1001" spc="-44" dirty="0">
                <a:latin typeface="Metropolis" panose="00000500000000000000" pitchFamily="50" charset="0"/>
                <a:cs typeface="Gotham Book"/>
              </a:rPr>
              <a:t> </a:t>
            </a:r>
            <a:r>
              <a:rPr sz="1001" dirty="0">
                <a:latin typeface="Metropolis" panose="00000500000000000000" pitchFamily="50" charset="0"/>
                <a:cs typeface="Gotham Book"/>
              </a:rPr>
              <a:t>re</a:t>
            </a:r>
            <a:r>
              <a:rPr sz="1001" spc="-44"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voluptae</a:t>
            </a:r>
            <a:r>
              <a:rPr sz="1001" spc="-44" dirty="0">
                <a:latin typeface="Metropolis" panose="00000500000000000000" pitchFamily="50" charset="0"/>
                <a:cs typeface="Gotham Book"/>
              </a:rPr>
              <a:t> </a:t>
            </a:r>
            <a:r>
              <a:rPr sz="1001" dirty="0">
                <a:latin typeface="Metropolis" panose="00000500000000000000" pitchFamily="50" charset="0"/>
                <a:cs typeface="Gotham Book"/>
              </a:rPr>
              <a:t>is</a:t>
            </a:r>
            <a:r>
              <a:rPr sz="1001" spc="-44"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ipsum,</a:t>
            </a:r>
            <a:r>
              <a:rPr sz="1001" spc="-41" dirty="0">
                <a:latin typeface="Metropolis" panose="00000500000000000000" pitchFamily="50" charset="0"/>
                <a:cs typeface="Gotham Book"/>
              </a:rPr>
              <a:t> </a:t>
            </a:r>
            <a:r>
              <a:rPr sz="1001" dirty="0">
                <a:latin typeface="Metropolis" panose="00000500000000000000" pitchFamily="50" charset="0"/>
                <a:cs typeface="Gotham Book"/>
              </a:rPr>
              <a:t>ut</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44" dirty="0">
                <a:latin typeface="Metropolis" panose="00000500000000000000" pitchFamily="50" charset="0"/>
                <a:cs typeface="Gotham Book"/>
              </a:rPr>
              <a:t> </a:t>
            </a:r>
            <a:r>
              <a:rPr sz="1001" dirty="0">
                <a:latin typeface="Metropolis" panose="00000500000000000000" pitchFamily="50" charset="0"/>
                <a:cs typeface="Gotham Book"/>
              </a:rPr>
              <a:t>sit</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eumquam</a:t>
            </a:r>
            <a:r>
              <a:rPr sz="1001" spc="-41" dirty="0">
                <a:latin typeface="Metropolis" panose="00000500000000000000" pitchFamily="50" charset="0"/>
                <a:cs typeface="Gotham Book"/>
              </a:rPr>
              <a:t> </a:t>
            </a:r>
            <a:r>
              <a:rPr sz="1001" spc="-25" dirty="0">
                <a:latin typeface="Metropolis" panose="00000500000000000000" pitchFamily="50" charset="0"/>
                <a:cs typeface="Gotham Book"/>
              </a:rPr>
              <a:t>etur,</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optaquam</a:t>
            </a:r>
            <a:r>
              <a:rPr sz="1001" spc="-44" dirty="0">
                <a:latin typeface="Metropolis" panose="00000500000000000000" pitchFamily="50" charset="0"/>
                <a:cs typeface="Gotham Book"/>
              </a:rPr>
              <a:t> </a:t>
            </a:r>
            <a:r>
              <a:rPr sz="1001" dirty="0">
                <a:latin typeface="Metropolis" panose="00000500000000000000" pitchFamily="50" charset="0"/>
                <a:cs typeface="Gotham Book"/>
              </a:rPr>
              <a:t>fuga.</a:t>
            </a:r>
            <a:r>
              <a:rPr sz="1001" spc="-44" dirty="0">
                <a:latin typeface="Metropolis" panose="00000500000000000000" pitchFamily="50" charset="0"/>
                <a:cs typeface="Gotham Book"/>
              </a:rPr>
              <a:t> </a:t>
            </a:r>
            <a:r>
              <a:rPr sz="1001" spc="-25" dirty="0">
                <a:latin typeface="Metropolis" panose="00000500000000000000" pitchFamily="50" charset="0"/>
                <a:cs typeface="Gotham Book"/>
              </a:rPr>
              <a:t>Min </a:t>
            </a:r>
            <a:r>
              <a:rPr sz="1001" spc="-11" dirty="0">
                <a:latin typeface="Metropolis" panose="00000500000000000000" pitchFamily="50" charset="0"/>
                <a:cs typeface="Gotham Book"/>
              </a:rPr>
              <a:t>pelibus.</a:t>
            </a:r>
            <a:r>
              <a:rPr sz="1001" spc="-44"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41" dirty="0">
                <a:latin typeface="Metropolis" panose="00000500000000000000" pitchFamily="50" charset="0"/>
                <a:cs typeface="Gotham Book"/>
              </a:rPr>
              <a:t> </a:t>
            </a:r>
            <a:r>
              <a:rPr sz="1001" dirty="0">
                <a:latin typeface="Metropolis" panose="00000500000000000000" pitchFamily="50" charset="0"/>
                <a:cs typeface="Gotham Book"/>
              </a:rPr>
              <a:t>aut</a:t>
            </a:r>
            <a:r>
              <a:rPr sz="1001" spc="-41" dirty="0">
                <a:latin typeface="Metropolis" panose="00000500000000000000" pitchFamily="50" charset="0"/>
                <a:cs typeface="Gotham Book"/>
              </a:rPr>
              <a:t> </a:t>
            </a:r>
            <a:r>
              <a:rPr sz="1001" dirty="0">
                <a:latin typeface="Metropolis" panose="00000500000000000000" pitchFamily="50" charset="0"/>
                <a:cs typeface="Gotham Book"/>
              </a:rPr>
              <a:t>aut</a:t>
            </a:r>
            <a:r>
              <a:rPr sz="1001" spc="-41" dirty="0">
                <a:latin typeface="Metropolis" panose="00000500000000000000" pitchFamily="50" charset="0"/>
                <a:cs typeface="Gotham Book"/>
              </a:rPr>
              <a:t> </a:t>
            </a:r>
            <a:r>
              <a:rPr sz="1001" dirty="0">
                <a:latin typeface="Metropolis" panose="00000500000000000000" pitchFamily="50" charset="0"/>
                <a:cs typeface="Gotham Book"/>
              </a:rPr>
              <a:t>ex</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essus</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rehentio</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voloribust,</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alictem</a:t>
            </a:r>
            <a:r>
              <a:rPr sz="1001" spc="-41" dirty="0">
                <a:latin typeface="Metropolis" panose="00000500000000000000" pitchFamily="50" charset="0"/>
                <a:cs typeface="Gotham Book"/>
              </a:rPr>
              <a:t> </a:t>
            </a:r>
            <a:r>
              <a:rPr sz="1001" dirty="0">
                <a:latin typeface="Metropolis" panose="00000500000000000000" pitchFamily="50" charset="0"/>
                <a:cs typeface="Gotham Book"/>
              </a:rPr>
              <a:t>qui</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cuscias</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dolliqui</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doleceris</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aliqui dusandunt.</a:t>
            </a:r>
            <a:r>
              <a:rPr sz="1001" spc="-55" dirty="0">
                <a:latin typeface="Metropolis" panose="00000500000000000000" pitchFamily="50" charset="0"/>
                <a:cs typeface="Gotham Book"/>
              </a:rPr>
              <a:t> </a:t>
            </a:r>
            <a:r>
              <a:rPr sz="1001" dirty="0">
                <a:latin typeface="Metropolis" panose="00000500000000000000" pitchFamily="50" charset="0"/>
                <a:cs typeface="Gotham Book"/>
              </a:rPr>
              <a:t>Bit,</a:t>
            </a:r>
            <a:r>
              <a:rPr sz="1001" spc="-50" dirty="0">
                <a:latin typeface="Metropolis" panose="00000500000000000000" pitchFamily="50" charset="0"/>
                <a:cs typeface="Gotham Book"/>
              </a:rPr>
              <a:t> </a:t>
            </a:r>
            <a:r>
              <a:rPr sz="1001" dirty="0">
                <a:latin typeface="Metropolis" panose="00000500000000000000" pitchFamily="50" charset="0"/>
                <a:cs typeface="Gotham Book"/>
              </a:rPr>
              <a:t>quat</a:t>
            </a:r>
            <a:r>
              <a:rPr sz="1001" spc="-50" dirty="0">
                <a:latin typeface="Metropolis" panose="00000500000000000000" pitchFamily="50" charset="0"/>
                <a:cs typeface="Gotham Book"/>
              </a:rPr>
              <a:t> </a:t>
            </a:r>
            <a:r>
              <a:rPr sz="1001" dirty="0">
                <a:latin typeface="Metropolis" panose="00000500000000000000" pitchFamily="50" charset="0"/>
                <a:cs typeface="Gotham Book"/>
              </a:rPr>
              <a:t>re</a:t>
            </a:r>
            <a:r>
              <a:rPr sz="1001" spc="-50" dirty="0">
                <a:latin typeface="Metropolis" panose="00000500000000000000" pitchFamily="50" charset="0"/>
                <a:cs typeface="Gotham Book"/>
              </a:rPr>
              <a:t> </a:t>
            </a:r>
            <a:r>
              <a:rPr sz="1001" spc="-11" dirty="0">
                <a:latin typeface="Metropolis" panose="00000500000000000000" pitchFamily="50" charset="0"/>
                <a:cs typeface="Gotham Book"/>
              </a:rPr>
              <a:t>pliquate</a:t>
            </a:r>
            <a:r>
              <a:rPr sz="1001" spc="-55" dirty="0">
                <a:latin typeface="Metropolis" panose="00000500000000000000" pitchFamily="50" charset="0"/>
                <a:cs typeface="Gotham Book"/>
              </a:rPr>
              <a:t> </a:t>
            </a:r>
            <a:r>
              <a:rPr sz="1001" spc="-11" dirty="0">
                <a:latin typeface="Metropolis" panose="00000500000000000000" pitchFamily="50" charset="0"/>
                <a:cs typeface="Gotham Book"/>
              </a:rPr>
              <a:t>dolumquo</a:t>
            </a:r>
            <a:r>
              <a:rPr sz="1001" spc="-50" dirty="0">
                <a:latin typeface="Metropolis" panose="00000500000000000000" pitchFamily="50" charset="0"/>
                <a:cs typeface="Gotham Book"/>
              </a:rPr>
              <a:t> </a:t>
            </a:r>
            <a:r>
              <a:rPr sz="1001" spc="-11" dirty="0">
                <a:latin typeface="Metropolis" panose="00000500000000000000" pitchFamily="50" charset="0"/>
                <a:cs typeface="Gotham Book"/>
              </a:rPr>
              <a:t>temporenis</a:t>
            </a:r>
            <a:r>
              <a:rPr sz="1001" spc="-50" dirty="0">
                <a:latin typeface="Metropolis" panose="00000500000000000000" pitchFamily="50" charset="0"/>
                <a:cs typeface="Gotham Book"/>
              </a:rPr>
              <a:t> </a:t>
            </a:r>
            <a:r>
              <a:rPr sz="1001" dirty="0">
                <a:latin typeface="Metropolis" panose="00000500000000000000" pitchFamily="50" charset="0"/>
                <a:cs typeface="Gotham Book"/>
              </a:rPr>
              <a:t>ex</a:t>
            </a:r>
            <a:r>
              <a:rPr sz="1001" spc="-55" dirty="0">
                <a:latin typeface="Metropolis" panose="00000500000000000000" pitchFamily="50" charset="0"/>
                <a:cs typeface="Gotham Book"/>
              </a:rPr>
              <a:t> </a:t>
            </a:r>
            <a:r>
              <a:rPr sz="1001" dirty="0">
                <a:latin typeface="Metropolis" panose="00000500000000000000" pitchFamily="50" charset="0"/>
                <a:cs typeface="Gotham Book"/>
              </a:rPr>
              <a:t>ex</a:t>
            </a:r>
            <a:r>
              <a:rPr sz="1001" spc="-50" dirty="0">
                <a:latin typeface="Metropolis" panose="00000500000000000000" pitchFamily="50" charset="0"/>
                <a:cs typeface="Gotham Book"/>
              </a:rPr>
              <a:t> </a:t>
            </a:r>
            <a:r>
              <a:rPr sz="1001" dirty="0">
                <a:latin typeface="Metropolis" panose="00000500000000000000" pitchFamily="50" charset="0"/>
                <a:cs typeface="Gotham Book"/>
              </a:rPr>
              <a:t>ex</a:t>
            </a:r>
            <a:r>
              <a:rPr sz="1001" spc="-50" dirty="0">
                <a:latin typeface="Metropolis" panose="00000500000000000000" pitchFamily="50" charset="0"/>
                <a:cs typeface="Gotham Book"/>
              </a:rPr>
              <a:t> </a:t>
            </a:r>
            <a:r>
              <a:rPr sz="1001" dirty="0">
                <a:latin typeface="Metropolis" panose="00000500000000000000" pitchFamily="50" charset="0"/>
                <a:cs typeface="Gotham Book"/>
              </a:rPr>
              <a:t>est,</a:t>
            </a:r>
            <a:r>
              <a:rPr sz="1001" spc="-50" dirty="0">
                <a:latin typeface="Metropolis" panose="00000500000000000000" pitchFamily="50" charset="0"/>
                <a:cs typeface="Gotham Book"/>
              </a:rPr>
              <a:t> </a:t>
            </a:r>
            <a:r>
              <a:rPr sz="1001" dirty="0">
                <a:latin typeface="Metropolis" panose="00000500000000000000" pitchFamily="50" charset="0"/>
                <a:cs typeface="Gotham Book"/>
              </a:rPr>
              <a:t>tenis</a:t>
            </a:r>
            <a:r>
              <a:rPr sz="1001" spc="-55" dirty="0">
                <a:latin typeface="Metropolis" panose="00000500000000000000" pitchFamily="50" charset="0"/>
                <a:cs typeface="Gotham Book"/>
              </a:rPr>
              <a:t> </a:t>
            </a:r>
            <a:r>
              <a:rPr sz="1001" dirty="0">
                <a:latin typeface="Metropolis" panose="00000500000000000000" pitchFamily="50" charset="0"/>
                <a:cs typeface="Gotham Book"/>
              </a:rPr>
              <a:t>natis</a:t>
            </a:r>
            <a:r>
              <a:rPr sz="1001" spc="-50" dirty="0">
                <a:latin typeface="Metropolis" panose="00000500000000000000" pitchFamily="50" charset="0"/>
                <a:cs typeface="Gotham Book"/>
              </a:rPr>
              <a:t> </a:t>
            </a:r>
            <a:r>
              <a:rPr sz="1001" dirty="0">
                <a:latin typeface="Metropolis" panose="00000500000000000000" pitchFamily="50" charset="0"/>
                <a:cs typeface="Gotham Book"/>
              </a:rPr>
              <a:t>milia</a:t>
            </a:r>
            <a:r>
              <a:rPr sz="1001" spc="-50" dirty="0">
                <a:latin typeface="Metropolis" panose="00000500000000000000" pitchFamily="50" charset="0"/>
                <a:cs typeface="Gotham Book"/>
              </a:rPr>
              <a:t> </a:t>
            </a:r>
            <a:r>
              <a:rPr sz="1001" dirty="0">
                <a:latin typeface="Metropolis" panose="00000500000000000000" pitchFamily="50" charset="0"/>
                <a:cs typeface="Gotham Book"/>
              </a:rPr>
              <a:t>nonsed</a:t>
            </a:r>
            <a:r>
              <a:rPr sz="1001" spc="-50" dirty="0">
                <a:latin typeface="Metropolis" panose="00000500000000000000" pitchFamily="50" charset="0"/>
                <a:cs typeface="Gotham Book"/>
              </a:rPr>
              <a:t> </a:t>
            </a:r>
            <a:r>
              <a:rPr sz="1001" dirty="0">
                <a:latin typeface="Metropolis" panose="00000500000000000000" pitchFamily="50" charset="0"/>
                <a:cs typeface="Gotham Book"/>
              </a:rPr>
              <a:t>es</a:t>
            </a:r>
            <a:r>
              <a:rPr sz="1001" spc="-55" dirty="0">
                <a:latin typeface="Metropolis" panose="00000500000000000000" pitchFamily="50" charset="0"/>
                <a:cs typeface="Gotham Book"/>
              </a:rPr>
              <a:t> </a:t>
            </a:r>
            <a:r>
              <a:rPr sz="1001" spc="-11" dirty="0">
                <a:latin typeface="Metropolis" panose="00000500000000000000" pitchFamily="50" charset="0"/>
                <a:cs typeface="Gotham Book"/>
              </a:rPr>
              <a:t>assim </a:t>
            </a:r>
            <a:r>
              <a:rPr sz="1001" dirty="0">
                <a:latin typeface="Metropolis" panose="00000500000000000000" pitchFamily="50" charset="0"/>
                <a:cs typeface="Gotham Book"/>
              </a:rPr>
              <a:t>quid</a:t>
            </a:r>
            <a:r>
              <a:rPr sz="1001" spc="-44" dirty="0">
                <a:latin typeface="Metropolis" panose="00000500000000000000" pitchFamily="50" charset="0"/>
                <a:cs typeface="Gotham Book"/>
              </a:rPr>
              <a:t> </a:t>
            </a:r>
            <a:r>
              <a:rPr sz="1001" dirty="0">
                <a:latin typeface="Metropolis" panose="00000500000000000000" pitchFamily="50" charset="0"/>
                <a:cs typeface="Gotham Book"/>
              </a:rPr>
              <a:t>que</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acimili</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cipideleni</a:t>
            </a:r>
            <a:r>
              <a:rPr sz="1001" spc="-41" dirty="0">
                <a:latin typeface="Metropolis" panose="00000500000000000000" pitchFamily="50" charset="0"/>
                <a:cs typeface="Gotham Book"/>
              </a:rPr>
              <a:t> </a:t>
            </a:r>
            <a:r>
              <a:rPr sz="1001" dirty="0">
                <a:latin typeface="Metropolis" panose="00000500000000000000" pitchFamily="50" charset="0"/>
                <a:cs typeface="Gotham Book"/>
              </a:rPr>
              <a:t>dem</a:t>
            </a:r>
            <a:r>
              <a:rPr sz="1001" spc="-41" dirty="0">
                <a:latin typeface="Metropolis" panose="00000500000000000000" pitchFamily="50" charset="0"/>
                <a:cs typeface="Gotham Book"/>
              </a:rPr>
              <a:t> </a:t>
            </a:r>
            <a:r>
              <a:rPr sz="1001" dirty="0">
                <a:latin typeface="Metropolis" panose="00000500000000000000" pitchFamily="50" charset="0"/>
                <a:cs typeface="Gotham Book"/>
              </a:rPr>
              <a:t>dit</a:t>
            </a:r>
            <a:r>
              <a:rPr sz="1001" spc="-41" dirty="0">
                <a:latin typeface="Metropolis" panose="00000500000000000000" pitchFamily="50" charset="0"/>
                <a:cs typeface="Gotham Book"/>
              </a:rPr>
              <a:t> </a:t>
            </a:r>
            <a:r>
              <a:rPr sz="1001" dirty="0">
                <a:latin typeface="Metropolis" panose="00000500000000000000" pitchFamily="50" charset="0"/>
                <a:cs typeface="Gotham Book"/>
              </a:rPr>
              <a:t>quame</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verrorum</a:t>
            </a:r>
            <a:r>
              <a:rPr sz="1001" spc="-41" dirty="0">
                <a:latin typeface="Metropolis" panose="00000500000000000000" pitchFamily="50" charset="0"/>
                <a:cs typeface="Gotham Book"/>
              </a:rPr>
              <a:t> </a:t>
            </a:r>
            <a:r>
              <a:rPr sz="1001" dirty="0">
                <a:latin typeface="Metropolis" panose="00000500000000000000" pitchFamily="50" charset="0"/>
                <a:cs typeface="Gotham Book"/>
              </a:rPr>
              <a:t>ex</a:t>
            </a:r>
            <a:r>
              <a:rPr sz="1001" spc="-41" dirty="0">
                <a:latin typeface="Metropolis" panose="00000500000000000000" pitchFamily="50" charset="0"/>
                <a:cs typeface="Gotham Book"/>
              </a:rPr>
              <a:t> </a:t>
            </a:r>
            <a:r>
              <a:rPr sz="1001" spc="-11" dirty="0" err="1">
                <a:latin typeface="Metropolis" panose="00000500000000000000" pitchFamily="50" charset="0"/>
                <a:cs typeface="Gotham Book"/>
              </a:rPr>
              <a:t>erescipsum</a:t>
            </a:r>
            <a:r>
              <a:rPr sz="1001" spc="-41" dirty="0">
                <a:latin typeface="Metropolis" panose="00000500000000000000" pitchFamily="50" charset="0"/>
                <a:cs typeface="Gotham Book"/>
              </a:rPr>
              <a:t> </a:t>
            </a:r>
            <a:r>
              <a:rPr sz="1001" spc="-20" dirty="0">
                <a:latin typeface="Metropolis" panose="00000500000000000000" pitchFamily="50" charset="0"/>
                <a:cs typeface="Gotham Book"/>
              </a:rPr>
              <a:t>lab</a:t>
            </a:r>
            <a:endParaRPr lang="en-US" sz="1001" spc="-20" dirty="0">
              <a:latin typeface="Metropolis" panose="00000500000000000000" pitchFamily="50" charset="0"/>
              <a:cs typeface="Gotham Book"/>
            </a:endParaRPr>
          </a:p>
          <a:p>
            <a:pPr marL="12701" marR="241937">
              <a:lnSpc>
                <a:spcPct val="116700"/>
              </a:lnSpc>
              <a:spcBef>
                <a:spcPts val="740"/>
              </a:spcBef>
            </a:pPr>
            <a:r>
              <a:rPr sz="1001" spc="-20" dirty="0">
                <a:latin typeface="Metropolis" panose="00000500000000000000" pitchFamily="50" charset="0"/>
                <a:cs typeface="Gotham Book"/>
              </a:rPr>
              <a:t>.</a:t>
            </a:r>
            <a:endParaRPr sz="1001" dirty="0">
              <a:latin typeface="Metropolis" panose="00000500000000000000" pitchFamily="50" charset="0"/>
              <a:cs typeface="Gotham Book"/>
            </a:endParaRPr>
          </a:p>
          <a:p>
            <a:pPr marL="12701">
              <a:spcBef>
                <a:spcPts val="5"/>
              </a:spcBef>
              <a:tabLst>
                <a:tab pos="6412946" algn="l"/>
              </a:tabLst>
            </a:pPr>
            <a:r>
              <a:rPr sz="1401" dirty="0">
                <a:solidFill>
                  <a:srgbClr val="004F38"/>
                </a:solidFill>
                <a:latin typeface="Metropolis" panose="00000500000000000000" pitchFamily="50" charset="0"/>
                <a:cs typeface="Gotham Bold"/>
              </a:rPr>
              <a:t>Impac</a:t>
            </a:r>
            <a:r>
              <a:rPr lang="en-US" sz="1401" dirty="0">
                <a:solidFill>
                  <a:srgbClr val="004F38"/>
                </a:solidFill>
                <a:latin typeface="Metropolis" panose="00000500000000000000" pitchFamily="50" charset="0"/>
                <a:cs typeface="Gotham Bold"/>
              </a:rPr>
              <a:t>t</a:t>
            </a:r>
            <a:r>
              <a:rPr sz="1401" u="sng" dirty="0">
                <a:solidFill>
                  <a:srgbClr val="004F38"/>
                </a:solidFill>
                <a:uFill>
                  <a:solidFill>
                    <a:srgbClr val="004F38"/>
                  </a:solidFill>
                </a:uFill>
                <a:latin typeface="Gotham Bold"/>
                <a:cs typeface="Gotham Bold"/>
              </a:rPr>
              <a:t>	</a:t>
            </a:r>
            <a:endParaRPr sz="1401" dirty="0">
              <a:latin typeface="Gotham Bold"/>
              <a:cs typeface="Gotham Bold"/>
            </a:endParaRPr>
          </a:p>
        </p:txBody>
      </p:sp>
      <p:sp>
        <p:nvSpPr>
          <p:cNvPr id="5" name="object 5">
            <a:extLst>
              <a:ext uri="{C183D7F6-B498-43B3-948B-1728B52AA6E4}">
                <adec:decorative xmlns:adec="http://schemas.microsoft.com/office/drawing/2017/decorative" val="1"/>
              </a:ext>
            </a:extLst>
          </p:cNvPr>
          <p:cNvSpPr txBox="1"/>
          <p:nvPr/>
        </p:nvSpPr>
        <p:spPr>
          <a:xfrm>
            <a:off x="1161796" y="6226292"/>
            <a:ext cx="2310283" cy="874598"/>
          </a:xfrm>
          <a:prstGeom prst="rect">
            <a:avLst/>
          </a:prstGeom>
        </p:spPr>
        <p:txBody>
          <a:bodyPr vert="horz" wrap="square" lIns="0" tIns="12700" rIns="0" bIns="0" rtlCol="0">
            <a:spAutoFit/>
          </a:bodyPr>
          <a:lstStyle/>
          <a:p>
            <a:pPr marL="12701" marR="5081">
              <a:spcBef>
                <a:spcPts val="100"/>
              </a:spcBef>
            </a:pPr>
            <a:r>
              <a:rPr lang="en-US" sz="2000" b="1" spc="114" dirty="0">
                <a:latin typeface="Metropolis" panose="00000500000000000000" pitchFamily="50" charset="0"/>
                <a:cs typeface="Gotham Book"/>
              </a:rPr>
              <a:t>#</a:t>
            </a:r>
            <a:r>
              <a:rPr sz="2000" b="1" spc="114" dirty="0">
                <a:latin typeface="Metropolis" panose="00000500000000000000" pitchFamily="50" charset="0"/>
                <a:cs typeface="Gotham Book"/>
              </a:rPr>
              <a:t> </a:t>
            </a:r>
            <a:r>
              <a:rPr sz="1200" dirty="0">
                <a:latin typeface="Metropolis" panose="00000500000000000000" pitchFamily="50" charset="0"/>
                <a:cs typeface="Gotham Book"/>
              </a:rPr>
              <a:t>of</a:t>
            </a:r>
            <a:r>
              <a:rPr sz="1200" spc="121" dirty="0">
                <a:latin typeface="Metropolis" panose="00000500000000000000" pitchFamily="50" charset="0"/>
                <a:cs typeface="Gotham Book"/>
              </a:rPr>
              <a:t> </a:t>
            </a:r>
            <a:r>
              <a:rPr sz="1200" dirty="0">
                <a:latin typeface="Metropolis" panose="00000500000000000000" pitchFamily="50" charset="0"/>
                <a:cs typeface="Gotham Book"/>
              </a:rPr>
              <a:t>community</a:t>
            </a:r>
            <a:r>
              <a:rPr sz="1200" spc="121" dirty="0">
                <a:latin typeface="Metropolis" panose="00000500000000000000" pitchFamily="50" charset="0"/>
                <a:cs typeface="Gotham Book"/>
              </a:rPr>
              <a:t> </a:t>
            </a:r>
            <a:r>
              <a:rPr sz="1200" dirty="0">
                <a:latin typeface="Metropolis" panose="00000500000000000000" pitchFamily="50" charset="0"/>
                <a:cs typeface="Gotham Book"/>
              </a:rPr>
              <a:t>coalitions</a:t>
            </a:r>
            <a:r>
              <a:rPr sz="1200" spc="121" dirty="0">
                <a:latin typeface="Metropolis" panose="00000500000000000000" pitchFamily="50" charset="0"/>
                <a:cs typeface="Gotham Book"/>
              </a:rPr>
              <a:t> </a:t>
            </a:r>
            <a:r>
              <a:rPr sz="1200" spc="-11" dirty="0">
                <a:latin typeface="Metropolis" panose="00000500000000000000" pitchFamily="50" charset="0"/>
                <a:cs typeface="Gotham Book"/>
              </a:rPr>
              <a:t>within </a:t>
            </a:r>
            <a:r>
              <a:rPr sz="1200" dirty="0">
                <a:latin typeface="Metropolis" panose="00000500000000000000" pitchFamily="50" charset="0"/>
                <a:cs typeface="Gotham Book"/>
              </a:rPr>
              <a:t>the</a:t>
            </a:r>
            <a:r>
              <a:rPr sz="1200" spc="91" dirty="0">
                <a:latin typeface="Metropolis" panose="00000500000000000000" pitchFamily="50" charset="0"/>
                <a:cs typeface="Gotham Book"/>
              </a:rPr>
              <a:t> </a:t>
            </a:r>
            <a:r>
              <a:rPr sz="1200" dirty="0">
                <a:latin typeface="Metropolis" panose="00000500000000000000" pitchFamily="50" charset="0"/>
                <a:cs typeface="Gotham Book"/>
              </a:rPr>
              <a:t>county</a:t>
            </a:r>
            <a:r>
              <a:rPr sz="1200" spc="94" dirty="0">
                <a:latin typeface="Metropolis" panose="00000500000000000000" pitchFamily="50" charset="0"/>
                <a:cs typeface="Gotham Book"/>
              </a:rPr>
              <a:t> </a:t>
            </a:r>
            <a:r>
              <a:rPr sz="1200" dirty="0">
                <a:latin typeface="Metropolis" panose="00000500000000000000" pitchFamily="50" charset="0"/>
                <a:cs typeface="Gotham Book"/>
              </a:rPr>
              <a:t>that</a:t>
            </a:r>
            <a:r>
              <a:rPr sz="1200" spc="94" dirty="0">
                <a:latin typeface="Metropolis" panose="00000500000000000000" pitchFamily="50" charset="0"/>
                <a:cs typeface="Gotham Book"/>
              </a:rPr>
              <a:t> </a:t>
            </a:r>
            <a:r>
              <a:rPr sz="1200" dirty="0">
                <a:latin typeface="Metropolis" panose="00000500000000000000" pitchFamily="50" charset="0"/>
                <a:cs typeface="Gotham Book"/>
              </a:rPr>
              <a:t>MSU</a:t>
            </a:r>
            <a:r>
              <a:rPr sz="1200" spc="94" dirty="0">
                <a:latin typeface="Metropolis" panose="00000500000000000000" pitchFamily="50" charset="0"/>
                <a:cs typeface="Gotham Book"/>
              </a:rPr>
              <a:t> </a:t>
            </a:r>
            <a:r>
              <a:rPr sz="1200" spc="-11" dirty="0">
                <a:latin typeface="Metropolis" panose="00000500000000000000" pitchFamily="50" charset="0"/>
                <a:cs typeface="Gotham Book"/>
              </a:rPr>
              <a:t>Extension </a:t>
            </a:r>
            <a:r>
              <a:rPr sz="1200" dirty="0">
                <a:latin typeface="Metropolis" panose="00000500000000000000" pitchFamily="50" charset="0"/>
                <a:cs typeface="Gotham Book"/>
              </a:rPr>
              <a:t>employees</a:t>
            </a:r>
            <a:r>
              <a:rPr sz="1200" spc="114" dirty="0">
                <a:latin typeface="Metropolis" panose="00000500000000000000" pitchFamily="50" charset="0"/>
                <a:cs typeface="Gotham Book"/>
              </a:rPr>
              <a:t> </a:t>
            </a:r>
            <a:r>
              <a:rPr sz="1200" dirty="0">
                <a:latin typeface="Metropolis" panose="00000500000000000000" pitchFamily="50" charset="0"/>
                <a:cs typeface="Gotham Book"/>
              </a:rPr>
              <a:t>are</a:t>
            </a:r>
            <a:r>
              <a:rPr sz="1200" spc="121" dirty="0">
                <a:latin typeface="Metropolis" panose="00000500000000000000" pitchFamily="50" charset="0"/>
                <a:cs typeface="Gotham Book"/>
              </a:rPr>
              <a:t> </a:t>
            </a:r>
            <a:r>
              <a:rPr sz="1200" dirty="0">
                <a:latin typeface="Metropolis" panose="00000500000000000000" pitchFamily="50" charset="0"/>
                <a:cs typeface="Gotham Book"/>
              </a:rPr>
              <a:t>members</a:t>
            </a:r>
            <a:r>
              <a:rPr sz="1200" spc="121" dirty="0">
                <a:latin typeface="Metropolis" panose="00000500000000000000" pitchFamily="50" charset="0"/>
                <a:cs typeface="Gotham Book"/>
              </a:rPr>
              <a:t> </a:t>
            </a:r>
            <a:r>
              <a:rPr sz="1200" spc="-25" dirty="0">
                <a:latin typeface="Metropolis" panose="00000500000000000000" pitchFamily="50" charset="0"/>
                <a:cs typeface="Gotham Book"/>
              </a:rPr>
              <a:t>of</a:t>
            </a:r>
            <a:endParaRPr sz="1200" dirty="0">
              <a:latin typeface="Metropolis" panose="00000500000000000000" pitchFamily="50" charset="0"/>
              <a:cs typeface="Gotham Book"/>
            </a:endParaRPr>
          </a:p>
        </p:txBody>
      </p:sp>
      <p:sp>
        <p:nvSpPr>
          <p:cNvPr id="6" name="object 6">
            <a:extLst>
              <a:ext uri="{C183D7F6-B498-43B3-948B-1728B52AA6E4}">
                <adec:decorative xmlns:adec="http://schemas.microsoft.com/office/drawing/2017/decorative" val="1"/>
              </a:ext>
            </a:extLst>
          </p:cNvPr>
          <p:cNvSpPr txBox="1"/>
          <p:nvPr/>
        </p:nvSpPr>
        <p:spPr>
          <a:xfrm>
            <a:off x="1161798" y="7190253"/>
            <a:ext cx="2206626" cy="505267"/>
          </a:xfrm>
          <a:prstGeom prst="rect">
            <a:avLst/>
          </a:prstGeom>
        </p:spPr>
        <p:txBody>
          <a:bodyPr vert="horz" wrap="square" lIns="0" tIns="12700" rIns="0" bIns="0" rtlCol="0">
            <a:spAutoFit/>
          </a:bodyPr>
          <a:lstStyle/>
          <a:p>
            <a:pPr marL="12701" marR="5081">
              <a:spcBef>
                <a:spcPts val="100"/>
              </a:spcBef>
            </a:pPr>
            <a:r>
              <a:rPr sz="2000" b="1" dirty="0">
                <a:latin typeface="Metropolis" panose="00000500000000000000" pitchFamily="50" charset="0"/>
                <a:cs typeface="Gotham Book"/>
              </a:rPr>
              <a:t>#</a:t>
            </a:r>
            <a:r>
              <a:rPr sz="1200" spc="100" dirty="0">
                <a:latin typeface="Metropolis" panose="00000500000000000000" pitchFamily="50" charset="0"/>
                <a:cs typeface="Gotham Book"/>
              </a:rPr>
              <a:t> </a:t>
            </a:r>
            <a:r>
              <a:rPr sz="1200" dirty="0">
                <a:latin typeface="Metropolis" panose="00000500000000000000" pitchFamily="50" charset="0"/>
                <a:cs typeface="Gotham Book"/>
              </a:rPr>
              <a:t>of</a:t>
            </a:r>
            <a:r>
              <a:rPr sz="1200" spc="100" dirty="0">
                <a:latin typeface="Metropolis" panose="00000500000000000000" pitchFamily="50" charset="0"/>
                <a:cs typeface="Gotham Book"/>
              </a:rPr>
              <a:t> </a:t>
            </a:r>
            <a:r>
              <a:rPr sz="1200" dirty="0">
                <a:latin typeface="Metropolis" panose="00000500000000000000" pitchFamily="50" charset="0"/>
                <a:cs typeface="Gotham Book"/>
              </a:rPr>
              <a:t>participants</a:t>
            </a:r>
            <a:r>
              <a:rPr sz="1200" spc="100" dirty="0">
                <a:latin typeface="Metropolis" panose="00000500000000000000" pitchFamily="50" charset="0"/>
                <a:cs typeface="Gotham Book"/>
              </a:rPr>
              <a:t> </a:t>
            </a:r>
            <a:r>
              <a:rPr sz="1200" dirty="0">
                <a:latin typeface="Metropolis" panose="00000500000000000000" pitchFamily="50" charset="0"/>
                <a:cs typeface="Gotham Book"/>
              </a:rPr>
              <a:t>from</a:t>
            </a:r>
            <a:r>
              <a:rPr sz="1200" spc="105" dirty="0">
                <a:latin typeface="Metropolis" panose="00000500000000000000" pitchFamily="50" charset="0"/>
                <a:cs typeface="Gotham Book"/>
              </a:rPr>
              <a:t> </a:t>
            </a:r>
            <a:r>
              <a:rPr sz="1200" dirty="0">
                <a:latin typeface="Metropolis" panose="00000500000000000000" pitchFamily="50" charset="0"/>
                <a:cs typeface="Gotham Book"/>
              </a:rPr>
              <a:t>the</a:t>
            </a:r>
            <a:r>
              <a:rPr sz="1200" spc="100" dirty="0">
                <a:latin typeface="Metropolis" panose="00000500000000000000" pitchFamily="50" charset="0"/>
                <a:cs typeface="Gotham Book"/>
              </a:rPr>
              <a:t> </a:t>
            </a:r>
            <a:r>
              <a:rPr sz="1200" spc="-11" dirty="0">
                <a:latin typeface="Metropolis" panose="00000500000000000000" pitchFamily="50" charset="0"/>
                <a:cs typeface="Gotham Book"/>
              </a:rPr>
              <a:t>county </a:t>
            </a:r>
            <a:r>
              <a:rPr sz="1200" dirty="0">
                <a:latin typeface="Metropolis" panose="00000500000000000000" pitchFamily="50" charset="0"/>
                <a:cs typeface="Gotham Book"/>
              </a:rPr>
              <a:t>attending</a:t>
            </a:r>
            <a:r>
              <a:rPr sz="1200" spc="100" dirty="0">
                <a:latin typeface="Metropolis" panose="00000500000000000000" pitchFamily="50" charset="0"/>
                <a:cs typeface="Gotham Book"/>
              </a:rPr>
              <a:t>  </a:t>
            </a:r>
            <a:r>
              <a:rPr sz="1200" spc="-11" dirty="0">
                <a:latin typeface="Metropolis" panose="00000500000000000000" pitchFamily="50" charset="0"/>
                <a:cs typeface="Gotham Book"/>
              </a:rPr>
              <a:t>programs.</a:t>
            </a:r>
            <a:endParaRPr sz="1200" dirty="0">
              <a:latin typeface="Metropolis" panose="00000500000000000000" pitchFamily="50" charset="0"/>
              <a:cs typeface="Gotham Book"/>
            </a:endParaRPr>
          </a:p>
        </p:txBody>
      </p:sp>
      <p:sp>
        <p:nvSpPr>
          <p:cNvPr id="7" name="object 7">
            <a:extLst>
              <a:ext uri="{C183D7F6-B498-43B3-948B-1728B52AA6E4}">
                <adec:decorative xmlns:adec="http://schemas.microsoft.com/office/drawing/2017/decorative" val="1"/>
              </a:ext>
            </a:extLst>
          </p:cNvPr>
          <p:cNvSpPr txBox="1"/>
          <p:nvPr/>
        </p:nvSpPr>
        <p:spPr>
          <a:xfrm>
            <a:off x="1161798" y="7942746"/>
            <a:ext cx="1558924" cy="505267"/>
          </a:xfrm>
          <a:prstGeom prst="rect">
            <a:avLst/>
          </a:prstGeom>
        </p:spPr>
        <p:txBody>
          <a:bodyPr vert="horz" wrap="square" lIns="0" tIns="12700" rIns="0" bIns="0" rtlCol="0">
            <a:spAutoFit/>
          </a:bodyPr>
          <a:lstStyle/>
          <a:p>
            <a:pPr marL="12701">
              <a:spcBef>
                <a:spcPts val="100"/>
              </a:spcBef>
            </a:pPr>
            <a:r>
              <a:rPr sz="2000" b="1" dirty="0">
                <a:latin typeface="Metropolis" panose="00000500000000000000" pitchFamily="50" charset="0"/>
                <a:cs typeface="Gotham Book"/>
              </a:rPr>
              <a:t>#</a:t>
            </a:r>
            <a:r>
              <a:rPr sz="2000" b="1" spc="75" dirty="0">
                <a:latin typeface="Metropolis" panose="00000500000000000000" pitchFamily="50" charset="0"/>
                <a:cs typeface="Gotham Book"/>
              </a:rPr>
              <a:t> </a:t>
            </a:r>
            <a:r>
              <a:rPr sz="1001" dirty="0">
                <a:latin typeface="Metropolis" panose="00000500000000000000" pitchFamily="50" charset="0"/>
                <a:cs typeface="Gotham Book"/>
              </a:rPr>
              <a:t>of</a:t>
            </a:r>
            <a:r>
              <a:rPr sz="1001" spc="80" dirty="0">
                <a:latin typeface="Metropolis" panose="00000500000000000000" pitchFamily="50" charset="0"/>
                <a:cs typeface="Gotham Book"/>
              </a:rPr>
              <a:t> </a:t>
            </a:r>
            <a:r>
              <a:rPr sz="1001" dirty="0">
                <a:latin typeface="Metropolis" panose="00000500000000000000" pitchFamily="50" charset="0"/>
                <a:cs typeface="Gotham Book"/>
              </a:rPr>
              <a:t>4-H</a:t>
            </a:r>
            <a:r>
              <a:rPr sz="1001" spc="80" dirty="0">
                <a:latin typeface="Metropolis" panose="00000500000000000000" pitchFamily="50" charset="0"/>
                <a:cs typeface="Gotham Book"/>
              </a:rPr>
              <a:t> </a:t>
            </a:r>
            <a:r>
              <a:rPr sz="1001" dirty="0">
                <a:latin typeface="Metropolis" panose="00000500000000000000" pitchFamily="50" charset="0"/>
                <a:cs typeface="Gotham Book"/>
              </a:rPr>
              <a:t>enrolled</a:t>
            </a:r>
            <a:r>
              <a:rPr sz="1001" spc="80" dirty="0">
                <a:latin typeface="Metropolis" panose="00000500000000000000" pitchFamily="50" charset="0"/>
                <a:cs typeface="Gotham Book"/>
              </a:rPr>
              <a:t> </a:t>
            </a:r>
            <a:r>
              <a:rPr sz="1200" spc="-11" dirty="0">
                <a:latin typeface="Metropolis" panose="00000500000000000000" pitchFamily="50" charset="0"/>
                <a:cs typeface="Gotham Book"/>
              </a:rPr>
              <a:t>youth</a:t>
            </a:r>
            <a:endParaRPr sz="1200" dirty="0">
              <a:latin typeface="Metropolis" panose="00000500000000000000" pitchFamily="50" charset="0"/>
              <a:cs typeface="Gotham Book"/>
            </a:endParaRPr>
          </a:p>
        </p:txBody>
      </p:sp>
      <p:sp>
        <p:nvSpPr>
          <p:cNvPr id="8" name="object 8">
            <a:extLst>
              <a:ext uri="{C183D7F6-B498-43B3-948B-1728B52AA6E4}">
                <adec:decorative xmlns:adec="http://schemas.microsoft.com/office/drawing/2017/decorative" val="1"/>
              </a:ext>
            </a:extLst>
          </p:cNvPr>
          <p:cNvSpPr txBox="1"/>
          <p:nvPr/>
        </p:nvSpPr>
        <p:spPr>
          <a:xfrm>
            <a:off x="4531869" y="6302491"/>
            <a:ext cx="1920238" cy="505267"/>
          </a:xfrm>
          <a:prstGeom prst="rect">
            <a:avLst/>
          </a:prstGeom>
        </p:spPr>
        <p:txBody>
          <a:bodyPr vert="horz" wrap="square" lIns="0" tIns="12700" rIns="0" bIns="0" rtlCol="0">
            <a:spAutoFit/>
          </a:bodyPr>
          <a:lstStyle/>
          <a:p>
            <a:pPr marL="12701" marR="5081">
              <a:spcBef>
                <a:spcPts val="100"/>
              </a:spcBef>
            </a:pPr>
            <a:r>
              <a:rPr lang="en-US" sz="2000" b="1" spc="66" dirty="0">
                <a:latin typeface="Metropolis" panose="00000500000000000000" pitchFamily="50" charset="0"/>
                <a:cs typeface="Gotham Book"/>
              </a:rPr>
              <a:t>#</a:t>
            </a:r>
            <a:r>
              <a:rPr sz="2000" b="1" spc="66" dirty="0">
                <a:latin typeface="Metropolis" panose="00000500000000000000" pitchFamily="50" charset="0"/>
                <a:cs typeface="Gotham Book"/>
              </a:rPr>
              <a:t> </a:t>
            </a:r>
            <a:r>
              <a:rPr sz="1200" dirty="0">
                <a:latin typeface="Metropolis" panose="00000500000000000000" pitchFamily="50" charset="0"/>
                <a:cs typeface="Gotham Book"/>
              </a:rPr>
              <a:t>of</a:t>
            </a:r>
            <a:r>
              <a:rPr sz="1200" spc="66" dirty="0">
                <a:latin typeface="Metropolis" panose="00000500000000000000" pitchFamily="50" charset="0"/>
                <a:cs typeface="Gotham Book"/>
              </a:rPr>
              <a:t> </a:t>
            </a:r>
            <a:r>
              <a:rPr sz="1200" dirty="0">
                <a:latin typeface="Metropolis" panose="00000500000000000000" pitchFamily="50" charset="0"/>
                <a:cs typeface="Gotham Book"/>
              </a:rPr>
              <a:t>answered</a:t>
            </a:r>
            <a:r>
              <a:rPr sz="1200" spc="69" dirty="0">
                <a:latin typeface="Metropolis" panose="00000500000000000000" pitchFamily="50" charset="0"/>
                <a:cs typeface="Gotham Book"/>
              </a:rPr>
              <a:t> </a:t>
            </a:r>
            <a:r>
              <a:rPr sz="1200" dirty="0">
                <a:latin typeface="Metropolis" panose="00000500000000000000" pitchFamily="50" charset="0"/>
                <a:cs typeface="Gotham Book"/>
              </a:rPr>
              <a:t>Ask</a:t>
            </a:r>
            <a:r>
              <a:rPr sz="1200" spc="66" dirty="0">
                <a:latin typeface="Metropolis" panose="00000500000000000000" pitchFamily="50" charset="0"/>
                <a:cs typeface="Gotham Book"/>
              </a:rPr>
              <a:t> </a:t>
            </a:r>
            <a:r>
              <a:rPr sz="1200" spc="-11" dirty="0">
                <a:latin typeface="Metropolis" panose="00000500000000000000" pitchFamily="50" charset="0"/>
                <a:cs typeface="Gotham Book"/>
              </a:rPr>
              <a:t>Extension questions</a:t>
            </a:r>
            <a:endParaRPr sz="1200" dirty="0">
              <a:latin typeface="Metropolis" panose="00000500000000000000" pitchFamily="50" charset="0"/>
              <a:cs typeface="Gotham Book"/>
            </a:endParaRPr>
          </a:p>
        </p:txBody>
      </p:sp>
      <p:sp>
        <p:nvSpPr>
          <p:cNvPr id="9" name="object 9">
            <a:extLst>
              <a:ext uri="{C183D7F6-B498-43B3-948B-1728B52AA6E4}">
                <adec:decorative xmlns:adec="http://schemas.microsoft.com/office/drawing/2017/decorative" val="1"/>
              </a:ext>
            </a:extLst>
          </p:cNvPr>
          <p:cNvSpPr txBox="1"/>
          <p:nvPr/>
        </p:nvSpPr>
        <p:spPr>
          <a:xfrm>
            <a:off x="4531868" y="7211518"/>
            <a:ext cx="1014731" cy="505267"/>
          </a:xfrm>
          <a:prstGeom prst="rect">
            <a:avLst/>
          </a:prstGeom>
        </p:spPr>
        <p:txBody>
          <a:bodyPr vert="horz" wrap="square" lIns="0" tIns="12700" rIns="0" bIns="0" rtlCol="0">
            <a:spAutoFit/>
          </a:bodyPr>
          <a:lstStyle/>
          <a:p>
            <a:pPr marL="12701">
              <a:spcBef>
                <a:spcPts val="100"/>
              </a:spcBef>
            </a:pPr>
            <a:r>
              <a:rPr sz="2000" b="1" dirty="0">
                <a:latin typeface="Metropolis" panose="00000500000000000000" pitchFamily="50" charset="0"/>
                <a:cs typeface="Gotham Book"/>
              </a:rPr>
              <a:t>#</a:t>
            </a:r>
            <a:r>
              <a:rPr sz="2000" b="1" spc="50" dirty="0">
                <a:latin typeface="Metropolis" panose="00000500000000000000" pitchFamily="50" charset="0"/>
                <a:cs typeface="Gotham Book"/>
              </a:rPr>
              <a:t> </a:t>
            </a:r>
            <a:r>
              <a:rPr sz="1200" dirty="0">
                <a:latin typeface="Metropolis" panose="00000500000000000000" pitchFamily="50" charset="0"/>
                <a:cs typeface="Gotham Book"/>
              </a:rPr>
              <a:t>of</a:t>
            </a:r>
            <a:r>
              <a:rPr sz="1200" spc="50" dirty="0">
                <a:latin typeface="Metropolis" panose="00000500000000000000" pitchFamily="50" charset="0"/>
                <a:cs typeface="Gotham Book"/>
              </a:rPr>
              <a:t> </a:t>
            </a:r>
            <a:r>
              <a:rPr sz="1200" spc="-11" dirty="0">
                <a:latin typeface="Metropolis" panose="00000500000000000000" pitchFamily="50" charset="0"/>
                <a:cs typeface="Gotham Book"/>
              </a:rPr>
              <a:t>volunteers</a:t>
            </a:r>
            <a:endParaRPr sz="1200" dirty="0">
              <a:latin typeface="Metropolis" panose="00000500000000000000" pitchFamily="50" charset="0"/>
              <a:cs typeface="Gotham Book"/>
            </a:endParaRPr>
          </a:p>
        </p:txBody>
      </p:sp>
      <p:grpSp>
        <p:nvGrpSpPr>
          <p:cNvPr id="10" name="object 10">
            <a:extLst>
              <a:ext uri="{C183D7F6-B498-43B3-948B-1728B52AA6E4}">
                <adec:decorative xmlns:adec="http://schemas.microsoft.com/office/drawing/2017/decorative" val="1"/>
              </a:ext>
            </a:extLst>
          </p:cNvPr>
          <p:cNvGrpSpPr/>
          <p:nvPr/>
        </p:nvGrpSpPr>
        <p:grpSpPr>
          <a:xfrm>
            <a:off x="473449" y="6207583"/>
            <a:ext cx="523241" cy="461644"/>
            <a:chOff x="473447" y="6207580"/>
            <a:chExt cx="523240" cy="461645"/>
          </a:xfrm>
        </p:grpSpPr>
        <p:sp>
          <p:nvSpPr>
            <p:cNvPr id="11" name="object 11"/>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12" name="object 12"/>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13" name="object 13"/>
            <p:cNvPicPr/>
            <p:nvPr/>
          </p:nvPicPr>
          <p:blipFill>
            <a:blip r:embed="rId18" cstate="print"/>
            <a:stretch>
              <a:fillRect/>
            </a:stretch>
          </p:blipFill>
          <p:spPr>
            <a:xfrm>
              <a:off x="527379" y="6207894"/>
              <a:ext cx="79014" cy="80556"/>
            </a:xfrm>
            <a:prstGeom prst="rect">
              <a:avLst/>
            </a:prstGeom>
          </p:spPr>
        </p:pic>
        <p:sp>
          <p:nvSpPr>
            <p:cNvPr id="14" name="object 14"/>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15" name="object 15"/>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16" name="object 16">
            <a:extLst>
              <a:ext uri="{C183D7F6-B498-43B3-948B-1728B52AA6E4}">
                <adec:decorative xmlns:adec="http://schemas.microsoft.com/office/drawing/2017/decorative" val="1"/>
              </a:ext>
            </a:extLst>
          </p:cNvPr>
          <p:cNvGrpSpPr/>
          <p:nvPr/>
        </p:nvGrpSpPr>
        <p:grpSpPr>
          <a:xfrm>
            <a:off x="490237" y="7040929"/>
            <a:ext cx="487045" cy="537845"/>
            <a:chOff x="490214" y="6981045"/>
            <a:chExt cx="487045" cy="537845"/>
          </a:xfrm>
          <a:solidFill>
            <a:schemeClr val="bg1"/>
          </a:solidFill>
        </p:grpSpPr>
        <p:pic>
          <p:nvPicPr>
            <p:cNvPr id="17" name="object 17"/>
            <p:cNvPicPr/>
            <p:nvPr/>
          </p:nvPicPr>
          <p:blipFill>
            <a:blip r:embed="rId19"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18" name="object 18"/>
            <p:cNvPicPr/>
            <p:nvPr/>
          </p:nvPicPr>
          <p:blipFill>
            <a:blip r:embed="rId20" cstate="print"/>
            <a:stretch>
              <a:fillRect/>
            </a:stretch>
          </p:blipFill>
          <p:spPr>
            <a:xfrm>
              <a:off x="799421" y="6981045"/>
              <a:ext cx="123014" cy="131286"/>
            </a:xfrm>
            <a:prstGeom prst="rect">
              <a:avLst/>
            </a:prstGeom>
            <a:grpFill/>
          </p:spPr>
        </p:pic>
        <p:pic>
          <p:nvPicPr>
            <p:cNvPr id="19" name="object 19"/>
            <p:cNvPicPr/>
            <p:nvPr/>
          </p:nvPicPr>
          <p:blipFill>
            <a:blip r:embed="rId21" cstate="print"/>
            <a:stretch>
              <a:fillRect/>
            </a:stretch>
          </p:blipFill>
          <p:spPr>
            <a:xfrm>
              <a:off x="651862" y="7005765"/>
              <a:ext cx="92722" cy="101092"/>
            </a:xfrm>
            <a:prstGeom prst="rect">
              <a:avLst/>
            </a:prstGeom>
            <a:grpFill/>
          </p:spPr>
        </p:pic>
        <p:pic>
          <p:nvPicPr>
            <p:cNvPr id="20" name="object 20"/>
            <p:cNvPicPr/>
            <p:nvPr/>
          </p:nvPicPr>
          <p:blipFill>
            <a:blip r:embed="rId22" cstate="print"/>
            <a:stretch>
              <a:fillRect/>
            </a:stretch>
          </p:blipFill>
          <p:spPr>
            <a:xfrm>
              <a:off x="530662" y="7019483"/>
              <a:ext cx="77814" cy="84416"/>
            </a:xfrm>
            <a:prstGeom prst="rect">
              <a:avLst/>
            </a:prstGeom>
            <a:grpFill/>
          </p:spPr>
        </p:pic>
      </p:grpSp>
      <p:grpSp>
        <p:nvGrpSpPr>
          <p:cNvPr id="21" name="object 21">
            <a:extLst>
              <a:ext uri="{C183D7F6-B498-43B3-948B-1728B52AA6E4}">
                <adec:decorative xmlns:adec="http://schemas.microsoft.com/office/drawing/2017/decorative" val="1"/>
              </a:ext>
            </a:extLst>
          </p:cNvPr>
          <p:cNvGrpSpPr/>
          <p:nvPr/>
        </p:nvGrpSpPr>
        <p:grpSpPr>
          <a:xfrm>
            <a:off x="3888310" y="6296532"/>
            <a:ext cx="505460" cy="349884"/>
            <a:chOff x="3888308" y="6296530"/>
            <a:chExt cx="505459" cy="349885"/>
          </a:xfrm>
        </p:grpSpPr>
        <p:sp>
          <p:nvSpPr>
            <p:cNvPr id="22" name="object 22"/>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23" name="object 23"/>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24" name="object 24">
            <a:extLst>
              <a:ext uri="{C183D7F6-B498-43B3-948B-1728B52AA6E4}">
                <adec:decorative xmlns:adec="http://schemas.microsoft.com/office/drawing/2017/decorative" val="1"/>
              </a:ext>
            </a:extLst>
          </p:cNvPr>
          <p:cNvGrpSpPr/>
          <p:nvPr/>
        </p:nvGrpSpPr>
        <p:grpSpPr>
          <a:xfrm>
            <a:off x="3876262" y="7138965"/>
            <a:ext cx="542924" cy="298450"/>
            <a:chOff x="3876259" y="7138965"/>
            <a:chExt cx="542925" cy="298450"/>
          </a:xfrm>
        </p:grpSpPr>
        <p:sp>
          <p:nvSpPr>
            <p:cNvPr id="25" name="object 25"/>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26" name="object 26"/>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27" name="object 27"/>
            <p:cNvPicPr/>
            <p:nvPr/>
          </p:nvPicPr>
          <p:blipFill>
            <a:blip r:embed="rId23" cstate="print">
              <a:duotone>
                <a:prstClr val="black"/>
                <a:srgbClr val="7BBD00">
                  <a:tint val="45000"/>
                  <a:satMod val="400000"/>
                </a:srgbClr>
              </a:duotone>
              <a:extLst>
                <a:ext uri="{BEBA8EAE-BF5A-486C-A8C5-ECC9F3942E4B}">
                  <a14:imgProps xmlns:a14="http://schemas.microsoft.com/office/drawing/2010/main">
                    <a14:imgLayer r:embed="rId24">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28" name="object 28"/>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sp>
        <p:nvSpPr>
          <p:cNvPr id="54" name="object 54">
            <a:extLst>
              <a:ext uri="{C183D7F6-B498-43B3-948B-1728B52AA6E4}">
                <adec:decorative xmlns:adec="http://schemas.microsoft.com/office/drawing/2017/decorative" val="1"/>
              </a:ext>
            </a:extLst>
          </p:cNvPr>
          <p:cNvSpPr/>
          <p:nvPr/>
        </p:nvSpPr>
        <p:spPr>
          <a:xfrm>
            <a:off x="1885620" y="433006"/>
            <a:ext cx="5716" cy="318770"/>
          </a:xfrm>
          <a:custGeom>
            <a:avLst/>
            <a:gdLst/>
            <a:ahLst/>
            <a:cxnLst/>
            <a:rect l="l" t="t" r="r" b="b"/>
            <a:pathLst>
              <a:path w="5714" h="318770">
                <a:moveTo>
                  <a:pt x="5473" y="0"/>
                </a:moveTo>
                <a:lnTo>
                  <a:pt x="0" y="0"/>
                </a:lnTo>
                <a:lnTo>
                  <a:pt x="0" y="318363"/>
                </a:lnTo>
                <a:lnTo>
                  <a:pt x="5473" y="318363"/>
                </a:lnTo>
                <a:lnTo>
                  <a:pt x="5473" y="0"/>
                </a:lnTo>
                <a:close/>
              </a:path>
            </a:pathLst>
          </a:custGeom>
          <a:solidFill>
            <a:srgbClr val="004F38"/>
          </a:solidFill>
        </p:spPr>
        <p:txBody>
          <a:bodyPr wrap="square" lIns="0" tIns="0" rIns="0" bIns="0" rtlCol="0"/>
          <a:lstStyle/>
          <a:p>
            <a:endParaRPr/>
          </a:p>
        </p:txBody>
      </p:sp>
      <p:grpSp>
        <p:nvGrpSpPr>
          <p:cNvPr id="55" name="object 55"/>
          <p:cNvGrpSpPr/>
          <p:nvPr/>
        </p:nvGrpSpPr>
        <p:grpSpPr>
          <a:xfrm>
            <a:off x="4451350" y="658370"/>
            <a:ext cx="2863851" cy="3383278"/>
            <a:chOff x="4451350" y="658368"/>
            <a:chExt cx="2863850" cy="3383279"/>
          </a:xfrm>
        </p:grpSpPr>
        <p:pic>
          <p:nvPicPr>
            <p:cNvPr id="56" name="object 56"/>
            <p:cNvPicPr/>
            <p:nvPr/>
          </p:nvPicPr>
          <p:blipFill>
            <a:blip r:embed="rId25" cstate="print"/>
            <a:stretch>
              <a:fillRect/>
            </a:stretch>
          </p:blipFill>
          <p:spPr>
            <a:xfrm>
              <a:off x="4457700" y="896670"/>
              <a:ext cx="2857500" cy="3071825"/>
            </a:xfrm>
            <a:prstGeom prst="rect">
              <a:avLst/>
            </a:prstGeom>
          </p:spPr>
        </p:pic>
        <p:sp>
          <p:nvSpPr>
            <p:cNvPr id="57" name="object 57"/>
            <p:cNvSpPr/>
            <p:nvPr/>
          </p:nvSpPr>
          <p:spPr>
            <a:xfrm>
              <a:off x="4457700" y="658368"/>
              <a:ext cx="0" cy="3383279"/>
            </a:xfrm>
            <a:custGeom>
              <a:avLst/>
              <a:gdLst/>
              <a:ahLst/>
              <a:cxnLst/>
              <a:rect l="l" t="t" r="r" b="b"/>
              <a:pathLst>
                <a:path h="3383279">
                  <a:moveTo>
                    <a:pt x="0" y="3383279"/>
                  </a:moveTo>
                  <a:lnTo>
                    <a:pt x="0" y="0"/>
                  </a:lnTo>
                </a:path>
              </a:pathLst>
            </a:custGeom>
            <a:ln w="12700">
              <a:solidFill>
                <a:srgbClr val="FFFFFF"/>
              </a:solidFill>
            </a:ln>
          </p:spPr>
          <p:txBody>
            <a:bodyPr wrap="square" lIns="0" tIns="0" rIns="0" bIns="0" rtlCol="0"/>
            <a:lstStyle/>
            <a:p>
              <a:endParaRPr/>
            </a:p>
          </p:txBody>
        </p:sp>
      </p:grpSp>
      <p:grpSp>
        <p:nvGrpSpPr>
          <p:cNvPr id="58" name="object 58" descr="MSU Extension logo and county annual report page 1"/>
          <p:cNvGrpSpPr/>
          <p:nvPr/>
        </p:nvGrpSpPr>
        <p:grpSpPr>
          <a:xfrm>
            <a:off x="0" y="8572501"/>
            <a:ext cx="7315200" cy="571500"/>
            <a:chOff x="0" y="8572500"/>
            <a:chExt cx="7315200" cy="571500"/>
          </a:xfrm>
        </p:grpSpPr>
        <p:sp>
          <p:nvSpPr>
            <p:cNvPr id="59" name="object 59"/>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60" name="object 60"/>
            <p:cNvPicPr/>
            <p:nvPr/>
          </p:nvPicPr>
          <p:blipFill>
            <a:blip r:embed="rId26" cstate="print"/>
            <a:stretch>
              <a:fillRect/>
            </a:stretch>
          </p:blipFill>
          <p:spPr>
            <a:xfrm>
              <a:off x="454685" y="8774692"/>
              <a:ext cx="825157" cy="175760"/>
            </a:xfrm>
            <a:prstGeom prst="rect">
              <a:avLst/>
            </a:prstGeom>
          </p:spPr>
        </p:pic>
        <p:sp>
          <p:nvSpPr>
            <p:cNvPr id="61" name="object 61"/>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sp>
        <p:nvSpPr>
          <p:cNvPr id="62" name="object 62" descr="4-H clover logo">
            <a:extLst>
              <a:ext uri="{C183D7F6-B498-43B3-948B-1728B52AA6E4}">
                <adec:decorative xmlns:adec="http://schemas.microsoft.com/office/drawing/2017/decorative" val="0"/>
              </a:ext>
            </a:extLst>
          </p:cNvPr>
          <p:cNvSpPr/>
          <p:nvPr/>
        </p:nvSpPr>
        <p:spPr>
          <a:xfrm>
            <a:off x="490236" y="7775237"/>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sp>
        <p:nvSpPr>
          <p:cNvPr id="63" name="object 63" descr="MSU Extension logo and county annual report page 1"/>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1</a:t>
            </a:fld>
            <a:endParaRPr spc="-50" dirty="0">
              <a:latin typeface="Metropolis" panose="00000500000000000000" pitchFamily="50" charset="0"/>
            </a:endParaRPr>
          </a:p>
        </p:txBody>
      </p:sp>
      <p:sp>
        <p:nvSpPr>
          <p:cNvPr id="64" name="Rectangle 63">
            <a:extLst>
              <a:ext uri="{FF2B5EF4-FFF2-40B4-BE49-F238E27FC236}">
                <a16:creationId xmlns:a16="http://schemas.microsoft.com/office/drawing/2014/main" id="{7A4920FC-CF12-26A1-892C-C4C1EACEC152}"/>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65" name="Rectangle 64">
            <a:extLst>
              <a:ext uri="{FF2B5EF4-FFF2-40B4-BE49-F238E27FC236}">
                <a16:creationId xmlns:a16="http://schemas.microsoft.com/office/drawing/2014/main" id="{EEF626AC-B618-EE9C-B8FE-A097CAD3A566}"/>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48D2FE56-5364-B82D-40DA-764D03FA0C41}"/>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2FB7F83-FA25-84F7-110F-BD271EC24597}"/>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BBCD0043-F037-95E6-1CAE-F74574F5FEC1}"/>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511D1FE2-B947-67ED-5F9A-1B92E9BF40EB}"/>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27"/>
              </a:rPr>
              <a:t>brand.msu.edu</a:t>
            </a:r>
            <a:r>
              <a:rPr lang="en-US" dirty="0"/>
              <a:t>. </a:t>
            </a:r>
          </a:p>
          <a:p>
            <a:endParaRPr lang="en-US" dirty="0"/>
          </a:p>
        </p:txBody>
      </p:sp>
      <p:sp>
        <p:nvSpPr>
          <p:cNvPr id="70" name="Rectangle 69">
            <a:extLst>
              <a:ext uri="{FF2B5EF4-FFF2-40B4-BE49-F238E27FC236}">
                <a16:creationId xmlns:a16="http://schemas.microsoft.com/office/drawing/2014/main" id="{5B20A871-A515-3106-2BEC-486DCAD7A794}"/>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EF53E544-A49B-B647-943C-C865D4CF4702}"/>
              </a:ext>
            </a:extLst>
          </p:cNvPr>
          <p:cNvSpPr txBox="1"/>
          <p:nvPr/>
        </p:nvSpPr>
        <p:spPr>
          <a:xfrm>
            <a:off x="8001000" y="433006"/>
            <a:ext cx="8115300" cy="14773275"/>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hlinkClick r:id="rId28"/>
              </a:rPr>
              <a:t>Download the master template from the OD website (if you do not have it).</a:t>
            </a:r>
            <a:endParaRPr lang="en-US" dirty="0"/>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a:t>
            </a:r>
            <a:r>
              <a:rPr lang="en-US" dirty="0">
                <a:hlinkClick r:id="rId29"/>
              </a:rPr>
              <a:t>MI Spartan Impact</a:t>
            </a:r>
            <a:r>
              <a:rPr lang="en-US" dirty="0"/>
              <a:t>. Norma Lundeen (</a:t>
            </a:r>
            <a:r>
              <a:rPr lang="en-US" dirty="0">
                <a:hlinkClick r:id="rId30"/>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31"/>
              </a:rPr>
              <a:t>iStock</a:t>
            </a:r>
            <a:r>
              <a:rPr lang="en-US" dirty="0"/>
              <a:t>, </a:t>
            </a:r>
            <a:r>
              <a:rPr lang="en-US" dirty="0" err="1">
                <a:hlinkClick r:id="rId32"/>
              </a:rPr>
              <a:t>Pexels</a:t>
            </a:r>
            <a:r>
              <a:rPr lang="en-US" dirty="0"/>
              <a:t> or </a:t>
            </a:r>
            <a:r>
              <a:rPr lang="en-US" dirty="0" err="1">
                <a:hlinkClick r:id="rId33"/>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34"/>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r>
              <a:rPr lang="en-US" dirty="0"/>
              <a:t>To create a more impactful display of data, it is recommended to change numbers to </a:t>
            </a:r>
            <a:r>
              <a:rPr lang="en-US" b="1" dirty="0"/>
              <a:t>bold text </a:t>
            </a:r>
            <a:r>
              <a:rPr lang="en-US" dirty="0"/>
              <a:t>and </a:t>
            </a:r>
            <a:r>
              <a:rPr lang="en-US" sz="2000" dirty="0"/>
              <a:t>20 pt. font size.</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34"/>
              </a:rPr>
              <a:t>dickensc@msu.edu</a:t>
            </a:r>
            <a:endParaRPr lang="en-US" dirty="0"/>
          </a:p>
          <a:p>
            <a:endParaRPr lang="en-US" dirty="0"/>
          </a:p>
          <a:p>
            <a:r>
              <a:rPr lang="en-US" dirty="0"/>
              <a:t>Norma Lundeen, Planning and Reporting Project Manager, Data Analyst II: </a:t>
            </a:r>
            <a:r>
              <a:rPr lang="en-US" dirty="0">
                <a:hlinkClick r:id="rId35"/>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36"/>
              </a:rPr>
              <a:t>wilcoxd4@msu.edu</a:t>
            </a:r>
            <a:endParaRPr lang="en-US" dirty="0"/>
          </a:p>
          <a:p>
            <a:endParaRPr lang="en-US" dirty="0"/>
          </a:p>
        </p:txBody>
      </p:sp>
      <p:grpSp>
        <p:nvGrpSpPr>
          <p:cNvPr id="72" name="object 8" descr="District Director headshot">
            <a:extLst>
              <a:ext uri="{FF2B5EF4-FFF2-40B4-BE49-F238E27FC236}">
                <a16:creationId xmlns:a16="http://schemas.microsoft.com/office/drawing/2014/main" id="{152B209D-F70E-93C7-12B1-D466FACAD4AD}"/>
              </a:ext>
            </a:extLst>
          </p:cNvPr>
          <p:cNvGrpSpPr/>
          <p:nvPr/>
        </p:nvGrpSpPr>
        <p:grpSpPr>
          <a:xfrm>
            <a:off x="484752" y="4224430"/>
            <a:ext cx="799255" cy="717148"/>
            <a:chOff x="457200" y="3783761"/>
            <a:chExt cx="2160905" cy="2160905"/>
          </a:xfrm>
        </p:grpSpPr>
        <p:pic>
          <p:nvPicPr>
            <p:cNvPr id="73" name="object 9">
              <a:extLst>
                <a:ext uri="{FF2B5EF4-FFF2-40B4-BE49-F238E27FC236}">
                  <a16:creationId xmlns:a16="http://schemas.microsoft.com/office/drawing/2014/main" id="{5EAF6DDD-9D0F-0893-C645-957A643A467C}"/>
                </a:ext>
              </a:extLst>
            </p:cNvPr>
            <p:cNvPicPr/>
            <p:nvPr/>
          </p:nvPicPr>
          <p:blipFill>
            <a:blip r:embed="rId37" cstate="print"/>
            <a:stretch>
              <a:fillRect/>
            </a:stretch>
          </p:blipFill>
          <p:spPr>
            <a:xfrm>
              <a:off x="463105" y="3789679"/>
              <a:ext cx="2148801" cy="2148801"/>
            </a:xfrm>
            <a:prstGeom prst="rect">
              <a:avLst/>
            </a:prstGeom>
          </p:spPr>
        </p:pic>
        <p:sp>
          <p:nvSpPr>
            <p:cNvPr id="74" name="object 10">
              <a:extLst>
                <a:ext uri="{FF2B5EF4-FFF2-40B4-BE49-F238E27FC236}">
                  <a16:creationId xmlns:a16="http://schemas.microsoft.com/office/drawing/2014/main" id="{70EF8AAC-DC09-44CC-66A4-1B401B5DBEDB}"/>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C95A28"/>
              </a:solidFill>
            </a:ln>
          </p:spPr>
          <p:txBody>
            <a:bodyPr wrap="square" lIns="0" tIns="0" rIns="0" bIns="0" rtlCol="0"/>
            <a:lstStyle/>
            <a:p>
              <a:endParaRPr/>
            </a:p>
          </p:txBody>
        </p:sp>
      </p:grpSp>
      <p:sp>
        <p:nvSpPr>
          <p:cNvPr id="75" name="TextBox 74">
            <a:extLst>
              <a:ext uri="{FF2B5EF4-FFF2-40B4-BE49-F238E27FC236}">
                <a16:creationId xmlns:a16="http://schemas.microsoft.com/office/drawing/2014/main" id="{1DF81E78-004D-4D3F-DBA9-E526894F624D}"/>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76" name="object 10">
            <a:extLst>
              <a:ext uri="{FF2B5EF4-FFF2-40B4-BE49-F238E27FC236}">
                <a16:creationId xmlns:a16="http://schemas.microsoft.com/office/drawing/2014/main" id="{32084ADD-DB5F-4317-6560-8E84B8F74DD7}"/>
              </a:ext>
            </a:extLst>
          </p:cNvPr>
          <p:cNvGrpSpPr/>
          <p:nvPr/>
        </p:nvGrpSpPr>
        <p:grpSpPr>
          <a:xfrm>
            <a:off x="-9124831" y="1844246"/>
            <a:ext cx="523241" cy="461644"/>
            <a:chOff x="473447" y="6207580"/>
            <a:chExt cx="523240" cy="461645"/>
          </a:xfrm>
        </p:grpSpPr>
        <p:sp>
          <p:nvSpPr>
            <p:cNvPr id="77" name="object 11">
              <a:extLst>
                <a:ext uri="{FF2B5EF4-FFF2-40B4-BE49-F238E27FC236}">
                  <a16:creationId xmlns:a16="http://schemas.microsoft.com/office/drawing/2014/main" id="{7F578AE7-1F30-A9B6-6C3B-B69E818059F2}"/>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78" name="object 12">
              <a:extLst>
                <a:ext uri="{FF2B5EF4-FFF2-40B4-BE49-F238E27FC236}">
                  <a16:creationId xmlns:a16="http://schemas.microsoft.com/office/drawing/2014/main" id="{74357A23-D8A2-1366-1DAA-778571D7ABBD}"/>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79" name="object 13">
              <a:extLst>
                <a:ext uri="{FF2B5EF4-FFF2-40B4-BE49-F238E27FC236}">
                  <a16:creationId xmlns:a16="http://schemas.microsoft.com/office/drawing/2014/main" id="{CEA463D1-F206-A07C-F017-6732218854E0}"/>
                </a:ext>
              </a:extLst>
            </p:cNvPr>
            <p:cNvPicPr/>
            <p:nvPr/>
          </p:nvPicPr>
          <p:blipFill>
            <a:blip r:embed="rId18" cstate="print"/>
            <a:stretch>
              <a:fillRect/>
            </a:stretch>
          </p:blipFill>
          <p:spPr>
            <a:xfrm>
              <a:off x="527379" y="6207894"/>
              <a:ext cx="79014" cy="80556"/>
            </a:xfrm>
            <a:prstGeom prst="rect">
              <a:avLst/>
            </a:prstGeom>
          </p:spPr>
        </p:pic>
        <p:sp>
          <p:nvSpPr>
            <p:cNvPr id="80" name="object 14">
              <a:extLst>
                <a:ext uri="{FF2B5EF4-FFF2-40B4-BE49-F238E27FC236}">
                  <a16:creationId xmlns:a16="http://schemas.microsoft.com/office/drawing/2014/main" id="{C5BE7EB6-D954-8AF4-A91D-587417D16235}"/>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81" name="object 15">
              <a:extLst>
                <a:ext uri="{FF2B5EF4-FFF2-40B4-BE49-F238E27FC236}">
                  <a16:creationId xmlns:a16="http://schemas.microsoft.com/office/drawing/2014/main" id="{B8E31131-465F-73A9-2203-CDBFC0CEA2BE}"/>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82" name="object 16">
            <a:extLst>
              <a:ext uri="{FF2B5EF4-FFF2-40B4-BE49-F238E27FC236}">
                <a16:creationId xmlns:a16="http://schemas.microsoft.com/office/drawing/2014/main" id="{F1E55FC0-862E-FB62-41F0-96D4EA7F7629}"/>
              </a:ext>
            </a:extLst>
          </p:cNvPr>
          <p:cNvGrpSpPr/>
          <p:nvPr/>
        </p:nvGrpSpPr>
        <p:grpSpPr>
          <a:xfrm>
            <a:off x="-8317484" y="1812164"/>
            <a:ext cx="487045" cy="537845"/>
            <a:chOff x="490214" y="6981045"/>
            <a:chExt cx="487045" cy="537845"/>
          </a:xfrm>
          <a:solidFill>
            <a:schemeClr val="bg1"/>
          </a:solidFill>
        </p:grpSpPr>
        <p:pic>
          <p:nvPicPr>
            <p:cNvPr id="83" name="object 17">
              <a:extLst>
                <a:ext uri="{FF2B5EF4-FFF2-40B4-BE49-F238E27FC236}">
                  <a16:creationId xmlns:a16="http://schemas.microsoft.com/office/drawing/2014/main" id="{F8DBAB5B-E798-815B-DDB4-47178B8FBDDA}"/>
                </a:ext>
              </a:extLst>
            </p:cNvPr>
            <p:cNvPicPr/>
            <p:nvPr/>
          </p:nvPicPr>
          <p:blipFill>
            <a:blip r:embed="rId19"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84" name="object 18">
              <a:extLst>
                <a:ext uri="{FF2B5EF4-FFF2-40B4-BE49-F238E27FC236}">
                  <a16:creationId xmlns:a16="http://schemas.microsoft.com/office/drawing/2014/main" id="{0D375343-922C-38C8-AA0F-C8F88D88351D}"/>
                </a:ext>
              </a:extLst>
            </p:cNvPr>
            <p:cNvPicPr/>
            <p:nvPr/>
          </p:nvPicPr>
          <p:blipFill>
            <a:blip r:embed="rId20" cstate="print"/>
            <a:stretch>
              <a:fillRect/>
            </a:stretch>
          </p:blipFill>
          <p:spPr>
            <a:xfrm>
              <a:off x="799421" y="6981045"/>
              <a:ext cx="123014" cy="131286"/>
            </a:xfrm>
            <a:prstGeom prst="rect">
              <a:avLst/>
            </a:prstGeom>
            <a:grpFill/>
          </p:spPr>
        </p:pic>
        <p:pic>
          <p:nvPicPr>
            <p:cNvPr id="85" name="object 19">
              <a:extLst>
                <a:ext uri="{FF2B5EF4-FFF2-40B4-BE49-F238E27FC236}">
                  <a16:creationId xmlns:a16="http://schemas.microsoft.com/office/drawing/2014/main" id="{B8990ACB-9785-0D29-2BC8-79203CBE810F}"/>
                </a:ext>
              </a:extLst>
            </p:cNvPr>
            <p:cNvPicPr/>
            <p:nvPr/>
          </p:nvPicPr>
          <p:blipFill>
            <a:blip r:embed="rId21" cstate="print"/>
            <a:stretch>
              <a:fillRect/>
            </a:stretch>
          </p:blipFill>
          <p:spPr>
            <a:xfrm>
              <a:off x="651862" y="7005765"/>
              <a:ext cx="92722" cy="101092"/>
            </a:xfrm>
            <a:prstGeom prst="rect">
              <a:avLst/>
            </a:prstGeom>
            <a:grpFill/>
          </p:spPr>
        </p:pic>
        <p:pic>
          <p:nvPicPr>
            <p:cNvPr id="86" name="object 20">
              <a:extLst>
                <a:ext uri="{FF2B5EF4-FFF2-40B4-BE49-F238E27FC236}">
                  <a16:creationId xmlns:a16="http://schemas.microsoft.com/office/drawing/2014/main" id="{D773E955-A272-5321-B5E9-FCF12F64D945}"/>
                </a:ext>
              </a:extLst>
            </p:cNvPr>
            <p:cNvPicPr/>
            <p:nvPr/>
          </p:nvPicPr>
          <p:blipFill>
            <a:blip r:embed="rId22" cstate="print"/>
            <a:stretch>
              <a:fillRect/>
            </a:stretch>
          </p:blipFill>
          <p:spPr>
            <a:xfrm>
              <a:off x="530662" y="7019483"/>
              <a:ext cx="77814" cy="84416"/>
            </a:xfrm>
            <a:prstGeom prst="rect">
              <a:avLst/>
            </a:prstGeom>
            <a:grpFill/>
          </p:spPr>
        </p:pic>
      </p:grpSp>
      <p:sp>
        <p:nvSpPr>
          <p:cNvPr id="87" name="object 62" descr="4-H clover logo&#10;">
            <a:extLst>
              <a:ext uri="{FF2B5EF4-FFF2-40B4-BE49-F238E27FC236}">
                <a16:creationId xmlns:a16="http://schemas.microsoft.com/office/drawing/2014/main" id="{EA8A7BC3-7C13-9E28-9903-2065F1A24FCA}"/>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88" name="object 21">
            <a:extLst>
              <a:ext uri="{FF2B5EF4-FFF2-40B4-BE49-F238E27FC236}">
                <a16:creationId xmlns:a16="http://schemas.microsoft.com/office/drawing/2014/main" id="{71379645-157C-86C8-5A7F-E52BAE6E6BE2}"/>
              </a:ext>
            </a:extLst>
          </p:cNvPr>
          <p:cNvGrpSpPr/>
          <p:nvPr/>
        </p:nvGrpSpPr>
        <p:grpSpPr>
          <a:xfrm>
            <a:off x="-9107397" y="2686924"/>
            <a:ext cx="505460" cy="349884"/>
            <a:chOff x="3888308" y="6296530"/>
            <a:chExt cx="505459" cy="349885"/>
          </a:xfrm>
        </p:grpSpPr>
        <p:sp>
          <p:nvSpPr>
            <p:cNvPr id="89" name="object 22">
              <a:extLst>
                <a:ext uri="{FF2B5EF4-FFF2-40B4-BE49-F238E27FC236}">
                  <a16:creationId xmlns:a16="http://schemas.microsoft.com/office/drawing/2014/main" id="{1F9E5424-95DC-B623-6534-E45C39A783FE}"/>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90" name="object 23">
              <a:extLst>
                <a:ext uri="{FF2B5EF4-FFF2-40B4-BE49-F238E27FC236}">
                  <a16:creationId xmlns:a16="http://schemas.microsoft.com/office/drawing/2014/main" id="{565BD32E-1C7B-C91B-2E06-E86C2C206E94}"/>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91" name="object 24">
            <a:extLst>
              <a:ext uri="{FF2B5EF4-FFF2-40B4-BE49-F238E27FC236}">
                <a16:creationId xmlns:a16="http://schemas.microsoft.com/office/drawing/2014/main" id="{8A46FE49-2B9E-12F3-70A2-D9AAD4D5ECF9}"/>
              </a:ext>
            </a:extLst>
          </p:cNvPr>
          <p:cNvGrpSpPr/>
          <p:nvPr/>
        </p:nvGrpSpPr>
        <p:grpSpPr>
          <a:xfrm>
            <a:off x="-8345653" y="2686924"/>
            <a:ext cx="542924" cy="298450"/>
            <a:chOff x="3876259" y="7138965"/>
            <a:chExt cx="542925" cy="298450"/>
          </a:xfrm>
        </p:grpSpPr>
        <p:sp>
          <p:nvSpPr>
            <p:cNvPr id="92" name="object 25">
              <a:extLst>
                <a:ext uri="{FF2B5EF4-FFF2-40B4-BE49-F238E27FC236}">
                  <a16:creationId xmlns:a16="http://schemas.microsoft.com/office/drawing/2014/main" id="{0F67EC03-598A-1C34-F2CF-1BE5D743AB18}"/>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93" name="object 26">
              <a:extLst>
                <a:ext uri="{FF2B5EF4-FFF2-40B4-BE49-F238E27FC236}">
                  <a16:creationId xmlns:a16="http://schemas.microsoft.com/office/drawing/2014/main" id="{A187103E-0A82-2835-0593-00D69AE74452}"/>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94" name="object 27">
              <a:extLst>
                <a:ext uri="{FF2B5EF4-FFF2-40B4-BE49-F238E27FC236}">
                  <a16:creationId xmlns:a16="http://schemas.microsoft.com/office/drawing/2014/main" id="{7A40CCC4-9571-5975-AA18-62B9E2AE27C5}"/>
                </a:ext>
              </a:extLst>
            </p:cNvPr>
            <p:cNvPicPr/>
            <p:nvPr/>
          </p:nvPicPr>
          <p:blipFill>
            <a:blip r:embed="rId23" cstate="print">
              <a:duotone>
                <a:prstClr val="black"/>
                <a:srgbClr val="7BBD00">
                  <a:tint val="45000"/>
                  <a:satMod val="400000"/>
                </a:srgbClr>
              </a:duotone>
              <a:extLst>
                <a:ext uri="{BEBA8EAE-BF5A-486C-A8C5-ECC9F3942E4B}">
                  <a14:imgProps xmlns:a14="http://schemas.microsoft.com/office/drawing/2010/main">
                    <a14:imgLayer r:embed="rId24">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95" name="object 28">
              <a:extLst>
                <a:ext uri="{FF2B5EF4-FFF2-40B4-BE49-F238E27FC236}">
                  <a16:creationId xmlns:a16="http://schemas.microsoft.com/office/drawing/2014/main" id="{7D6C8F79-C298-4E1E-7446-9B6FC51B7742}"/>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96" name="object 22">
            <a:extLst>
              <a:ext uri="{FF2B5EF4-FFF2-40B4-BE49-F238E27FC236}">
                <a16:creationId xmlns:a16="http://schemas.microsoft.com/office/drawing/2014/main" id="{29AC6EA2-6FE8-B675-3995-10A0294F4611}"/>
              </a:ext>
            </a:extLst>
          </p:cNvPr>
          <p:cNvGrpSpPr/>
          <p:nvPr/>
        </p:nvGrpSpPr>
        <p:grpSpPr>
          <a:xfrm>
            <a:off x="-7645535" y="2574370"/>
            <a:ext cx="538480" cy="458469"/>
            <a:chOff x="457851" y="966465"/>
            <a:chExt cx="538480" cy="458470"/>
          </a:xfrm>
        </p:grpSpPr>
        <p:sp>
          <p:nvSpPr>
            <p:cNvPr id="97" name="object 23">
              <a:extLst>
                <a:ext uri="{FF2B5EF4-FFF2-40B4-BE49-F238E27FC236}">
                  <a16:creationId xmlns:a16="http://schemas.microsoft.com/office/drawing/2014/main" id="{E894F308-8F56-7ECD-2A3E-E40843D4DC99}"/>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98" name="object 24">
              <a:extLst>
                <a:ext uri="{FF2B5EF4-FFF2-40B4-BE49-F238E27FC236}">
                  <a16:creationId xmlns:a16="http://schemas.microsoft.com/office/drawing/2014/main" id="{7DB033ED-6B05-0D5F-7CE2-99A5F159A3A8}"/>
                </a:ext>
              </a:extLst>
            </p:cNvPr>
            <p:cNvPicPr/>
            <p:nvPr/>
          </p:nvPicPr>
          <p:blipFill>
            <a:blip r:embed="rId38" cstate="print">
              <a:biLevel thresh="50000"/>
            </a:blip>
            <a:stretch>
              <a:fillRect/>
            </a:stretch>
          </p:blipFill>
          <p:spPr>
            <a:xfrm>
              <a:off x="522242" y="1173478"/>
              <a:ext cx="409078" cy="251276"/>
            </a:xfrm>
            <a:prstGeom prst="rect">
              <a:avLst/>
            </a:prstGeom>
            <a:noFill/>
          </p:spPr>
        </p:pic>
      </p:grpSp>
      <p:grpSp>
        <p:nvGrpSpPr>
          <p:cNvPr id="99" name="object 25">
            <a:extLst>
              <a:ext uri="{FF2B5EF4-FFF2-40B4-BE49-F238E27FC236}">
                <a16:creationId xmlns:a16="http://schemas.microsoft.com/office/drawing/2014/main" id="{56867A03-28BF-8E9B-7CA0-F39FD2F1AD4B}"/>
              </a:ext>
            </a:extLst>
          </p:cNvPr>
          <p:cNvGrpSpPr/>
          <p:nvPr/>
        </p:nvGrpSpPr>
        <p:grpSpPr>
          <a:xfrm>
            <a:off x="-9126415" y="3411718"/>
            <a:ext cx="542724" cy="557083"/>
            <a:chOff x="457200" y="1723370"/>
            <a:chExt cx="542724" cy="557082"/>
          </a:xfrm>
        </p:grpSpPr>
        <p:sp>
          <p:nvSpPr>
            <p:cNvPr id="100" name="object 27">
              <a:extLst>
                <a:ext uri="{FF2B5EF4-FFF2-40B4-BE49-F238E27FC236}">
                  <a16:creationId xmlns:a16="http://schemas.microsoft.com/office/drawing/2014/main" id="{8E6588D4-5BEB-1BEC-04EC-ADB475DB84FB}"/>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101" name="object 28">
              <a:extLst>
                <a:ext uri="{FF2B5EF4-FFF2-40B4-BE49-F238E27FC236}">
                  <a16:creationId xmlns:a16="http://schemas.microsoft.com/office/drawing/2014/main" id="{FDAEA37F-ED53-B7FB-1F0F-A0C0880A6926}"/>
                </a:ext>
              </a:extLst>
            </p:cNvPr>
            <p:cNvPicPr/>
            <p:nvPr/>
          </p:nvPicPr>
          <p:blipFill>
            <a:blip r:embed="rId39" cstate="print"/>
            <a:stretch>
              <a:fillRect/>
            </a:stretch>
          </p:blipFill>
          <p:spPr>
            <a:xfrm>
              <a:off x="503624" y="1723370"/>
              <a:ext cx="113334" cy="141668"/>
            </a:xfrm>
            <a:prstGeom prst="rect">
              <a:avLst/>
            </a:prstGeom>
          </p:spPr>
        </p:pic>
        <p:sp>
          <p:nvSpPr>
            <p:cNvPr id="102" name="object 29">
              <a:extLst>
                <a:ext uri="{FF2B5EF4-FFF2-40B4-BE49-F238E27FC236}">
                  <a16:creationId xmlns:a16="http://schemas.microsoft.com/office/drawing/2014/main" id="{DEC8F4CF-149D-906C-F042-ED2FC382ED2B}"/>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103" name="object 30">
              <a:extLst>
                <a:ext uri="{FF2B5EF4-FFF2-40B4-BE49-F238E27FC236}">
                  <a16:creationId xmlns:a16="http://schemas.microsoft.com/office/drawing/2014/main" id="{1B447287-BD1C-44B3-1116-AC218398C2E9}"/>
                </a:ext>
              </a:extLst>
            </p:cNvPr>
            <p:cNvPicPr/>
            <p:nvPr/>
          </p:nvPicPr>
          <p:blipFill>
            <a:blip r:embed="rId39" cstate="print"/>
            <a:stretch>
              <a:fillRect/>
            </a:stretch>
          </p:blipFill>
          <p:spPr>
            <a:xfrm>
              <a:off x="840101" y="1723370"/>
              <a:ext cx="113334" cy="141668"/>
            </a:xfrm>
            <a:prstGeom prst="rect">
              <a:avLst/>
            </a:prstGeom>
          </p:spPr>
        </p:pic>
        <p:sp>
          <p:nvSpPr>
            <p:cNvPr id="104" name="object 31">
              <a:extLst>
                <a:ext uri="{FF2B5EF4-FFF2-40B4-BE49-F238E27FC236}">
                  <a16:creationId xmlns:a16="http://schemas.microsoft.com/office/drawing/2014/main" id="{B30E7EEE-4E1F-E3A1-2850-E607B411E7A9}"/>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105" name="object 32">
            <a:extLst>
              <a:ext uri="{FF2B5EF4-FFF2-40B4-BE49-F238E27FC236}">
                <a16:creationId xmlns:a16="http://schemas.microsoft.com/office/drawing/2014/main" id="{538CAEB6-ED46-5EC1-D547-E2E944A23B02}"/>
              </a:ext>
            </a:extLst>
          </p:cNvPr>
          <p:cNvGrpSpPr/>
          <p:nvPr/>
        </p:nvGrpSpPr>
        <p:grpSpPr>
          <a:xfrm>
            <a:off x="-8327382" y="4351510"/>
            <a:ext cx="572135" cy="375285"/>
            <a:chOff x="457205" y="2671799"/>
            <a:chExt cx="572135" cy="375285"/>
          </a:xfrm>
        </p:grpSpPr>
        <p:sp>
          <p:nvSpPr>
            <p:cNvPr id="106" name="object 33">
              <a:extLst>
                <a:ext uri="{FF2B5EF4-FFF2-40B4-BE49-F238E27FC236}">
                  <a16:creationId xmlns:a16="http://schemas.microsoft.com/office/drawing/2014/main" id="{78A9C962-B3A9-474D-F319-8F780C20C9C5}"/>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107" name="object 34">
              <a:extLst>
                <a:ext uri="{FF2B5EF4-FFF2-40B4-BE49-F238E27FC236}">
                  <a16:creationId xmlns:a16="http://schemas.microsoft.com/office/drawing/2014/main" id="{597DF452-A977-80BE-C91B-C8F5071DF8DE}"/>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108" name="object 48">
            <a:extLst>
              <a:ext uri="{FF2B5EF4-FFF2-40B4-BE49-F238E27FC236}">
                <a16:creationId xmlns:a16="http://schemas.microsoft.com/office/drawing/2014/main" id="{315E6A27-2451-015D-9896-742033119F1A}"/>
              </a:ext>
            </a:extLst>
          </p:cNvPr>
          <p:cNvGrpSpPr/>
          <p:nvPr/>
        </p:nvGrpSpPr>
        <p:grpSpPr>
          <a:xfrm>
            <a:off x="-8299273" y="3480803"/>
            <a:ext cx="532130" cy="421004"/>
            <a:chOff x="3903835" y="2611070"/>
            <a:chExt cx="532130" cy="421005"/>
          </a:xfrm>
        </p:grpSpPr>
        <p:sp>
          <p:nvSpPr>
            <p:cNvPr id="109" name="object 49">
              <a:extLst>
                <a:ext uri="{FF2B5EF4-FFF2-40B4-BE49-F238E27FC236}">
                  <a16:creationId xmlns:a16="http://schemas.microsoft.com/office/drawing/2014/main" id="{E570A1CB-6A43-F3CB-6DB8-6E6EBE392B9E}"/>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110" name="object 50">
              <a:extLst>
                <a:ext uri="{FF2B5EF4-FFF2-40B4-BE49-F238E27FC236}">
                  <a16:creationId xmlns:a16="http://schemas.microsoft.com/office/drawing/2014/main" id="{EE1A3FC0-AD75-6151-F7B8-92F77D83310B}"/>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111" name="object 56">
            <a:extLst>
              <a:ext uri="{FF2B5EF4-FFF2-40B4-BE49-F238E27FC236}">
                <a16:creationId xmlns:a16="http://schemas.microsoft.com/office/drawing/2014/main" id="{39A45284-A797-2837-9FA1-566476CBCBA1}"/>
              </a:ext>
            </a:extLst>
          </p:cNvPr>
          <p:cNvGrpSpPr/>
          <p:nvPr/>
        </p:nvGrpSpPr>
        <p:grpSpPr>
          <a:xfrm>
            <a:off x="-9112791" y="4311555"/>
            <a:ext cx="557531" cy="483870"/>
            <a:chOff x="457255" y="6325833"/>
            <a:chExt cx="557530" cy="483870"/>
          </a:xfrm>
        </p:grpSpPr>
        <p:sp>
          <p:nvSpPr>
            <p:cNvPr id="112" name="object 57">
              <a:extLst>
                <a:ext uri="{FF2B5EF4-FFF2-40B4-BE49-F238E27FC236}">
                  <a16:creationId xmlns:a16="http://schemas.microsoft.com/office/drawing/2014/main" id="{1EBFE7AA-347D-26D6-DA7A-945F41B1D3FC}"/>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113" name="object 58">
              <a:extLst>
                <a:ext uri="{FF2B5EF4-FFF2-40B4-BE49-F238E27FC236}">
                  <a16:creationId xmlns:a16="http://schemas.microsoft.com/office/drawing/2014/main" id="{D3883DA8-B4BC-2F10-63E8-0D6A75A77C41}"/>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114" name="object 65">
            <a:extLst>
              <a:ext uri="{FF2B5EF4-FFF2-40B4-BE49-F238E27FC236}">
                <a16:creationId xmlns:a16="http://schemas.microsoft.com/office/drawing/2014/main" id="{BC452545-DECD-7729-B09D-22DCCB8400BA}"/>
              </a:ext>
            </a:extLst>
          </p:cNvPr>
          <p:cNvGrpSpPr/>
          <p:nvPr/>
        </p:nvGrpSpPr>
        <p:grpSpPr>
          <a:xfrm>
            <a:off x="-9100091" y="5103226"/>
            <a:ext cx="532130" cy="503556"/>
            <a:chOff x="3868851" y="6306282"/>
            <a:chExt cx="532130" cy="503555"/>
          </a:xfrm>
        </p:grpSpPr>
        <p:sp>
          <p:nvSpPr>
            <p:cNvPr id="115" name="object 66">
              <a:extLst>
                <a:ext uri="{FF2B5EF4-FFF2-40B4-BE49-F238E27FC236}">
                  <a16:creationId xmlns:a16="http://schemas.microsoft.com/office/drawing/2014/main" id="{6B49E7B3-D17B-E043-1AD3-6543EC5D5F1B}"/>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116" name="object 67">
              <a:extLst>
                <a:ext uri="{FF2B5EF4-FFF2-40B4-BE49-F238E27FC236}">
                  <a16:creationId xmlns:a16="http://schemas.microsoft.com/office/drawing/2014/main" id="{AB8384BB-801D-6460-0840-3D4C4F04FF4A}"/>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117" name="object 68">
              <a:extLst>
                <a:ext uri="{FF2B5EF4-FFF2-40B4-BE49-F238E27FC236}">
                  <a16:creationId xmlns:a16="http://schemas.microsoft.com/office/drawing/2014/main" id="{7481562C-53AD-95B4-3DCD-774AB85EA8AD}"/>
                </a:ext>
              </a:extLst>
            </p:cNvPr>
            <p:cNvPicPr/>
            <p:nvPr/>
          </p:nvPicPr>
          <p:blipFill>
            <a:blip r:embed="rId40" cstate="print">
              <a:biLevel thresh="50000"/>
            </a:blip>
            <a:stretch>
              <a:fillRect/>
            </a:stretch>
          </p:blipFill>
          <p:spPr>
            <a:xfrm>
              <a:off x="4041443" y="6580941"/>
              <a:ext cx="188884" cy="228507"/>
            </a:xfrm>
            <a:prstGeom prst="rect">
              <a:avLst/>
            </a:prstGeom>
          </p:spPr>
        </p:pic>
        <p:sp>
          <p:nvSpPr>
            <p:cNvPr id="118" name="object 69">
              <a:extLst>
                <a:ext uri="{FF2B5EF4-FFF2-40B4-BE49-F238E27FC236}">
                  <a16:creationId xmlns:a16="http://schemas.microsoft.com/office/drawing/2014/main" id="{115BA0F8-4B3A-8B77-D2AD-43E222BDEF19}"/>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119" name="object 38">
            <a:extLst>
              <a:ext uri="{FF2B5EF4-FFF2-40B4-BE49-F238E27FC236}">
                <a16:creationId xmlns:a16="http://schemas.microsoft.com/office/drawing/2014/main" id="{4C35A712-1423-1296-DB7A-2A98AB83AF3B}"/>
              </a:ext>
            </a:extLst>
          </p:cNvPr>
          <p:cNvGrpSpPr/>
          <p:nvPr/>
        </p:nvGrpSpPr>
        <p:grpSpPr>
          <a:xfrm>
            <a:off x="-8247313" y="5014768"/>
            <a:ext cx="497840" cy="502284"/>
            <a:chOff x="3927351" y="945414"/>
            <a:chExt cx="497840" cy="502284"/>
          </a:xfrm>
        </p:grpSpPr>
        <p:sp>
          <p:nvSpPr>
            <p:cNvPr id="120" name="object 39">
              <a:extLst>
                <a:ext uri="{FF2B5EF4-FFF2-40B4-BE49-F238E27FC236}">
                  <a16:creationId xmlns:a16="http://schemas.microsoft.com/office/drawing/2014/main" id="{1479AC98-491A-8E2A-C36C-59CCE8402109}"/>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121" name="object 40">
              <a:extLst>
                <a:ext uri="{FF2B5EF4-FFF2-40B4-BE49-F238E27FC236}">
                  <a16:creationId xmlns:a16="http://schemas.microsoft.com/office/drawing/2014/main" id="{9C810D1A-4ED6-51F7-A4A5-172DBFD86505}"/>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122" name="object 41">
              <a:extLst>
                <a:ext uri="{FF2B5EF4-FFF2-40B4-BE49-F238E27FC236}">
                  <a16:creationId xmlns:a16="http://schemas.microsoft.com/office/drawing/2014/main" id="{CD388B22-C00A-CD25-0DF9-EBEAF8F38DFF}"/>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123" name="object 42">
            <a:extLst>
              <a:ext uri="{FF2B5EF4-FFF2-40B4-BE49-F238E27FC236}">
                <a16:creationId xmlns:a16="http://schemas.microsoft.com/office/drawing/2014/main" id="{01C5EB59-D473-0B2E-A7FB-753794C422C9}"/>
              </a:ext>
            </a:extLst>
          </p:cNvPr>
          <p:cNvGrpSpPr/>
          <p:nvPr/>
        </p:nvGrpSpPr>
        <p:grpSpPr>
          <a:xfrm>
            <a:off x="-8310061" y="5830081"/>
            <a:ext cx="532130" cy="300050"/>
            <a:chOff x="3903827" y="1913497"/>
            <a:chExt cx="532130" cy="300049"/>
          </a:xfrm>
        </p:grpSpPr>
        <p:sp>
          <p:nvSpPr>
            <p:cNvPr id="124" name="object 43">
              <a:extLst>
                <a:ext uri="{FF2B5EF4-FFF2-40B4-BE49-F238E27FC236}">
                  <a16:creationId xmlns:a16="http://schemas.microsoft.com/office/drawing/2014/main" id="{B84DBD4D-E072-769E-11D5-6DCDB0D7C091}"/>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125" name="object 44">
              <a:extLst>
                <a:ext uri="{FF2B5EF4-FFF2-40B4-BE49-F238E27FC236}">
                  <a16:creationId xmlns:a16="http://schemas.microsoft.com/office/drawing/2014/main" id="{3050D79D-D21D-6EB8-D993-6804B2A28F0E}"/>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126" name="object 47">
              <a:extLst>
                <a:ext uri="{FF2B5EF4-FFF2-40B4-BE49-F238E27FC236}">
                  <a16:creationId xmlns:a16="http://schemas.microsoft.com/office/drawing/2014/main" id="{A8502478-1816-7E38-83C8-F0258DB19CFD}"/>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127" name="object 51">
            <a:extLst>
              <a:ext uri="{FF2B5EF4-FFF2-40B4-BE49-F238E27FC236}">
                <a16:creationId xmlns:a16="http://schemas.microsoft.com/office/drawing/2014/main" id="{97C75426-6A72-0C6A-4710-C99BD986EA78}"/>
              </a:ext>
            </a:extLst>
          </p:cNvPr>
          <p:cNvGrpSpPr/>
          <p:nvPr/>
        </p:nvGrpSpPr>
        <p:grpSpPr>
          <a:xfrm>
            <a:off x="-7589020" y="4991907"/>
            <a:ext cx="557531" cy="548005"/>
            <a:chOff x="457196" y="5396609"/>
            <a:chExt cx="557530" cy="548005"/>
          </a:xfrm>
        </p:grpSpPr>
        <p:sp>
          <p:nvSpPr>
            <p:cNvPr id="128" name="object 52">
              <a:extLst>
                <a:ext uri="{FF2B5EF4-FFF2-40B4-BE49-F238E27FC236}">
                  <a16:creationId xmlns:a16="http://schemas.microsoft.com/office/drawing/2014/main" id="{7ACE359A-1BE3-E3A5-B748-9EDB7B40DCEA}"/>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29" name="object 53">
              <a:extLst>
                <a:ext uri="{FF2B5EF4-FFF2-40B4-BE49-F238E27FC236}">
                  <a16:creationId xmlns:a16="http://schemas.microsoft.com/office/drawing/2014/main" id="{B277750E-E660-1FB0-ADB9-E7EC34F69D35}"/>
                </a:ext>
              </a:extLst>
            </p:cNvPr>
            <p:cNvPicPr/>
            <p:nvPr/>
          </p:nvPicPr>
          <p:blipFill>
            <a:blip r:embed="rId41" cstate="print">
              <a:biLevel thresh="50000"/>
            </a:blip>
            <a:stretch>
              <a:fillRect/>
            </a:stretch>
          </p:blipFill>
          <p:spPr>
            <a:xfrm>
              <a:off x="797382" y="5785859"/>
              <a:ext cx="216922" cy="158248"/>
            </a:xfrm>
            <a:prstGeom prst="rect">
              <a:avLst/>
            </a:prstGeom>
          </p:spPr>
        </p:pic>
        <p:pic>
          <p:nvPicPr>
            <p:cNvPr id="130" name="object 54">
              <a:extLst>
                <a:ext uri="{FF2B5EF4-FFF2-40B4-BE49-F238E27FC236}">
                  <a16:creationId xmlns:a16="http://schemas.microsoft.com/office/drawing/2014/main" id="{2ACF591C-F1DB-7EAC-9429-05C648E79C9E}"/>
                </a:ext>
              </a:extLst>
            </p:cNvPr>
            <p:cNvPicPr/>
            <p:nvPr/>
          </p:nvPicPr>
          <p:blipFill>
            <a:blip r:embed="rId42" cstate="print">
              <a:biLevel thresh="75000"/>
            </a:blip>
            <a:stretch>
              <a:fillRect/>
            </a:stretch>
          </p:blipFill>
          <p:spPr>
            <a:xfrm>
              <a:off x="564492" y="5396609"/>
              <a:ext cx="217615" cy="92196"/>
            </a:xfrm>
            <a:prstGeom prst="rect">
              <a:avLst/>
            </a:prstGeom>
          </p:spPr>
        </p:pic>
        <p:pic>
          <p:nvPicPr>
            <p:cNvPr id="131" name="object 55">
              <a:extLst>
                <a:ext uri="{FF2B5EF4-FFF2-40B4-BE49-F238E27FC236}">
                  <a16:creationId xmlns:a16="http://schemas.microsoft.com/office/drawing/2014/main" id="{CF149DC8-875F-78D9-46C7-88596F73DD58}"/>
                </a:ext>
              </a:extLst>
            </p:cNvPr>
            <p:cNvPicPr/>
            <p:nvPr/>
          </p:nvPicPr>
          <p:blipFill>
            <a:blip r:embed="rId43" cstate="print">
              <a:biLevel thresh="50000"/>
            </a:blip>
            <a:stretch>
              <a:fillRect/>
            </a:stretch>
          </p:blipFill>
          <p:spPr>
            <a:xfrm>
              <a:off x="921484" y="5692248"/>
              <a:ext cx="67701" cy="64730"/>
            </a:xfrm>
            <a:prstGeom prst="rect">
              <a:avLst/>
            </a:prstGeom>
          </p:spPr>
        </p:pic>
      </p:grpSp>
      <p:grpSp>
        <p:nvGrpSpPr>
          <p:cNvPr id="132" name="object 59">
            <a:extLst>
              <a:ext uri="{FF2B5EF4-FFF2-40B4-BE49-F238E27FC236}">
                <a16:creationId xmlns:a16="http://schemas.microsoft.com/office/drawing/2014/main" id="{098FA895-7D79-DF3E-1DE6-6F13625CD3A7}"/>
              </a:ext>
            </a:extLst>
          </p:cNvPr>
          <p:cNvGrpSpPr/>
          <p:nvPr/>
        </p:nvGrpSpPr>
        <p:grpSpPr>
          <a:xfrm>
            <a:off x="-7631514" y="3296608"/>
            <a:ext cx="504190" cy="481964"/>
            <a:chOff x="483268" y="7196776"/>
            <a:chExt cx="504190" cy="481965"/>
          </a:xfrm>
        </p:grpSpPr>
        <p:sp>
          <p:nvSpPr>
            <p:cNvPr id="133" name="object 60">
              <a:extLst>
                <a:ext uri="{FF2B5EF4-FFF2-40B4-BE49-F238E27FC236}">
                  <a16:creationId xmlns:a16="http://schemas.microsoft.com/office/drawing/2014/main" id="{53BC6659-7E13-AEE9-91EF-5620E9668C79}"/>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34" name="object 61">
              <a:extLst>
                <a:ext uri="{FF2B5EF4-FFF2-40B4-BE49-F238E27FC236}">
                  <a16:creationId xmlns:a16="http://schemas.microsoft.com/office/drawing/2014/main" id="{FB9D6909-75A7-4362-A751-41A64FE38643}"/>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35" name="object 70">
            <a:extLst>
              <a:ext uri="{FF2B5EF4-FFF2-40B4-BE49-F238E27FC236}">
                <a16:creationId xmlns:a16="http://schemas.microsoft.com/office/drawing/2014/main" id="{8074B33F-2871-D7DF-4D8F-6279307D6168}"/>
              </a:ext>
            </a:extLst>
          </p:cNvPr>
          <p:cNvGrpSpPr/>
          <p:nvPr/>
        </p:nvGrpSpPr>
        <p:grpSpPr>
          <a:xfrm>
            <a:off x="-7645297" y="3956643"/>
            <a:ext cx="535940" cy="645161"/>
            <a:chOff x="3868950" y="7119218"/>
            <a:chExt cx="535940" cy="645160"/>
          </a:xfrm>
        </p:grpSpPr>
        <p:sp>
          <p:nvSpPr>
            <p:cNvPr id="136" name="object 71">
              <a:extLst>
                <a:ext uri="{FF2B5EF4-FFF2-40B4-BE49-F238E27FC236}">
                  <a16:creationId xmlns:a16="http://schemas.microsoft.com/office/drawing/2014/main" id="{86409973-1A64-9DD8-1D51-9BF37678A0B8}"/>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37" name="object 72">
              <a:extLst>
                <a:ext uri="{FF2B5EF4-FFF2-40B4-BE49-F238E27FC236}">
                  <a16:creationId xmlns:a16="http://schemas.microsoft.com/office/drawing/2014/main" id="{49FC8AF7-D010-C670-C2DE-FA3DB24EAC9B}"/>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38" name="object 73">
              <a:extLst>
                <a:ext uri="{FF2B5EF4-FFF2-40B4-BE49-F238E27FC236}">
                  <a16:creationId xmlns:a16="http://schemas.microsoft.com/office/drawing/2014/main" id="{1B255D12-1E73-4947-0CA8-E71A1A5C207C}"/>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39" name="object 74">
              <a:extLst>
                <a:ext uri="{FF2B5EF4-FFF2-40B4-BE49-F238E27FC236}">
                  <a16:creationId xmlns:a16="http://schemas.microsoft.com/office/drawing/2014/main" id="{347B2779-34EF-9488-4E8F-CB736570C095}"/>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40" name="object 75">
              <a:extLst>
                <a:ext uri="{FF2B5EF4-FFF2-40B4-BE49-F238E27FC236}">
                  <a16:creationId xmlns:a16="http://schemas.microsoft.com/office/drawing/2014/main" id="{E7176CC3-36DA-2DCF-5140-90169230D4F6}"/>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141" name="object 76">
              <a:extLst>
                <a:ext uri="{FF2B5EF4-FFF2-40B4-BE49-F238E27FC236}">
                  <a16:creationId xmlns:a16="http://schemas.microsoft.com/office/drawing/2014/main" id="{79143E16-7FB5-7727-7DB2-2F588C69FFB9}"/>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142" name="object 77">
              <a:extLst>
                <a:ext uri="{FF2B5EF4-FFF2-40B4-BE49-F238E27FC236}">
                  <a16:creationId xmlns:a16="http://schemas.microsoft.com/office/drawing/2014/main" id="{00395B06-CC76-5BAD-3FDC-E42AB94FF89A}"/>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143" name="object 78">
              <a:extLst>
                <a:ext uri="{FF2B5EF4-FFF2-40B4-BE49-F238E27FC236}">
                  <a16:creationId xmlns:a16="http://schemas.microsoft.com/office/drawing/2014/main" id="{2ACEAFBE-700C-4BA3-5297-AB0517AD0127}"/>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145" name="object 35">
            <a:extLst>
              <a:ext uri="{FF2B5EF4-FFF2-40B4-BE49-F238E27FC236}">
                <a16:creationId xmlns:a16="http://schemas.microsoft.com/office/drawing/2014/main" id="{6B181D35-7C80-3336-CD6F-1166EABD583D}"/>
              </a:ext>
            </a:extLst>
          </p:cNvPr>
          <p:cNvGrpSpPr/>
          <p:nvPr/>
        </p:nvGrpSpPr>
        <p:grpSpPr>
          <a:xfrm>
            <a:off x="-9042338" y="5784968"/>
            <a:ext cx="609600" cy="441324"/>
            <a:chOff x="3817620" y="945208"/>
            <a:chExt cx="609600" cy="441325"/>
          </a:xfrm>
        </p:grpSpPr>
        <p:sp>
          <p:nvSpPr>
            <p:cNvPr id="146" name="object 36">
              <a:extLst>
                <a:ext uri="{FF2B5EF4-FFF2-40B4-BE49-F238E27FC236}">
                  <a16:creationId xmlns:a16="http://schemas.microsoft.com/office/drawing/2014/main" id="{AD9029F7-E683-25D0-6EBA-35190FDF281B}"/>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147" name="object 37">
              <a:extLst>
                <a:ext uri="{FF2B5EF4-FFF2-40B4-BE49-F238E27FC236}">
                  <a16:creationId xmlns:a16="http://schemas.microsoft.com/office/drawing/2014/main" id="{854BA4C6-81A6-DE65-E9C2-864BB38A0A0D}"/>
                </a:ext>
              </a:extLst>
            </p:cNvPr>
            <p:cNvPicPr/>
            <p:nvPr/>
          </p:nvPicPr>
          <p:blipFill>
            <a:blip r:embed="rId44" cstate="print"/>
            <a:stretch>
              <a:fillRect/>
            </a:stretch>
          </p:blipFill>
          <p:spPr>
            <a:xfrm>
              <a:off x="3859804" y="945208"/>
              <a:ext cx="171431" cy="175813"/>
            </a:xfrm>
            <a:prstGeom prst="rect">
              <a:avLst/>
            </a:prstGeom>
          </p:spPr>
        </p:pic>
        <p:sp>
          <p:nvSpPr>
            <p:cNvPr id="148" name="object 38">
              <a:extLst>
                <a:ext uri="{FF2B5EF4-FFF2-40B4-BE49-F238E27FC236}">
                  <a16:creationId xmlns:a16="http://schemas.microsoft.com/office/drawing/2014/main" id="{727A9CAF-8BA1-E58D-9267-DDCBD0DBC49B}"/>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149" name="object 39">
              <a:extLst>
                <a:ext uri="{FF2B5EF4-FFF2-40B4-BE49-F238E27FC236}">
                  <a16:creationId xmlns:a16="http://schemas.microsoft.com/office/drawing/2014/main" id="{2F4DF654-4237-C1AC-C195-6A41B754EC90}"/>
                </a:ext>
              </a:extLst>
            </p:cNvPr>
            <p:cNvPicPr/>
            <p:nvPr/>
          </p:nvPicPr>
          <p:blipFill>
            <a:blip r:embed="rId45" cstate="print">
              <a:biLevel thresh="50000"/>
            </a:blip>
            <a:stretch>
              <a:fillRect/>
            </a:stretch>
          </p:blipFill>
          <p:spPr>
            <a:xfrm>
              <a:off x="4097925" y="987302"/>
              <a:ext cx="329280" cy="313900"/>
            </a:xfrm>
            <a:prstGeom prst="rect">
              <a:avLst/>
            </a:prstGeom>
          </p:spPr>
        </p:pic>
      </p:grpSp>
      <p:grpSp>
        <p:nvGrpSpPr>
          <p:cNvPr id="150" name="object 32">
            <a:extLst>
              <a:ext uri="{FF2B5EF4-FFF2-40B4-BE49-F238E27FC236}">
                <a16:creationId xmlns:a16="http://schemas.microsoft.com/office/drawing/2014/main" id="{D4040F87-D243-CAD8-ADF1-8484B3FCAF91}"/>
              </a:ext>
            </a:extLst>
          </p:cNvPr>
          <p:cNvGrpSpPr/>
          <p:nvPr/>
        </p:nvGrpSpPr>
        <p:grpSpPr>
          <a:xfrm>
            <a:off x="-9084114" y="6357561"/>
            <a:ext cx="496571" cy="488949"/>
            <a:chOff x="490923" y="2963165"/>
            <a:chExt cx="496570" cy="488950"/>
          </a:xfrm>
        </p:grpSpPr>
        <p:sp>
          <p:nvSpPr>
            <p:cNvPr id="151" name="object 33">
              <a:extLst>
                <a:ext uri="{FF2B5EF4-FFF2-40B4-BE49-F238E27FC236}">
                  <a16:creationId xmlns:a16="http://schemas.microsoft.com/office/drawing/2014/main" id="{49E41C81-B36B-6FC6-2E0A-4FB3B4FF6E00}"/>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52" name="object 34">
              <a:extLst>
                <a:ext uri="{FF2B5EF4-FFF2-40B4-BE49-F238E27FC236}">
                  <a16:creationId xmlns:a16="http://schemas.microsoft.com/office/drawing/2014/main" id="{9342376B-DD57-E650-73F9-56EFA6A2A5BD}"/>
                </a:ext>
              </a:extLst>
            </p:cNvPr>
            <p:cNvPicPr/>
            <p:nvPr/>
          </p:nvPicPr>
          <p:blipFill>
            <a:blip r:embed="rId46" cstate="print">
              <a:biLevel thresh="50000"/>
            </a:blip>
            <a:stretch>
              <a:fillRect/>
            </a:stretch>
          </p:blipFill>
          <p:spPr>
            <a:xfrm>
              <a:off x="693151" y="3236791"/>
              <a:ext cx="101492" cy="95244"/>
            </a:xfrm>
            <a:prstGeom prst="rect">
              <a:avLst/>
            </a:prstGeom>
          </p:spPr>
        </p:pic>
      </p:grpSp>
      <p:pic>
        <p:nvPicPr>
          <p:cNvPr id="153" name="object 48" descr="ServSafe logo">
            <a:extLst>
              <a:ext uri="{FF2B5EF4-FFF2-40B4-BE49-F238E27FC236}">
                <a16:creationId xmlns:a16="http://schemas.microsoft.com/office/drawing/2014/main" id="{F97A93B5-27A5-20AD-1891-66B206EAF9AD}"/>
              </a:ext>
            </a:extLst>
          </p:cNvPr>
          <p:cNvPicPr/>
          <p:nvPr/>
        </p:nvPicPr>
        <p:blipFill>
          <a:blip r:embed="rId47" cstate="print"/>
          <a:stretch>
            <a:fillRect/>
          </a:stretch>
        </p:blipFill>
        <p:spPr>
          <a:xfrm>
            <a:off x="-9167446" y="6992745"/>
            <a:ext cx="787177" cy="367339"/>
          </a:xfrm>
          <a:prstGeom prst="rect">
            <a:avLst/>
          </a:prstGeom>
        </p:spPr>
      </p:pic>
      <p:grpSp>
        <p:nvGrpSpPr>
          <p:cNvPr id="154" name="object 24">
            <a:extLst>
              <a:ext uri="{FF2B5EF4-FFF2-40B4-BE49-F238E27FC236}">
                <a16:creationId xmlns:a16="http://schemas.microsoft.com/office/drawing/2014/main" id="{196B2A80-D31D-F1AA-28EF-F7295EA929F0}"/>
              </a:ext>
            </a:extLst>
          </p:cNvPr>
          <p:cNvGrpSpPr/>
          <p:nvPr/>
        </p:nvGrpSpPr>
        <p:grpSpPr>
          <a:xfrm>
            <a:off x="-8388750" y="6248341"/>
            <a:ext cx="493396" cy="544196"/>
            <a:chOff x="493907" y="1554516"/>
            <a:chExt cx="493395" cy="544195"/>
          </a:xfrm>
          <a:solidFill>
            <a:schemeClr val="tx1"/>
          </a:solidFill>
        </p:grpSpPr>
        <p:sp>
          <p:nvSpPr>
            <p:cNvPr id="155" name="object 25">
              <a:extLst>
                <a:ext uri="{FF2B5EF4-FFF2-40B4-BE49-F238E27FC236}">
                  <a16:creationId xmlns:a16="http://schemas.microsoft.com/office/drawing/2014/main" id="{1DF574E9-44FB-477A-68EB-A85863833CF5}"/>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56" name="object 26">
              <a:extLst>
                <a:ext uri="{FF2B5EF4-FFF2-40B4-BE49-F238E27FC236}">
                  <a16:creationId xmlns:a16="http://schemas.microsoft.com/office/drawing/2014/main" id="{6A1EA57A-5E6E-815D-A17F-630D4ADC9106}"/>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57" name="object 27">
            <a:extLst>
              <a:ext uri="{FF2B5EF4-FFF2-40B4-BE49-F238E27FC236}">
                <a16:creationId xmlns:a16="http://schemas.microsoft.com/office/drawing/2014/main" id="{98A37C8B-2577-5F70-13F5-08B327810F12}"/>
              </a:ext>
            </a:extLst>
          </p:cNvPr>
          <p:cNvGrpSpPr/>
          <p:nvPr/>
        </p:nvGrpSpPr>
        <p:grpSpPr>
          <a:xfrm>
            <a:off x="-7761719" y="6494401"/>
            <a:ext cx="570229" cy="342265"/>
            <a:chOff x="455574" y="2330599"/>
            <a:chExt cx="570230" cy="342265"/>
          </a:xfrm>
        </p:grpSpPr>
        <p:sp>
          <p:nvSpPr>
            <p:cNvPr id="158" name="object 28">
              <a:extLst>
                <a:ext uri="{FF2B5EF4-FFF2-40B4-BE49-F238E27FC236}">
                  <a16:creationId xmlns:a16="http://schemas.microsoft.com/office/drawing/2014/main" id="{A348ED01-27CE-08C8-F6B9-3160FE80BD0C}"/>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59" name="object 29">
              <a:extLst>
                <a:ext uri="{FF2B5EF4-FFF2-40B4-BE49-F238E27FC236}">
                  <a16:creationId xmlns:a16="http://schemas.microsoft.com/office/drawing/2014/main" id="{47F7CC23-D430-CD6D-5769-BDA98F9AD498}"/>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60" name="object 30">
              <a:extLst>
                <a:ext uri="{FF2B5EF4-FFF2-40B4-BE49-F238E27FC236}">
                  <a16:creationId xmlns:a16="http://schemas.microsoft.com/office/drawing/2014/main" id="{51DBB996-8494-314D-7ACB-D7E1E05519BD}"/>
                </a:ext>
              </a:extLst>
            </p:cNvPr>
            <p:cNvPicPr/>
            <p:nvPr/>
          </p:nvPicPr>
          <p:blipFill>
            <a:blip r:embed="rId48" cstate="print">
              <a:biLevel thresh="50000"/>
            </a:blip>
            <a:stretch>
              <a:fillRect/>
            </a:stretch>
          </p:blipFill>
          <p:spPr>
            <a:xfrm>
              <a:off x="553803" y="2353945"/>
              <a:ext cx="127158" cy="123421"/>
            </a:xfrm>
            <a:prstGeom prst="rect">
              <a:avLst/>
            </a:prstGeom>
          </p:spPr>
        </p:pic>
        <p:pic>
          <p:nvPicPr>
            <p:cNvPr id="161" name="object 31">
              <a:extLst>
                <a:ext uri="{FF2B5EF4-FFF2-40B4-BE49-F238E27FC236}">
                  <a16:creationId xmlns:a16="http://schemas.microsoft.com/office/drawing/2014/main" id="{826DC928-2404-E283-DED1-249AD840EA39}"/>
                </a:ext>
              </a:extLst>
            </p:cNvPr>
            <p:cNvPicPr/>
            <p:nvPr/>
          </p:nvPicPr>
          <p:blipFill>
            <a:blip r:embed="rId49" cstate="print"/>
            <a:stretch>
              <a:fillRect/>
            </a:stretch>
          </p:blipFill>
          <p:spPr>
            <a:xfrm>
              <a:off x="741281" y="2330599"/>
              <a:ext cx="129901" cy="126669"/>
            </a:xfrm>
            <a:prstGeom prst="rect">
              <a:avLst/>
            </a:prstGeom>
          </p:spPr>
        </p:pic>
      </p:grpSp>
      <p:grpSp>
        <p:nvGrpSpPr>
          <p:cNvPr id="162" name="object 40">
            <a:extLst>
              <a:ext uri="{FF2B5EF4-FFF2-40B4-BE49-F238E27FC236}">
                <a16:creationId xmlns:a16="http://schemas.microsoft.com/office/drawing/2014/main" id="{5BA4BADB-7EA3-9D80-F017-95C9BD0BA1BB}"/>
              </a:ext>
            </a:extLst>
          </p:cNvPr>
          <p:cNvGrpSpPr/>
          <p:nvPr/>
        </p:nvGrpSpPr>
        <p:grpSpPr>
          <a:xfrm>
            <a:off x="-7686603" y="5789675"/>
            <a:ext cx="497205" cy="476251"/>
            <a:chOff x="3873986" y="1596440"/>
            <a:chExt cx="497205" cy="476250"/>
          </a:xfrm>
        </p:grpSpPr>
        <p:sp>
          <p:nvSpPr>
            <p:cNvPr id="163" name="object 41">
              <a:extLst>
                <a:ext uri="{FF2B5EF4-FFF2-40B4-BE49-F238E27FC236}">
                  <a16:creationId xmlns:a16="http://schemas.microsoft.com/office/drawing/2014/main" id="{FBE7E022-E3A6-F7CC-F1EC-2FB561F77890}"/>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64" name="object 42">
              <a:extLst>
                <a:ext uri="{FF2B5EF4-FFF2-40B4-BE49-F238E27FC236}">
                  <a16:creationId xmlns:a16="http://schemas.microsoft.com/office/drawing/2014/main" id="{2D352FE6-0A47-E965-4A40-B968827B0691}"/>
                </a:ext>
              </a:extLst>
            </p:cNvPr>
            <p:cNvPicPr/>
            <p:nvPr/>
          </p:nvPicPr>
          <p:blipFill>
            <a:blip r:embed="rId50" cstate="print"/>
            <a:stretch>
              <a:fillRect/>
            </a:stretch>
          </p:blipFill>
          <p:spPr>
            <a:xfrm>
              <a:off x="3873986" y="1631236"/>
              <a:ext cx="241709" cy="441454"/>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descr="MSU Extension logo and county annual report page 2"/>
          <p:cNvGrpSpPr/>
          <p:nvPr/>
        </p:nvGrpSpPr>
        <p:grpSpPr>
          <a:xfrm>
            <a:off x="0" y="8572501"/>
            <a:ext cx="7315200" cy="571500"/>
            <a:chOff x="0" y="8572500"/>
            <a:chExt cx="7315200" cy="571500"/>
          </a:xfrm>
        </p:grpSpPr>
        <p:sp>
          <p:nvSpPr>
            <p:cNvPr id="3" name="object 3"/>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4" name="object 4"/>
            <p:cNvPicPr/>
            <p:nvPr/>
          </p:nvPicPr>
          <p:blipFill>
            <a:blip r:embed="rId2" cstate="print"/>
            <a:stretch>
              <a:fillRect/>
            </a:stretch>
          </p:blipFill>
          <p:spPr>
            <a:xfrm>
              <a:off x="454685" y="8774692"/>
              <a:ext cx="825157" cy="175760"/>
            </a:xfrm>
            <a:prstGeom prst="rect">
              <a:avLst/>
            </a:prstGeom>
          </p:spPr>
        </p:pic>
        <p:sp>
          <p:nvSpPr>
            <p:cNvPr id="5" name="object 5"/>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sp>
        <p:nvSpPr>
          <p:cNvPr id="6" name="object 6"/>
          <p:cNvSpPr txBox="1"/>
          <p:nvPr/>
        </p:nvSpPr>
        <p:spPr>
          <a:xfrm>
            <a:off x="444501" y="408940"/>
            <a:ext cx="6426201" cy="259045"/>
          </a:xfrm>
          <a:prstGeom prst="rect">
            <a:avLst/>
          </a:prstGeom>
        </p:spPr>
        <p:txBody>
          <a:bodyPr vert="horz" wrap="square" lIns="0" tIns="12700" rIns="0" bIns="0" rtlCol="0">
            <a:spAutoFit/>
          </a:bodyPr>
          <a:lstStyle/>
          <a:p>
            <a:pPr marL="12701">
              <a:spcBef>
                <a:spcPts val="100"/>
              </a:spcBef>
              <a:tabLst>
                <a:tab pos="6412946" algn="l"/>
              </a:tabLst>
            </a:pPr>
            <a:r>
              <a:rPr sz="1600" dirty="0">
                <a:solidFill>
                  <a:srgbClr val="0B9A6D"/>
                </a:solidFill>
                <a:latin typeface="Metropolis" panose="00000500000000000000" pitchFamily="50" charset="0"/>
                <a:cs typeface="Gotham Bold"/>
              </a:rPr>
              <a:t>Overall Impact</a:t>
            </a:r>
            <a:r>
              <a:rPr sz="1600" spc="434" dirty="0">
                <a:solidFill>
                  <a:srgbClr val="0B9A6D"/>
                </a:solidFill>
                <a:latin typeface="Metropolis" panose="00000500000000000000" pitchFamily="50" charset="0"/>
                <a:cs typeface="Gotham Bold"/>
              </a:rPr>
              <a:t> </a:t>
            </a:r>
            <a:r>
              <a:rPr sz="1600" u="sng" dirty="0">
                <a:solidFill>
                  <a:srgbClr val="0B9A6D"/>
                </a:solidFill>
                <a:uFill>
                  <a:solidFill>
                    <a:srgbClr val="C95A28"/>
                  </a:solidFill>
                </a:uFill>
                <a:latin typeface="Metropolis" panose="00000500000000000000" pitchFamily="50" charset="0"/>
                <a:cs typeface="Gotham Bold"/>
              </a:rPr>
              <a:t>	</a:t>
            </a:r>
            <a:endParaRPr sz="1600" dirty="0">
              <a:solidFill>
                <a:srgbClr val="0B9A6D"/>
              </a:solidFill>
              <a:latin typeface="Metropolis" panose="00000500000000000000" pitchFamily="50" charset="0"/>
              <a:cs typeface="Gotham Bold"/>
            </a:endParaRPr>
          </a:p>
        </p:txBody>
      </p:sp>
      <p:sp>
        <p:nvSpPr>
          <p:cNvPr id="7" name="object 7"/>
          <p:cNvSpPr txBox="1"/>
          <p:nvPr/>
        </p:nvSpPr>
        <p:spPr>
          <a:xfrm>
            <a:off x="483264" y="4462856"/>
            <a:ext cx="6426199" cy="545919"/>
          </a:xfrm>
          <a:prstGeom prst="rect">
            <a:avLst/>
          </a:prstGeom>
        </p:spPr>
        <p:txBody>
          <a:bodyPr vert="horz" wrap="square" lIns="0" tIns="12700" rIns="0" bIns="0" rtlCol="0">
            <a:spAutoFit/>
          </a:bodyPr>
          <a:lstStyle/>
          <a:p>
            <a:pPr marL="12701" marR="5081">
              <a:lnSpc>
                <a:spcPct val="111900"/>
              </a:lnSpc>
              <a:spcBef>
                <a:spcPts val="100"/>
              </a:spcBef>
            </a:pPr>
            <a:r>
              <a:rPr sz="1600" dirty="0">
                <a:solidFill>
                  <a:srgbClr val="004F38"/>
                </a:solidFill>
                <a:latin typeface="Metropolis" panose="00000500000000000000" pitchFamily="50" charset="0"/>
                <a:cs typeface="Gotham Bold"/>
              </a:rPr>
              <a:t>Economic</a:t>
            </a:r>
            <a:r>
              <a:rPr sz="1600" spc="204" dirty="0">
                <a:solidFill>
                  <a:srgbClr val="004F38"/>
                </a:solidFill>
                <a:latin typeface="Metropolis" panose="00000500000000000000" pitchFamily="50" charset="0"/>
                <a:cs typeface="Gotham Bold"/>
              </a:rPr>
              <a:t> </a:t>
            </a:r>
            <a:r>
              <a:rPr sz="1600" dirty="0">
                <a:solidFill>
                  <a:srgbClr val="004F38"/>
                </a:solidFill>
                <a:latin typeface="Metropolis" panose="00000500000000000000" pitchFamily="50" charset="0"/>
                <a:cs typeface="Gotham Bold"/>
              </a:rPr>
              <a:t>Development,</a:t>
            </a:r>
            <a:r>
              <a:rPr sz="1600" spc="210" dirty="0">
                <a:solidFill>
                  <a:srgbClr val="004F38"/>
                </a:solidFill>
                <a:latin typeface="Metropolis" panose="00000500000000000000" pitchFamily="50" charset="0"/>
                <a:cs typeface="Gotham Bold"/>
              </a:rPr>
              <a:t> </a:t>
            </a:r>
            <a:r>
              <a:rPr sz="1600" dirty="0">
                <a:solidFill>
                  <a:srgbClr val="004F38"/>
                </a:solidFill>
                <a:latin typeface="Metropolis" panose="00000500000000000000" pitchFamily="50" charset="0"/>
                <a:cs typeface="Gotham Bold"/>
              </a:rPr>
              <a:t>Environmental</a:t>
            </a:r>
            <a:r>
              <a:rPr sz="1600" spc="204" dirty="0">
                <a:solidFill>
                  <a:srgbClr val="004F38"/>
                </a:solidFill>
                <a:latin typeface="Metropolis" panose="00000500000000000000" pitchFamily="50" charset="0"/>
                <a:cs typeface="Gotham Bold"/>
              </a:rPr>
              <a:t> </a:t>
            </a:r>
            <a:r>
              <a:rPr sz="1600" spc="-11" dirty="0">
                <a:solidFill>
                  <a:srgbClr val="004F38"/>
                </a:solidFill>
                <a:latin typeface="Metropolis" panose="00000500000000000000" pitchFamily="50" charset="0"/>
                <a:cs typeface="Gotham Bold"/>
              </a:rPr>
              <a:t>Conservation, </a:t>
            </a:r>
            <a:r>
              <a:rPr sz="1600" dirty="0">
                <a:solidFill>
                  <a:srgbClr val="004F38"/>
                </a:solidFill>
                <a:latin typeface="Metropolis" panose="00000500000000000000" pitchFamily="50" charset="0"/>
                <a:cs typeface="Gotham Bold"/>
              </a:rPr>
              <a:t>and</a:t>
            </a:r>
            <a:r>
              <a:rPr sz="1600" spc="135" dirty="0">
                <a:solidFill>
                  <a:srgbClr val="004F38"/>
                </a:solidFill>
                <a:latin typeface="Metropolis" panose="00000500000000000000" pitchFamily="50" charset="0"/>
                <a:cs typeface="Gotham Bold"/>
              </a:rPr>
              <a:t> </a:t>
            </a:r>
            <a:r>
              <a:rPr sz="1600" dirty="0">
                <a:solidFill>
                  <a:srgbClr val="004F38"/>
                </a:solidFill>
                <a:latin typeface="Metropolis" panose="00000500000000000000" pitchFamily="50" charset="0"/>
                <a:cs typeface="Gotham Bold"/>
              </a:rPr>
              <a:t>Agricultural</a:t>
            </a:r>
            <a:r>
              <a:rPr sz="1600" spc="140" dirty="0">
                <a:solidFill>
                  <a:srgbClr val="004F38"/>
                </a:solidFill>
                <a:latin typeface="Metropolis" panose="00000500000000000000" pitchFamily="50" charset="0"/>
                <a:cs typeface="Gotham Bold"/>
              </a:rPr>
              <a:t> </a:t>
            </a:r>
            <a:r>
              <a:rPr sz="1600" spc="-11" dirty="0">
                <a:solidFill>
                  <a:srgbClr val="004F38"/>
                </a:solidFill>
                <a:latin typeface="Metropolis" panose="00000500000000000000" pitchFamily="50" charset="0"/>
                <a:cs typeface="Gotham Bold"/>
              </a:rPr>
              <a:t>Productivity</a:t>
            </a:r>
            <a:endParaRPr sz="1600" dirty="0">
              <a:latin typeface="Metropolis" panose="00000500000000000000" pitchFamily="50" charset="0"/>
              <a:cs typeface="Gotham Bold"/>
            </a:endParaRPr>
          </a:p>
        </p:txBody>
      </p:sp>
      <p:sp>
        <p:nvSpPr>
          <p:cNvPr id="8" name="object 8">
            <a:extLst>
              <a:ext uri="{C183D7F6-B498-43B3-948B-1728B52AA6E4}">
                <adec:decorative xmlns:adec="http://schemas.microsoft.com/office/drawing/2017/decorative" val="1"/>
              </a:ext>
            </a:extLst>
          </p:cNvPr>
          <p:cNvSpPr/>
          <p:nvPr/>
        </p:nvSpPr>
        <p:spPr>
          <a:xfrm>
            <a:off x="2929746" y="4901196"/>
            <a:ext cx="3602990" cy="0"/>
          </a:xfrm>
          <a:custGeom>
            <a:avLst/>
            <a:gdLst/>
            <a:ahLst/>
            <a:cxnLst/>
            <a:rect l="l" t="t" r="r" b="b"/>
            <a:pathLst>
              <a:path w="3602990">
                <a:moveTo>
                  <a:pt x="0" y="0"/>
                </a:moveTo>
                <a:lnTo>
                  <a:pt x="3602736" y="0"/>
                </a:lnTo>
              </a:path>
            </a:pathLst>
          </a:custGeom>
          <a:ln w="12700">
            <a:solidFill>
              <a:srgbClr val="004F38"/>
            </a:solidFill>
          </a:ln>
        </p:spPr>
        <p:txBody>
          <a:bodyPr wrap="square" lIns="0" tIns="0" rIns="0" bIns="0" rtlCol="0"/>
          <a:lstStyle/>
          <a:p>
            <a:endParaRPr/>
          </a:p>
        </p:txBody>
      </p:sp>
      <p:sp>
        <p:nvSpPr>
          <p:cNvPr id="9" name="object 9"/>
          <p:cNvSpPr txBox="1"/>
          <p:nvPr/>
        </p:nvSpPr>
        <p:spPr>
          <a:xfrm>
            <a:off x="1161797" y="948719"/>
            <a:ext cx="2172334"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14" dirty="0">
                <a:latin typeface="Metropolis" panose="00000500000000000000" pitchFamily="50" charset="0"/>
                <a:cs typeface="Gotham Book"/>
              </a:rPr>
              <a:t> </a:t>
            </a:r>
            <a:r>
              <a:rPr sz="1051" dirty="0">
                <a:latin typeface="Metropolis" panose="00000500000000000000" pitchFamily="50" charset="0"/>
                <a:cs typeface="Gotham Book"/>
              </a:rPr>
              <a:t>of</a:t>
            </a:r>
            <a:r>
              <a:rPr sz="1051" spc="121" dirty="0">
                <a:latin typeface="Metropolis" panose="00000500000000000000" pitchFamily="50" charset="0"/>
                <a:cs typeface="Gotham Book"/>
              </a:rPr>
              <a:t> </a:t>
            </a:r>
            <a:r>
              <a:rPr sz="1051" dirty="0">
                <a:latin typeface="Metropolis" panose="00000500000000000000" pitchFamily="50" charset="0"/>
                <a:cs typeface="Gotham Book"/>
              </a:rPr>
              <a:t>community</a:t>
            </a:r>
            <a:r>
              <a:rPr sz="1051" spc="121" dirty="0">
                <a:latin typeface="Metropolis" panose="00000500000000000000" pitchFamily="50" charset="0"/>
                <a:cs typeface="Gotham Book"/>
              </a:rPr>
              <a:t> </a:t>
            </a:r>
            <a:r>
              <a:rPr sz="1051" dirty="0">
                <a:latin typeface="Metropolis" panose="00000500000000000000" pitchFamily="50" charset="0"/>
                <a:cs typeface="Gotham Book"/>
              </a:rPr>
              <a:t>coalitions</a:t>
            </a:r>
            <a:r>
              <a:rPr sz="1051" spc="121" dirty="0">
                <a:latin typeface="Metropolis" panose="00000500000000000000" pitchFamily="50" charset="0"/>
                <a:cs typeface="Gotham Book"/>
              </a:rPr>
              <a:t> </a:t>
            </a:r>
            <a:r>
              <a:rPr sz="1051" spc="-11" dirty="0">
                <a:latin typeface="Metropolis" panose="00000500000000000000" pitchFamily="50" charset="0"/>
                <a:cs typeface="Gotham Book"/>
              </a:rPr>
              <a:t>within </a:t>
            </a:r>
            <a:r>
              <a:rPr sz="1051" dirty="0">
                <a:latin typeface="Metropolis" panose="00000500000000000000" pitchFamily="50" charset="0"/>
                <a:cs typeface="Gotham Book"/>
              </a:rPr>
              <a:t>the</a:t>
            </a:r>
            <a:r>
              <a:rPr sz="1051" spc="91" dirty="0">
                <a:latin typeface="Metropolis" panose="00000500000000000000" pitchFamily="50" charset="0"/>
                <a:cs typeface="Gotham Book"/>
              </a:rPr>
              <a:t> </a:t>
            </a:r>
            <a:r>
              <a:rPr sz="1051" dirty="0">
                <a:latin typeface="Metropolis" panose="00000500000000000000" pitchFamily="50" charset="0"/>
                <a:cs typeface="Gotham Book"/>
              </a:rPr>
              <a:t>county</a:t>
            </a:r>
            <a:r>
              <a:rPr sz="1051" spc="94" dirty="0">
                <a:latin typeface="Metropolis" panose="00000500000000000000" pitchFamily="50" charset="0"/>
                <a:cs typeface="Gotham Book"/>
              </a:rPr>
              <a:t> </a:t>
            </a:r>
            <a:r>
              <a:rPr sz="1051" dirty="0">
                <a:latin typeface="Metropolis" panose="00000500000000000000" pitchFamily="50" charset="0"/>
                <a:cs typeface="Gotham Book"/>
              </a:rPr>
              <a:t>that</a:t>
            </a:r>
            <a:r>
              <a:rPr sz="1051" spc="94" dirty="0">
                <a:latin typeface="Metropolis" panose="00000500000000000000" pitchFamily="50" charset="0"/>
                <a:cs typeface="Gotham Book"/>
              </a:rPr>
              <a:t> </a:t>
            </a:r>
            <a:r>
              <a:rPr sz="1051" dirty="0">
                <a:latin typeface="Metropolis" panose="00000500000000000000" pitchFamily="50" charset="0"/>
                <a:cs typeface="Gotham Book"/>
              </a:rPr>
              <a:t>MSU</a:t>
            </a:r>
            <a:r>
              <a:rPr sz="1051" spc="94" dirty="0">
                <a:latin typeface="Metropolis" panose="00000500000000000000" pitchFamily="50" charset="0"/>
                <a:cs typeface="Gotham Book"/>
              </a:rPr>
              <a:t> </a:t>
            </a:r>
            <a:r>
              <a:rPr sz="1051" spc="-11" dirty="0">
                <a:latin typeface="Metropolis" panose="00000500000000000000" pitchFamily="50" charset="0"/>
                <a:cs typeface="Gotham Book"/>
              </a:rPr>
              <a:t>Extension </a:t>
            </a:r>
            <a:r>
              <a:rPr sz="1051" dirty="0">
                <a:latin typeface="Metropolis" panose="00000500000000000000" pitchFamily="50" charset="0"/>
                <a:cs typeface="Gotham Book"/>
              </a:rPr>
              <a:t>employees</a:t>
            </a:r>
            <a:r>
              <a:rPr sz="1051" spc="114" dirty="0">
                <a:latin typeface="Metropolis" panose="00000500000000000000" pitchFamily="50" charset="0"/>
                <a:cs typeface="Gotham Book"/>
              </a:rPr>
              <a:t> </a:t>
            </a:r>
            <a:r>
              <a:rPr sz="1051" dirty="0">
                <a:latin typeface="Metropolis" panose="00000500000000000000" pitchFamily="50" charset="0"/>
                <a:cs typeface="Gotham Book"/>
              </a:rPr>
              <a:t>are</a:t>
            </a:r>
            <a:r>
              <a:rPr sz="1051" spc="121" dirty="0">
                <a:latin typeface="Metropolis" panose="00000500000000000000" pitchFamily="50" charset="0"/>
                <a:cs typeface="Gotham Book"/>
              </a:rPr>
              <a:t> </a:t>
            </a:r>
            <a:r>
              <a:rPr sz="1051" dirty="0">
                <a:latin typeface="Metropolis" panose="00000500000000000000" pitchFamily="50" charset="0"/>
                <a:cs typeface="Gotham Book"/>
              </a:rPr>
              <a:t>members</a:t>
            </a:r>
            <a:r>
              <a:rPr sz="1051" spc="121" dirty="0">
                <a:latin typeface="Metropolis" panose="00000500000000000000" pitchFamily="50" charset="0"/>
                <a:cs typeface="Gotham Book"/>
              </a:rPr>
              <a:t> </a:t>
            </a:r>
            <a:r>
              <a:rPr sz="1051" spc="-25" dirty="0">
                <a:latin typeface="Metropolis" panose="00000500000000000000" pitchFamily="50" charset="0"/>
                <a:cs typeface="Gotham Book"/>
              </a:rPr>
              <a:t>of</a:t>
            </a:r>
            <a:endParaRPr sz="1051" dirty="0">
              <a:latin typeface="Metropolis" panose="00000500000000000000" pitchFamily="50" charset="0"/>
              <a:cs typeface="Gotham Book"/>
            </a:endParaRPr>
          </a:p>
        </p:txBody>
      </p:sp>
      <p:sp>
        <p:nvSpPr>
          <p:cNvPr id="10" name="object 10"/>
          <p:cNvSpPr txBox="1"/>
          <p:nvPr/>
        </p:nvSpPr>
        <p:spPr>
          <a:xfrm>
            <a:off x="1161797" y="5432807"/>
            <a:ext cx="2175509"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5"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05" dirty="0">
                <a:latin typeface="Metropolis" panose="00000500000000000000" pitchFamily="50" charset="0"/>
                <a:cs typeface="Gotham Book"/>
              </a:rPr>
              <a:t> </a:t>
            </a:r>
            <a:r>
              <a:rPr sz="1051" dirty="0">
                <a:latin typeface="Metropolis" panose="00000500000000000000" pitchFamily="50" charset="0"/>
                <a:cs typeface="Gotham Book"/>
              </a:rPr>
              <a:t>in</a:t>
            </a:r>
            <a:r>
              <a:rPr sz="1051" spc="105" dirty="0">
                <a:latin typeface="Metropolis" panose="00000500000000000000" pitchFamily="50" charset="0"/>
                <a:cs typeface="Gotham Book"/>
              </a:rPr>
              <a:t> </a:t>
            </a:r>
            <a:r>
              <a:rPr sz="1051" spc="-11" dirty="0">
                <a:latin typeface="Metropolis" panose="00000500000000000000" pitchFamily="50" charset="0"/>
                <a:cs typeface="Gotham Book"/>
              </a:rPr>
              <a:t>community, </a:t>
            </a:r>
            <a:r>
              <a:rPr sz="1051" dirty="0">
                <a:latin typeface="Metropolis" panose="00000500000000000000" pitchFamily="50" charset="0"/>
                <a:cs typeface="Gotham Book"/>
              </a:rPr>
              <a:t>food,</a:t>
            </a:r>
            <a:r>
              <a:rPr sz="1051" spc="121" dirty="0">
                <a:latin typeface="Metropolis" panose="00000500000000000000" pitchFamily="50" charset="0"/>
                <a:cs typeface="Gotham Book"/>
              </a:rPr>
              <a:t> </a:t>
            </a:r>
            <a:r>
              <a:rPr sz="1051" dirty="0">
                <a:latin typeface="Metropolis" panose="00000500000000000000" pitchFamily="50" charset="0"/>
                <a:cs typeface="Gotham Book"/>
              </a:rPr>
              <a:t>and</a:t>
            </a:r>
            <a:r>
              <a:rPr sz="1051" spc="121" dirty="0">
                <a:latin typeface="Metropolis" panose="00000500000000000000" pitchFamily="50" charset="0"/>
                <a:cs typeface="Gotham Book"/>
              </a:rPr>
              <a:t> </a:t>
            </a:r>
            <a:r>
              <a:rPr sz="1051" dirty="0">
                <a:latin typeface="Metropolis" panose="00000500000000000000" pitchFamily="50" charset="0"/>
                <a:cs typeface="Gotham Book"/>
              </a:rPr>
              <a:t>environment</a:t>
            </a:r>
            <a:r>
              <a:rPr sz="1051" spc="124" dirty="0">
                <a:latin typeface="Metropolis" panose="00000500000000000000" pitchFamily="50" charset="0"/>
                <a:cs typeface="Gotham Book"/>
              </a:rPr>
              <a:t> </a:t>
            </a:r>
            <a:r>
              <a:rPr sz="1051" spc="-11" dirty="0">
                <a:latin typeface="Metropolis" panose="00000500000000000000" pitchFamily="50" charset="0"/>
                <a:cs typeface="Gotham Book"/>
              </a:rPr>
              <a:t>programs </a:t>
            </a:r>
            <a:r>
              <a:rPr sz="1051" dirty="0">
                <a:latin typeface="Metropolis" panose="00000500000000000000" pitchFamily="50" charset="0"/>
                <a:cs typeface="Gotham Book"/>
              </a:rPr>
              <a:t>from</a:t>
            </a:r>
            <a:r>
              <a:rPr sz="1051" spc="75" dirty="0">
                <a:latin typeface="Metropolis" panose="00000500000000000000" pitchFamily="50" charset="0"/>
                <a:cs typeface="Gotham Book"/>
              </a:rPr>
              <a:t> </a:t>
            </a:r>
            <a:r>
              <a:rPr sz="1051" dirty="0">
                <a:latin typeface="Metropolis" panose="00000500000000000000" pitchFamily="50" charset="0"/>
                <a:cs typeface="Gotham Book"/>
              </a:rPr>
              <a:t>across</a:t>
            </a:r>
            <a:r>
              <a:rPr sz="1051" spc="80" dirty="0">
                <a:latin typeface="Metropolis" panose="00000500000000000000" pitchFamily="50" charset="0"/>
                <a:cs typeface="Gotham Book"/>
              </a:rPr>
              <a:t> </a:t>
            </a:r>
            <a:r>
              <a:rPr sz="1051" spc="-11" dirty="0">
                <a:latin typeface="Metropolis" panose="00000500000000000000" pitchFamily="50" charset="0"/>
                <a:cs typeface="Gotham Book"/>
              </a:rPr>
              <a:t>Michigan</a:t>
            </a:r>
            <a:endParaRPr sz="1051">
              <a:latin typeface="Metropolis" panose="00000500000000000000" pitchFamily="50" charset="0"/>
              <a:cs typeface="Gotham Book"/>
            </a:endParaRPr>
          </a:p>
        </p:txBody>
      </p:sp>
      <p:sp>
        <p:nvSpPr>
          <p:cNvPr id="11" name="object 11"/>
          <p:cNvSpPr txBox="1"/>
          <p:nvPr/>
        </p:nvSpPr>
        <p:spPr>
          <a:xfrm>
            <a:off x="1161798" y="1806946"/>
            <a:ext cx="2206626" cy="336246"/>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0"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00" dirty="0">
                <a:latin typeface="Metropolis" panose="00000500000000000000" pitchFamily="50" charset="0"/>
                <a:cs typeface="Gotham Book"/>
              </a:rPr>
              <a:t> </a:t>
            </a:r>
            <a:r>
              <a:rPr sz="1051" dirty="0">
                <a:latin typeface="Metropolis" panose="00000500000000000000" pitchFamily="50" charset="0"/>
                <a:cs typeface="Gotham Book"/>
              </a:rPr>
              <a:t>from</a:t>
            </a:r>
            <a:r>
              <a:rPr sz="1051" spc="105" dirty="0">
                <a:latin typeface="Metropolis" panose="00000500000000000000" pitchFamily="50" charset="0"/>
                <a:cs typeface="Gotham Book"/>
              </a:rPr>
              <a:t> </a:t>
            </a:r>
            <a:r>
              <a:rPr sz="1051" dirty="0">
                <a:latin typeface="Metropolis" panose="00000500000000000000" pitchFamily="50" charset="0"/>
                <a:cs typeface="Gotham Book"/>
              </a:rPr>
              <a:t>the</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county </a:t>
            </a:r>
            <a:r>
              <a:rPr sz="1051" dirty="0">
                <a:latin typeface="Metropolis" panose="00000500000000000000" pitchFamily="50" charset="0"/>
                <a:cs typeface="Gotham Book"/>
              </a:rPr>
              <a:t>attending</a:t>
            </a:r>
            <a:r>
              <a:rPr sz="1051" spc="185" dirty="0">
                <a:latin typeface="Metropolis" panose="00000500000000000000" pitchFamily="50" charset="0"/>
                <a:cs typeface="Gotham Book"/>
              </a:rPr>
              <a:t> </a:t>
            </a:r>
            <a:r>
              <a:rPr sz="1051" spc="-11" dirty="0">
                <a:latin typeface="Metropolis" panose="00000500000000000000" pitchFamily="50" charset="0"/>
                <a:cs typeface="Gotham Book"/>
              </a:rPr>
              <a:t>programs.</a:t>
            </a:r>
            <a:endParaRPr sz="1051" dirty="0">
              <a:latin typeface="Metropolis" panose="00000500000000000000" pitchFamily="50" charset="0"/>
              <a:cs typeface="Gotham Book"/>
            </a:endParaRPr>
          </a:p>
        </p:txBody>
      </p:sp>
      <p:sp>
        <p:nvSpPr>
          <p:cNvPr id="12" name="object 12"/>
          <p:cNvSpPr txBox="1"/>
          <p:nvPr/>
        </p:nvSpPr>
        <p:spPr>
          <a:xfrm>
            <a:off x="1161798" y="6481533"/>
            <a:ext cx="1570356" cy="336246"/>
          </a:xfrm>
          <a:prstGeom prst="rect">
            <a:avLst/>
          </a:prstGeom>
        </p:spPr>
        <p:txBody>
          <a:bodyPr vert="horz" wrap="square" lIns="0" tIns="12700" rIns="0" bIns="0" rtlCol="0">
            <a:spAutoFit/>
          </a:bodyPr>
          <a:lstStyle/>
          <a:p>
            <a:pPr marL="1270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businesses</a:t>
            </a:r>
            <a:r>
              <a:rPr lang="en-US" sz="1051" dirty="0">
                <a:latin typeface="Metropolis" panose="00000500000000000000" pitchFamily="50" charset="0"/>
                <a:cs typeface="Gotham Book"/>
              </a:rPr>
              <a:t>/ food products</a:t>
            </a:r>
            <a:r>
              <a:rPr sz="1051" spc="105" dirty="0">
                <a:latin typeface="Metropolis" panose="00000500000000000000" pitchFamily="50" charset="0"/>
                <a:cs typeface="Gotham Book"/>
              </a:rPr>
              <a:t> </a:t>
            </a:r>
            <a:r>
              <a:rPr sz="1051" spc="-11" dirty="0">
                <a:latin typeface="Metropolis" panose="00000500000000000000" pitchFamily="50" charset="0"/>
                <a:cs typeface="Gotham Book"/>
              </a:rPr>
              <a:t>created</a:t>
            </a:r>
            <a:endParaRPr sz="1051" dirty="0">
              <a:latin typeface="Metropolis" panose="00000500000000000000" pitchFamily="50" charset="0"/>
              <a:cs typeface="Gotham Book"/>
            </a:endParaRPr>
          </a:p>
        </p:txBody>
      </p:sp>
      <p:sp>
        <p:nvSpPr>
          <p:cNvPr id="13" name="object 13"/>
          <p:cNvSpPr txBox="1"/>
          <p:nvPr/>
        </p:nvSpPr>
        <p:spPr>
          <a:xfrm>
            <a:off x="1161798" y="2614373"/>
            <a:ext cx="2266315"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80" dirty="0">
                <a:latin typeface="Metropolis" panose="00000500000000000000" pitchFamily="50" charset="0"/>
                <a:cs typeface="Gotham Book"/>
              </a:rPr>
              <a:t> </a:t>
            </a:r>
            <a:r>
              <a:rPr sz="1051" dirty="0">
                <a:latin typeface="Metropolis" panose="00000500000000000000" pitchFamily="50" charset="0"/>
                <a:cs typeface="Gotham Book"/>
              </a:rPr>
              <a:t>of</a:t>
            </a:r>
            <a:r>
              <a:rPr sz="1051" spc="85" dirty="0">
                <a:latin typeface="Metropolis" panose="00000500000000000000" pitchFamily="50" charset="0"/>
                <a:cs typeface="Gotham Book"/>
              </a:rPr>
              <a:t> </a:t>
            </a:r>
            <a:r>
              <a:rPr sz="1051" dirty="0">
                <a:latin typeface="Metropolis" panose="00000500000000000000" pitchFamily="50" charset="0"/>
                <a:cs typeface="Gotham Book"/>
              </a:rPr>
              <a:t>programs</a:t>
            </a:r>
            <a:r>
              <a:rPr sz="1051" spc="85" dirty="0">
                <a:latin typeface="Metropolis" panose="00000500000000000000" pitchFamily="50" charset="0"/>
                <a:cs typeface="Gotham Book"/>
              </a:rPr>
              <a:t> </a:t>
            </a:r>
            <a:r>
              <a:rPr sz="1051" dirty="0">
                <a:latin typeface="Metropolis" panose="00000500000000000000" pitchFamily="50" charset="0"/>
                <a:cs typeface="Gotham Book"/>
              </a:rPr>
              <a:t>(across</a:t>
            </a:r>
            <a:r>
              <a:rPr sz="1051" spc="80" dirty="0">
                <a:latin typeface="Metropolis" panose="00000500000000000000" pitchFamily="50" charset="0"/>
                <a:cs typeface="Gotham Book"/>
              </a:rPr>
              <a:t> </a:t>
            </a:r>
            <a:r>
              <a:rPr sz="1051" dirty="0">
                <a:latin typeface="Metropolis" panose="00000500000000000000" pitchFamily="50" charset="0"/>
                <a:cs typeface="Gotham Book"/>
              </a:rPr>
              <a:t>the</a:t>
            </a:r>
            <a:r>
              <a:rPr sz="1051" spc="85" dirty="0">
                <a:latin typeface="Metropolis" panose="00000500000000000000" pitchFamily="50" charset="0"/>
                <a:cs typeface="Gotham Book"/>
              </a:rPr>
              <a:t> </a:t>
            </a:r>
            <a:r>
              <a:rPr sz="1051" spc="-11" dirty="0">
                <a:latin typeface="Metropolis" panose="00000500000000000000" pitchFamily="50" charset="0"/>
                <a:cs typeface="Gotham Book"/>
              </a:rPr>
              <a:t>state) </a:t>
            </a:r>
            <a:r>
              <a:rPr sz="1051" dirty="0">
                <a:latin typeface="Metropolis" panose="00000500000000000000" pitchFamily="50" charset="0"/>
                <a:cs typeface="Gotham Book"/>
              </a:rPr>
              <a:t>attended</a:t>
            </a:r>
            <a:r>
              <a:rPr sz="1051" spc="130" dirty="0">
                <a:latin typeface="Metropolis" panose="00000500000000000000" pitchFamily="50" charset="0"/>
                <a:cs typeface="Gotham Book"/>
              </a:rPr>
              <a:t> </a:t>
            </a:r>
            <a:r>
              <a:rPr sz="1051" dirty="0">
                <a:latin typeface="Metropolis" panose="00000500000000000000" pitchFamily="50" charset="0"/>
                <a:cs typeface="Gotham Book"/>
              </a:rPr>
              <a:t>by</a:t>
            </a:r>
            <a:r>
              <a:rPr sz="1051" spc="130"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35" dirty="0">
                <a:latin typeface="Metropolis" panose="00000500000000000000" pitchFamily="50" charset="0"/>
                <a:cs typeface="Gotham Book"/>
              </a:rPr>
              <a:t> </a:t>
            </a:r>
            <a:r>
              <a:rPr sz="1051" dirty="0">
                <a:latin typeface="Metropolis" panose="00000500000000000000" pitchFamily="50" charset="0"/>
                <a:cs typeface="Gotham Book"/>
              </a:rPr>
              <a:t>from</a:t>
            </a:r>
            <a:r>
              <a:rPr sz="1051" spc="130" dirty="0">
                <a:latin typeface="Metropolis" panose="00000500000000000000" pitchFamily="50" charset="0"/>
                <a:cs typeface="Gotham Book"/>
              </a:rPr>
              <a:t> </a:t>
            </a:r>
            <a:r>
              <a:rPr sz="1051" spc="-20" dirty="0">
                <a:latin typeface="Metropolis" panose="00000500000000000000" pitchFamily="50" charset="0"/>
                <a:cs typeface="Gotham Book"/>
              </a:rPr>
              <a:t>this </a:t>
            </a:r>
            <a:r>
              <a:rPr sz="1051" spc="-11" dirty="0">
                <a:latin typeface="Metropolis" panose="00000500000000000000" pitchFamily="50" charset="0"/>
                <a:cs typeface="Gotham Book"/>
              </a:rPr>
              <a:t>county.</a:t>
            </a:r>
            <a:endParaRPr sz="1051">
              <a:latin typeface="Metropolis" panose="00000500000000000000" pitchFamily="50" charset="0"/>
              <a:cs typeface="Gotham Book"/>
            </a:endParaRPr>
          </a:p>
        </p:txBody>
      </p:sp>
      <p:sp>
        <p:nvSpPr>
          <p:cNvPr id="14" name="object 14"/>
          <p:cNvSpPr txBox="1"/>
          <p:nvPr/>
        </p:nvSpPr>
        <p:spPr>
          <a:xfrm>
            <a:off x="1161796" y="7200062"/>
            <a:ext cx="2207260"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91" dirty="0">
                <a:latin typeface="Metropolis" panose="00000500000000000000" pitchFamily="50" charset="0"/>
                <a:cs typeface="Gotham Book"/>
              </a:rPr>
              <a:t> </a:t>
            </a:r>
            <a:r>
              <a:rPr sz="1051" dirty="0">
                <a:latin typeface="Metropolis" panose="00000500000000000000" pitchFamily="50" charset="0"/>
                <a:cs typeface="Gotham Book"/>
              </a:rPr>
              <a:t>of</a:t>
            </a:r>
            <a:r>
              <a:rPr sz="1051" spc="91" dirty="0">
                <a:latin typeface="Metropolis" panose="00000500000000000000" pitchFamily="50" charset="0"/>
                <a:cs typeface="Gotham Book"/>
              </a:rPr>
              <a:t> </a:t>
            </a:r>
            <a:r>
              <a:rPr sz="1051" dirty="0">
                <a:latin typeface="Metropolis" panose="00000500000000000000" pitchFamily="50" charset="0"/>
                <a:cs typeface="Gotham Book"/>
              </a:rPr>
              <a:t>acres</a:t>
            </a:r>
            <a:r>
              <a:rPr sz="1051" spc="91" dirty="0">
                <a:latin typeface="Metropolis" panose="00000500000000000000" pitchFamily="50" charset="0"/>
                <a:cs typeface="Gotham Book"/>
              </a:rPr>
              <a:t> </a:t>
            </a:r>
            <a:r>
              <a:rPr sz="1051" dirty="0">
                <a:latin typeface="Metropolis" panose="00000500000000000000" pitchFamily="50" charset="0"/>
                <a:cs typeface="Gotham Book"/>
              </a:rPr>
              <a:t>protected,</a:t>
            </a:r>
            <a:r>
              <a:rPr sz="1051" spc="91" dirty="0">
                <a:latin typeface="Metropolis" panose="00000500000000000000" pitchFamily="50" charset="0"/>
                <a:cs typeface="Gotham Book"/>
              </a:rPr>
              <a:t> </a:t>
            </a:r>
            <a:r>
              <a:rPr sz="1051" spc="-11" dirty="0">
                <a:latin typeface="Metropolis" panose="00000500000000000000" pitchFamily="50" charset="0"/>
                <a:cs typeface="Gotham Book"/>
              </a:rPr>
              <a:t>enhanced, </a:t>
            </a:r>
            <a:r>
              <a:rPr sz="1051" dirty="0">
                <a:latin typeface="Metropolis" panose="00000500000000000000" pitchFamily="50" charset="0"/>
                <a:cs typeface="Gotham Book"/>
              </a:rPr>
              <a:t>restored,</a:t>
            </a:r>
            <a:r>
              <a:rPr sz="1051" spc="114" dirty="0">
                <a:latin typeface="Metropolis" panose="00000500000000000000" pitchFamily="50" charset="0"/>
                <a:cs typeface="Gotham Book"/>
              </a:rPr>
              <a:t> </a:t>
            </a:r>
            <a:r>
              <a:rPr sz="1051" dirty="0">
                <a:latin typeface="Metropolis" panose="00000500000000000000" pitchFamily="50" charset="0"/>
                <a:cs typeface="Gotham Book"/>
              </a:rPr>
              <a:t>or</a:t>
            </a:r>
            <a:r>
              <a:rPr sz="1051" spc="121" dirty="0">
                <a:latin typeface="Metropolis" panose="00000500000000000000" pitchFamily="50" charset="0"/>
                <a:cs typeface="Gotham Book"/>
              </a:rPr>
              <a:t> </a:t>
            </a:r>
            <a:r>
              <a:rPr sz="1051" dirty="0">
                <a:latin typeface="Metropolis" panose="00000500000000000000" pitchFamily="50" charset="0"/>
                <a:cs typeface="Gotham Book"/>
              </a:rPr>
              <a:t>managed</a:t>
            </a:r>
            <a:r>
              <a:rPr sz="1051" spc="114" dirty="0">
                <a:latin typeface="Metropolis" panose="00000500000000000000" pitchFamily="50" charset="0"/>
                <a:cs typeface="Gotham Book"/>
              </a:rPr>
              <a:t> </a:t>
            </a:r>
            <a:r>
              <a:rPr sz="1051" spc="-11" dirty="0">
                <a:latin typeface="Metropolis" panose="00000500000000000000" pitchFamily="50" charset="0"/>
                <a:cs typeface="Gotham Book"/>
              </a:rPr>
              <a:t>sustainably </a:t>
            </a:r>
            <a:r>
              <a:rPr sz="1051" dirty="0">
                <a:latin typeface="Metropolis" panose="00000500000000000000" pitchFamily="50" charset="0"/>
                <a:cs typeface="Gotham Book"/>
              </a:rPr>
              <a:t>with</a:t>
            </a:r>
            <a:r>
              <a:rPr sz="1051" spc="114" dirty="0">
                <a:latin typeface="Metropolis" panose="00000500000000000000" pitchFamily="50" charset="0"/>
                <a:cs typeface="Gotham Book"/>
              </a:rPr>
              <a:t> </a:t>
            </a:r>
            <a:r>
              <a:rPr sz="1051" dirty="0">
                <a:latin typeface="Metropolis" panose="00000500000000000000" pitchFamily="50" charset="0"/>
                <a:cs typeface="Gotham Book"/>
              </a:rPr>
              <a:t>MSU</a:t>
            </a:r>
            <a:r>
              <a:rPr sz="1051" spc="114" dirty="0">
                <a:latin typeface="Metropolis" panose="00000500000000000000" pitchFamily="50" charset="0"/>
                <a:cs typeface="Gotham Book"/>
              </a:rPr>
              <a:t> </a:t>
            </a:r>
            <a:r>
              <a:rPr sz="1051" dirty="0">
                <a:latin typeface="Metropolis" panose="00000500000000000000" pitchFamily="50" charset="0"/>
                <a:cs typeface="Gotham Book"/>
              </a:rPr>
              <a:t>Extension</a:t>
            </a:r>
            <a:r>
              <a:rPr sz="1051" spc="114" dirty="0">
                <a:latin typeface="Metropolis" panose="00000500000000000000" pitchFamily="50" charset="0"/>
                <a:cs typeface="Gotham Book"/>
              </a:rPr>
              <a:t> </a:t>
            </a:r>
            <a:r>
              <a:rPr sz="1051" spc="-11" dirty="0">
                <a:latin typeface="Metropolis" panose="00000500000000000000" pitchFamily="50" charset="0"/>
                <a:cs typeface="Gotham Book"/>
              </a:rPr>
              <a:t>assistance</a:t>
            </a:r>
            <a:endParaRPr sz="1051">
              <a:latin typeface="Metropolis" panose="00000500000000000000" pitchFamily="50" charset="0"/>
              <a:cs typeface="Gotham Book"/>
            </a:endParaRPr>
          </a:p>
        </p:txBody>
      </p:sp>
      <p:sp>
        <p:nvSpPr>
          <p:cNvPr id="15" name="object 15"/>
          <p:cNvSpPr txBox="1"/>
          <p:nvPr/>
        </p:nvSpPr>
        <p:spPr>
          <a:xfrm>
            <a:off x="1138938" y="3429127"/>
            <a:ext cx="2319655" cy="659668"/>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0" dirty="0">
                <a:latin typeface="Metropolis" panose="00000500000000000000" pitchFamily="50" charset="0"/>
                <a:cs typeface="Gotham Book"/>
              </a:rPr>
              <a:t> </a:t>
            </a:r>
            <a:r>
              <a:rPr sz="1051" dirty="0">
                <a:latin typeface="Metropolis" panose="00000500000000000000" pitchFamily="50" charset="0"/>
                <a:cs typeface="Gotham Book"/>
              </a:rPr>
              <a:t>Nutrition</a:t>
            </a:r>
            <a:r>
              <a:rPr sz="1051" spc="100" dirty="0">
                <a:latin typeface="Metropolis" panose="00000500000000000000" pitchFamily="50" charset="0"/>
                <a:cs typeface="Gotham Book"/>
              </a:rPr>
              <a:t> </a:t>
            </a:r>
            <a:r>
              <a:rPr sz="1051" dirty="0">
                <a:latin typeface="Metropolis" panose="00000500000000000000" pitchFamily="50" charset="0"/>
                <a:cs typeface="Gotham Book"/>
              </a:rPr>
              <a:t>and</a:t>
            </a:r>
            <a:r>
              <a:rPr sz="1051" spc="100" dirty="0">
                <a:latin typeface="Metropolis" panose="00000500000000000000" pitchFamily="50" charset="0"/>
                <a:cs typeface="Gotham Book"/>
              </a:rPr>
              <a:t> </a:t>
            </a:r>
            <a:r>
              <a:rPr sz="1051" dirty="0">
                <a:latin typeface="Metropolis" panose="00000500000000000000" pitchFamily="50" charset="0"/>
                <a:cs typeface="Gotham Book"/>
              </a:rPr>
              <a:t>Physical</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Activity </a:t>
            </a:r>
            <a:r>
              <a:rPr sz="1051" dirty="0">
                <a:latin typeface="Metropolis" panose="00000500000000000000" pitchFamily="50" charset="0"/>
                <a:cs typeface="Gotham Book"/>
              </a:rPr>
              <a:t>Policy</a:t>
            </a:r>
            <a:r>
              <a:rPr sz="1051" spc="85" dirty="0">
                <a:latin typeface="Metropolis" panose="00000500000000000000" pitchFamily="50" charset="0"/>
                <a:cs typeface="Gotham Book"/>
              </a:rPr>
              <a:t> </a:t>
            </a:r>
            <a:r>
              <a:rPr sz="1051" dirty="0">
                <a:latin typeface="Metropolis" panose="00000500000000000000" pitchFamily="50" charset="0"/>
                <a:cs typeface="Gotham Book"/>
              </a:rPr>
              <a:t>System</a:t>
            </a:r>
            <a:r>
              <a:rPr sz="1051" spc="91" dirty="0">
                <a:latin typeface="Metropolis" panose="00000500000000000000" pitchFamily="50" charset="0"/>
                <a:cs typeface="Gotham Book"/>
              </a:rPr>
              <a:t> </a:t>
            </a:r>
            <a:r>
              <a:rPr sz="1051" dirty="0">
                <a:latin typeface="Metropolis" panose="00000500000000000000" pitchFamily="50" charset="0"/>
                <a:cs typeface="Gotham Book"/>
              </a:rPr>
              <a:t>and</a:t>
            </a:r>
            <a:r>
              <a:rPr sz="1051" spc="91" dirty="0">
                <a:latin typeface="Metropolis" panose="00000500000000000000" pitchFamily="50" charset="0"/>
                <a:cs typeface="Gotham Book"/>
              </a:rPr>
              <a:t> </a:t>
            </a:r>
            <a:r>
              <a:rPr sz="1051" spc="-11" dirty="0">
                <a:latin typeface="Metropolis" panose="00000500000000000000" pitchFamily="50" charset="0"/>
                <a:cs typeface="Gotham Book"/>
              </a:rPr>
              <a:t>Environmental </a:t>
            </a:r>
            <a:r>
              <a:rPr sz="1051" dirty="0">
                <a:latin typeface="Metropolis" panose="00000500000000000000" pitchFamily="50" charset="0"/>
                <a:cs typeface="Gotham Book"/>
              </a:rPr>
              <a:t>sites</a:t>
            </a:r>
            <a:r>
              <a:rPr sz="1051" spc="114" dirty="0">
                <a:latin typeface="Metropolis" panose="00000500000000000000" pitchFamily="50" charset="0"/>
                <a:cs typeface="Gotham Book"/>
              </a:rPr>
              <a:t> </a:t>
            </a:r>
            <a:r>
              <a:rPr sz="1051" dirty="0">
                <a:latin typeface="Metropolis" panose="00000500000000000000" pitchFamily="50" charset="0"/>
                <a:cs typeface="Gotham Book"/>
              </a:rPr>
              <a:t>receiving</a:t>
            </a:r>
            <a:r>
              <a:rPr sz="1051" spc="114" dirty="0">
                <a:latin typeface="Metropolis" panose="00000500000000000000" pitchFamily="50" charset="0"/>
                <a:cs typeface="Gotham Book"/>
              </a:rPr>
              <a:t> </a:t>
            </a:r>
            <a:r>
              <a:rPr sz="1051" dirty="0">
                <a:latin typeface="Metropolis" panose="00000500000000000000" pitchFamily="50" charset="0"/>
                <a:cs typeface="Gotham Book"/>
              </a:rPr>
              <a:t>PSE</a:t>
            </a:r>
            <a:r>
              <a:rPr sz="1051" spc="114" dirty="0">
                <a:latin typeface="Metropolis" panose="00000500000000000000" pitchFamily="50" charset="0"/>
                <a:cs typeface="Gotham Book"/>
              </a:rPr>
              <a:t> </a:t>
            </a:r>
            <a:r>
              <a:rPr sz="1051" spc="-11" dirty="0">
                <a:latin typeface="Metropolis" panose="00000500000000000000" pitchFamily="50" charset="0"/>
                <a:cs typeface="Gotham Book"/>
              </a:rPr>
              <a:t>education</a:t>
            </a:r>
            <a:r>
              <a:rPr sz="1051" spc="500" dirty="0">
                <a:latin typeface="Metropolis" panose="00000500000000000000" pitchFamily="50" charset="0"/>
                <a:cs typeface="Gotham Book"/>
              </a:rPr>
              <a:t> </a:t>
            </a:r>
            <a:r>
              <a:rPr sz="1051" dirty="0">
                <a:latin typeface="Metropolis" panose="00000500000000000000" pitchFamily="50" charset="0"/>
                <a:cs typeface="Gotham Book"/>
              </a:rPr>
              <a:t>within</a:t>
            </a:r>
            <a:r>
              <a:rPr sz="1051" spc="110" dirty="0">
                <a:latin typeface="Metropolis" panose="00000500000000000000" pitchFamily="50" charset="0"/>
                <a:cs typeface="Gotham Book"/>
              </a:rPr>
              <a:t> </a:t>
            </a:r>
            <a:r>
              <a:rPr sz="1051" dirty="0">
                <a:latin typeface="Metropolis" panose="00000500000000000000" pitchFamily="50" charset="0"/>
                <a:cs typeface="Gotham Book"/>
              </a:rPr>
              <a:t>the</a:t>
            </a:r>
            <a:r>
              <a:rPr sz="1051" spc="110" dirty="0">
                <a:latin typeface="Metropolis" panose="00000500000000000000" pitchFamily="50" charset="0"/>
                <a:cs typeface="Gotham Book"/>
              </a:rPr>
              <a:t> </a:t>
            </a:r>
            <a:r>
              <a:rPr sz="1051" spc="-11" dirty="0">
                <a:latin typeface="Metropolis" panose="00000500000000000000" pitchFamily="50" charset="0"/>
                <a:cs typeface="Gotham Book"/>
              </a:rPr>
              <a:t>county.</a:t>
            </a:r>
            <a:endParaRPr sz="1051" dirty="0">
              <a:latin typeface="Metropolis" panose="00000500000000000000" pitchFamily="50" charset="0"/>
              <a:cs typeface="Gotham Book"/>
            </a:endParaRPr>
          </a:p>
        </p:txBody>
      </p:sp>
      <p:sp>
        <p:nvSpPr>
          <p:cNvPr id="16" name="object 16"/>
          <p:cNvSpPr txBox="1"/>
          <p:nvPr/>
        </p:nvSpPr>
        <p:spPr>
          <a:xfrm>
            <a:off x="4531868" y="5509006"/>
            <a:ext cx="2306320" cy="659668"/>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virtual</a:t>
            </a:r>
            <a:r>
              <a:rPr sz="1051" spc="100" dirty="0">
                <a:latin typeface="Metropolis" panose="00000500000000000000" pitchFamily="50" charset="0"/>
                <a:cs typeface="Gotham Book"/>
              </a:rPr>
              <a:t> </a:t>
            </a:r>
            <a:r>
              <a:rPr sz="1051" dirty="0">
                <a:latin typeface="Metropolis" panose="00000500000000000000" pitchFamily="50" charset="0"/>
                <a:cs typeface="Gotham Book"/>
              </a:rPr>
              <a:t>programs</a:t>
            </a:r>
            <a:r>
              <a:rPr sz="1051" spc="105" dirty="0">
                <a:latin typeface="Metropolis" panose="00000500000000000000" pitchFamily="50" charset="0"/>
                <a:cs typeface="Gotham Book"/>
              </a:rPr>
              <a:t> </a:t>
            </a:r>
            <a:r>
              <a:rPr sz="1051" dirty="0">
                <a:latin typeface="Metropolis" panose="00000500000000000000" pitchFamily="50" charset="0"/>
                <a:cs typeface="Gotham Book"/>
              </a:rPr>
              <a:t>related</a:t>
            </a:r>
            <a:r>
              <a:rPr sz="1051" spc="100" dirty="0">
                <a:latin typeface="Metropolis" panose="00000500000000000000" pitchFamily="50" charset="0"/>
                <a:cs typeface="Gotham Book"/>
              </a:rPr>
              <a:t> </a:t>
            </a:r>
            <a:r>
              <a:rPr sz="1051" spc="-25" dirty="0">
                <a:latin typeface="Metropolis" panose="00000500000000000000" pitchFamily="50" charset="0"/>
                <a:cs typeface="Gotham Book"/>
              </a:rPr>
              <a:t>to </a:t>
            </a:r>
            <a:r>
              <a:rPr lang="en-US" sz="1051" dirty="0">
                <a:latin typeface="Metropolis" panose="00000500000000000000" pitchFamily="50" charset="0"/>
                <a:cs typeface="Gotham Book"/>
              </a:rPr>
              <a:t>Financial Education, Food Systems, Water and Environmental Quality, Government and Businesses.</a:t>
            </a:r>
            <a:endParaRPr sz="1051" dirty="0">
              <a:latin typeface="Metropolis" panose="00000500000000000000" pitchFamily="50" charset="0"/>
              <a:cs typeface="Gotham Book"/>
            </a:endParaRPr>
          </a:p>
        </p:txBody>
      </p:sp>
      <p:sp>
        <p:nvSpPr>
          <p:cNvPr id="17" name="object 17"/>
          <p:cNvSpPr txBox="1"/>
          <p:nvPr/>
        </p:nvSpPr>
        <p:spPr>
          <a:xfrm>
            <a:off x="4531868" y="948718"/>
            <a:ext cx="1865630"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55" dirty="0">
                <a:latin typeface="Metropolis" panose="00000500000000000000" pitchFamily="50" charset="0"/>
                <a:cs typeface="Gotham Book"/>
              </a:rPr>
              <a:t> </a:t>
            </a:r>
            <a:r>
              <a:rPr sz="1051" dirty="0">
                <a:latin typeface="Metropolis" panose="00000500000000000000" pitchFamily="50" charset="0"/>
                <a:cs typeface="Gotham Book"/>
              </a:rPr>
              <a:t>of</a:t>
            </a:r>
            <a:r>
              <a:rPr sz="1051" spc="60" dirty="0">
                <a:latin typeface="Metropolis" panose="00000500000000000000" pitchFamily="50" charset="0"/>
                <a:cs typeface="Gotham Book"/>
              </a:rPr>
              <a:t> </a:t>
            </a:r>
            <a:r>
              <a:rPr sz="1051" dirty="0">
                <a:latin typeface="Metropolis" panose="00000500000000000000" pitchFamily="50" charset="0"/>
                <a:cs typeface="Gotham Book"/>
              </a:rPr>
              <a:t>policy,</a:t>
            </a:r>
            <a:r>
              <a:rPr sz="1051" spc="55" dirty="0">
                <a:latin typeface="Metropolis" panose="00000500000000000000" pitchFamily="50" charset="0"/>
                <a:cs typeface="Gotham Book"/>
              </a:rPr>
              <a:t> </a:t>
            </a:r>
            <a:r>
              <a:rPr sz="1051" dirty="0">
                <a:latin typeface="Metropolis" panose="00000500000000000000" pitchFamily="50" charset="0"/>
                <a:cs typeface="Gotham Book"/>
              </a:rPr>
              <a:t>systems,</a:t>
            </a:r>
            <a:r>
              <a:rPr sz="1051" spc="60" dirty="0">
                <a:latin typeface="Metropolis" panose="00000500000000000000" pitchFamily="50" charset="0"/>
                <a:cs typeface="Gotham Book"/>
              </a:rPr>
              <a:t> </a:t>
            </a:r>
            <a:r>
              <a:rPr sz="1051" spc="-25" dirty="0">
                <a:latin typeface="Metropolis" panose="00000500000000000000" pitchFamily="50" charset="0"/>
                <a:cs typeface="Gotham Book"/>
              </a:rPr>
              <a:t>and </a:t>
            </a:r>
            <a:r>
              <a:rPr sz="1051" dirty="0">
                <a:latin typeface="Metropolis" panose="00000500000000000000" pitchFamily="50" charset="0"/>
                <a:cs typeface="Gotham Book"/>
              </a:rPr>
              <a:t>environmental</a:t>
            </a:r>
            <a:r>
              <a:rPr sz="1051" spc="196" dirty="0">
                <a:latin typeface="Metropolis" panose="00000500000000000000" pitchFamily="50" charset="0"/>
                <a:cs typeface="Gotham Book"/>
              </a:rPr>
              <a:t> </a:t>
            </a:r>
            <a:r>
              <a:rPr sz="1051" dirty="0">
                <a:latin typeface="Metropolis" panose="00000500000000000000" pitchFamily="50" charset="0"/>
                <a:cs typeface="Gotham Book"/>
              </a:rPr>
              <a:t>changes</a:t>
            </a:r>
            <a:r>
              <a:rPr sz="1051" spc="201" dirty="0">
                <a:latin typeface="Metropolis" panose="00000500000000000000" pitchFamily="50" charset="0"/>
                <a:cs typeface="Gotham Book"/>
              </a:rPr>
              <a:t> </a:t>
            </a:r>
            <a:r>
              <a:rPr sz="1051" spc="-20" dirty="0">
                <a:latin typeface="Metropolis" panose="00000500000000000000" pitchFamily="50" charset="0"/>
                <a:cs typeface="Gotham Book"/>
              </a:rPr>
              <a:t>with </a:t>
            </a:r>
            <a:r>
              <a:rPr sz="1051" dirty="0">
                <a:latin typeface="Metropolis" panose="00000500000000000000" pitchFamily="50" charset="0"/>
                <a:cs typeface="Gotham Book"/>
              </a:rPr>
              <a:t>those</a:t>
            </a:r>
            <a:r>
              <a:rPr sz="1051" spc="100" dirty="0">
                <a:latin typeface="Metropolis" panose="00000500000000000000" pitchFamily="50" charset="0"/>
                <a:cs typeface="Gotham Book"/>
              </a:rPr>
              <a:t> </a:t>
            </a:r>
            <a:r>
              <a:rPr sz="1051" dirty="0">
                <a:latin typeface="Metropolis" panose="00000500000000000000" pitchFamily="50" charset="0"/>
                <a:cs typeface="Gotham Book"/>
              </a:rPr>
              <a:t>PSE</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sites</a:t>
            </a:r>
            <a:r>
              <a:rPr lang="en-US" sz="1051" spc="-11" dirty="0">
                <a:latin typeface="Metropolis" panose="00000500000000000000" pitchFamily="50" charset="0"/>
                <a:cs typeface="Gotham Book"/>
              </a:rPr>
              <a:t>.</a:t>
            </a:r>
            <a:endParaRPr sz="1051" dirty="0">
              <a:latin typeface="Metropolis" panose="00000500000000000000" pitchFamily="50" charset="0"/>
              <a:cs typeface="Gotham Book"/>
            </a:endParaRPr>
          </a:p>
        </p:txBody>
      </p:sp>
      <p:sp>
        <p:nvSpPr>
          <p:cNvPr id="18" name="object 18"/>
          <p:cNvSpPr txBox="1"/>
          <p:nvPr/>
        </p:nvSpPr>
        <p:spPr>
          <a:xfrm>
            <a:off x="4531868" y="6405333"/>
            <a:ext cx="2298700" cy="336246"/>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85" dirty="0">
                <a:latin typeface="Metropolis" panose="00000500000000000000" pitchFamily="50" charset="0"/>
                <a:cs typeface="Gotham Book"/>
              </a:rPr>
              <a:t> </a:t>
            </a:r>
            <a:r>
              <a:rPr sz="1051" dirty="0">
                <a:latin typeface="Metropolis" panose="00000500000000000000" pitchFamily="50" charset="0"/>
                <a:cs typeface="Gotham Book"/>
              </a:rPr>
              <a:t>annual</a:t>
            </a:r>
            <a:r>
              <a:rPr sz="1051" spc="91" dirty="0">
                <a:latin typeface="Metropolis" panose="00000500000000000000" pitchFamily="50" charset="0"/>
                <a:cs typeface="Gotham Book"/>
              </a:rPr>
              <a:t> </a:t>
            </a:r>
            <a:r>
              <a:rPr sz="1051" dirty="0">
                <a:latin typeface="Metropolis" panose="00000500000000000000" pitchFamily="50" charset="0"/>
                <a:cs typeface="Gotham Book"/>
              </a:rPr>
              <a:t>impact</a:t>
            </a:r>
            <a:r>
              <a:rPr sz="1051" spc="91" dirty="0">
                <a:latin typeface="Metropolis" panose="00000500000000000000" pitchFamily="50" charset="0"/>
                <a:cs typeface="Gotham Book"/>
              </a:rPr>
              <a:t> </a:t>
            </a:r>
            <a:r>
              <a:rPr sz="1051" dirty="0">
                <a:latin typeface="Metropolis" panose="00000500000000000000" pitchFamily="50" charset="0"/>
                <a:cs typeface="Gotham Book"/>
              </a:rPr>
              <a:t>of</a:t>
            </a:r>
            <a:r>
              <a:rPr sz="1051" spc="91" dirty="0">
                <a:latin typeface="Metropolis" panose="00000500000000000000" pitchFamily="50" charset="0"/>
                <a:cs typeface="Gotham Book"/>
              </a:rPr>
              <a:t> </a:t>
            </a:r>
            <a:r>
              <a:rPr sz="1051" dirty="0">
                <a:latin typeface="Metropolis" panose="00000500000000000000" pitchFamily="50" charset="0"/>
                <a:cs typeface="Gotham Book"/>
              </a:rPr>
              <a:t>food</a:t>
            </a:r>
            <a:r>
              <a:rPr sz="1051" spc="91" dirty="0">
                <a:latin typeface="Metropolis" panose="00000500000000000000" pitchFamily="50" charset="0"/>
                <a:cs typeface="Gotham Book"/>
              </a:rPr>
              <a:t> </a:t>
            </a:r>
            <a:r>
              <a:rPr sz="1051" spc="-25" dirty="0">
                <a:latin typeface="Metropolis" panose="00000500000000000000" pitchFamily="50" charset="0"/>
                <a:cs typeface="Gotham Book"/>
              </a:rPr>
              <a:t>and </a:t>
            </a:r>
            <a:r>
              <a:rPr sz="1051" dirty="0">
                <a:latin typeface="Metropolis" panose="00000500000000000000" pitchFamily="50" charset="0"/>
                <a:cs typeface="Gotham Book"/>
              </a:rPr>
              <a:t>agriculture</a:t>
            </a:r>
            <a:r>
              <a:rPr sz="1051" spc="146" dirty="0">
                <a:latin typeface="Metropolis" panose="00000500000000000000" pitchFamily="50" charset="0"/>
                <a:cs typeface="Gotham Book"/>
              </a:rPr>
              <a:t> </a:t>
            </a:r>
            <a:r>
              <a:rPr sz="1051" dirty="0">
                <a:latin typeface="Metropolis" panose="00000500000000000000" pitchFamily="50" charset="0"/>
                <a:cs typeface="Gotham Book"/>
              </a:rPr>
              <a:t>on</a:t>
            </a:r>
            <a:r>
              <a:rPr sz="1051" spc="149" dirty="0">
                <a:latin typeface="Metropolis" panose="00000500000000000000" pitchFamily="50" charset="0"/>
                <a:cs typeface="Gotham Book"/>
              </a:rPr>
              <a:t> </a:t>
            </a:r>
            <a:r>
              <a:rPr sz="1051" dirty="0">
                <a:latin typeface="Metropolis" panose="00000500000000000000" pitchFamily="50" charset="0"/>
                <a:cs typeface="Gotham Book"/>
              </a:rPr>
              <a:t>Michigan’s</a:t>
            </a:r>
            <a:r>
              <a:rPr sz="1051" spc="149" dirty="0">
                <a:latin typeface="Metropolis" panose="00000500000000000000" pitchFamily="50" charset="0"/>
                <a:cs typeface="Gotham Book"/>
              </a:rPr>
              <a:t> </a:t>
            </a:r>
            <a:r>
              <a:rPr sz="1051" spc="-11" dirty="0">
                <a:latin typeface="Metropolis" panose="00000500000000000000" pitchFamily="50" charset="0"/>
                <a:cs typeface="Gotham Book"/>
              </a:rPr>
              <a:t>economy</a:t>
            </a:r>
            <a:endParaRPr sz="1051">
              <a:latin typeface="Metropolis" panose="00000500000000000000" pitchFamily="50" charset="0"/>
              <a:cs typeface="Gotham Book"/>
            </a:endParaRPr>
          </a:p>
        </p:txBody>
      </p:sp>
      <p:sp>
        <p:nvSpPr>
          <p:cNvPr id="19" name="object 19"/>
          <p:cNvSpPr txBox="1"/>
          <p:nvPr/>
        </p:nvSpPr>
        <p:spPr>
          <a:xfrm>
            <a:off x="4531869" y="1946647"/>
            <a:ext cx="1868933" cy="174535"/>
          </a:xfrm>
          <a:prstGeom prst="rect">
            <a:avLst/>
          </a:prstGeom>
        </p:spPr>
        <p:txBody>
          <a:bodyPr vert="horz" wrap="square" lIns="0" tIns="12700" rIns="0" bIns="0" rtlCol="0">
            <a:spAutoFit/>
          </a:bodyPr>
          <a:lstStyle/>
          <a:p>
            <a:pPr marL="12701">
              <a:spcBef>
                <a:spcPts val="100"/>
              </a:spcBef>
            </a:pPr>
            <a:r>
              <a:rPr sz="1051" dirty="0">
                <a:latin typeface="Metropolis" panose="00000500000000000000" pitchFamily="50" charset="0"/>
                <a:cs typeface="Gotham Book"/>
              </a:rPr>
              <a:t>#</a:t>
            </a:r>
            <a:r>
              <a:rPr lang="en-US" sz="1051" dirty="0">
                <a:latin typeface="Metropolis" panose="00000500000000000000" pitchFamily="50" charset="0"/>
                <a:cs typeface="Gotham Book"/>
              </a:rPr>
              <a:t> of client consultations </a:t>
            </a:r>
            <a:endParaRPr sz="1051" dirty="0">
              <a:latin typeface="Metropolis" panose="00000500000000000000" pitchFamily="50" charset="0"/>
              <a:cs typeface="Gotham Book"/>
            </a:endParaRPr>
          </a:p>
        </p:txBody>
      </p:sp>
      <p:sp>
        <p:nvSpPr>
          <p:cNvPr id="20" name="object 20"/>
          <p:cNvSpPr txBox="1"/>
          <p:nvPr/>
        </p:nvSpPr>
        <p:spPr>
          <a:xfrm>
            <a:off x="4531870" y="7276261"/>
            <a:ext cx="1762124" cy="336246"/>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5"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05" dirty="0">
                <a:latin typeface="Metropolis" panose="00000500000000000000" pitchFamily="50" charset="0"/>
                <a:cs typeface="Gotham Book"/>
              </a:rPr>
              <a:t> </a:t>
            </a:r>
            <a:r>
              <a:rPr sz="1051" dirty="0">
                <a:latin typeface="Metropolis" panose="00000500000000000000" pitchFamily="50" charset="0"/>
                <a:cs typeface="Gotham Book"/>
              </a:rPr>
              <a:t>in</a:t>
            </a:r>
            <a:r>
              <a:rPr sz="1051" spc="105" dirty="0">
                <a:latin typeface="Metropolis" panose="00000500000000000000" pitchFamily="50" charset="0"/>
                <a:cs typeface="Gotham Book"/>
              </a:rPr>
              <a:t> </a:t>
            </a:r>
            <a:r>
              <a:rPr sz="1051" spc="-11" dirty="0">
                <a:latin typeface="Metropolis" panose="00000500000000000000" pitchFamily="50" charset="0"/>
                <a:cs typeface="Gotham Book"/>
              </a:rPr>
              <a:t>county </a:t>
            </a:r>
            <a:r>
              <a:rPr sz="1051" dirty="0">
                <a:latin typeface="Metropolis" panose="00000500000000000000" pitchFamily="50" charset="0"/>
                <a:cs typeface="Gotham Book"/>
              </a:rPr>
              <a:t>agriculture</a:t>
            </a:r>
            <a:r>
              <a:rPr sz="1051" spc="215" dirty="0">
                <a:latin typeface="Metropolis" panose="00000500000000000000" pitchFamily="50" charset="0"/>
                <a:cs typeface="Gotham Book"/>
              </a:rPr>
              <a:t> </a:t>
            </a:r>
            <a:r>
              <a:rPr sz="1051" spc="-11" dirty="0">
                <a:latin typeface="Metropolis" panose="00000500000000000000" pitchFamily="50" charset="0"/>
                <a:cs typeface="Gotham Book"/>
              </a:rPr>
              <a:t>programs.</a:t>
            </a:r>
            <a:endParaRPr sz="1051">
              <a:latin typeface="Metropolis" panose="00000500000000000000" pitchFamily="50" charset="0"/>
              <a:cs typeface="Gotham Book"/>
            </a:endParaRPr>
          </a:p>
        </p:txBody>
      </p:sp>
      <p:sp>
        <p:nvSpPr>
          <p:cNvPr id="21" name="object 21"/>
          <p:cNvSpPr txBox="1"/>
          <p:nvPr/>
        </p:nvSpPr>
        <p:spPr>
          <a:xfrm>
            <a:off x="4531867" y="2614374"/>
            <a:ext cx="2050414"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lang="en-US" sz="1051" dirty="0">
                <a:latin typeface="Metropolis" panose="00000500000000000000" pitchFamily="50" charset="0"/>
                <a:cs typeface="Gotham Book"/>
              </a:rPr>
              <a:t>contacts </a:t>
            </a:r>
            <a:r>
              <a:rPr sz="1051" spc="-11" dirty="0">
                <a:latin typeface="Metropolis" panose="00000500000000000000" pitchFamily="50" charset="0"/>
                <a:cs typeface="Gotham Book"/>
              </a:rPr>
              <a:t>through </a:t>
            </a:r>
            <a:r>
              <a:rPr sz="1051" dirty="0">
                <a:latin typeface="Metropolis" panose="00000500000000000000" pitchFamily="50" charset="0"/>
                <a:cs typeface="Gotham Book"/>
              </a:rPr>
              <a:t>social</a:t>
            </a:r>
            <a:r>
              <a:rPr sz="1051" spc="94" dirty="0">
                <a:latin typeface="Metropolis" panose="00000500000000000000" pitchFamily="50" charset="0"/>
                <a:cs typeface="Gotham Book"/>
              </a:rPr>
              <a:t> </a:t>
            </a:r>
            <a:r>
              <a:rPr sz="1051" dirty="0">
                <a:latin typeface="Metropolis" panose="00000500000000000000" pitchFamily="50" charset="0"/>
                <a:cs typeface="Gotham Book"/>
              </a:rPr>
              <a:t>media,</a:t>
            </a:r>
            <a:r>
              <a:rPr sz="1051" spc="100" dirty="0">
                <a:latin typeface="Metropolis" panose="00000500000000000000" pitchFamily="50" charset="0"/>
                <a:cs typeface="Gotham Book"/>
              </a:rPr>
              <a:t> </a:t>
            </a:r>
            <a:r>
              <a:rPr sz="1051" dirty="0">
                <a:latin typeface="Metropolis" panose="00000500000000000000" pitchFamily="50" charset="0"/>
                <a:cs typeface="Gotham Book"/>
              </a:rPr>
              <a:t>web</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activity,</a:t>
            </a:r>
            <a:endParaRPr sz="1051" dirty="0">
              <a:latin typeface="Metropolis" panose="00000500000000000000" pitchFamily="50" charset="0"/>
              <a:cs typeface="Gotham Book"/>
            </a:endParaRPr>
          </a:p>
          <a:p>
            <a:pPr marL="12701"/>
            <a:r>
              <a:rPr sz="1051" dirty="0">
                <a:latin typeface="Metropolis" panose="00000500000000000000" pitchFamily="50" charset="0"/>
                <a:cs typeface="Gotham Book"/>
              </a:rPr>
              <a:t>e-newsletters,</a:t>
            </a:r>
            <a:r>
              <a:rPr sz="1051" spc="155" dirty="0">
                <a:latin typeface="Metropolis" panose="00000500000000000000" pitchFamily="50" charset="0"/>
                <a:cs typeface="Gotham Book"/>
              </a:rPr>
              <a:t> </a:t>
            </a:r>
            <a:r>
              <a:rPr sz="1051" dirty="0">
                <a:latin typeface="Metropolis" panose="00000500000000000000" pitchFamily="50" charset="0"/>
                <a:cs typeface="Gotham Book"/>
              </a:rPr>
              <a:t>and</a:t>
            </a:r>
            <a:r>
              <a:rPr sz="1051" spc="160" dirty="0">
                <a:latin typeface="Metropolis" panose="00000500000000000000" pitchFamily="50" charset="0"/>
                <a:cs typeface="Gotham Book"/>
              </a:rPr>
              <a:t> </a:t>
            </a:r>
            <a:r>
              <a:rPr sz="1051" spc="-11" dirty="0">
                <a:latin typeface="Metropolis" panose="00000500000000000000" pitchFamily="50" charset="0"/>
                <a:cs typeface="Gotham Book"/>
              </a:rPr>
              <a:t>handouts.</a:t>
            </a:r>
            <a:endParaRPr sz="1051" dirty="0">
              <a:latin typeface="Metropolis" panose="00000500000000000000" pitchFamily="50" charset="0"/>
              <a:cs typeface="Gotham Book"/>
            </a:endParaRPr>
          </a:p>
        </p:txBody>
      </p:sp>
      <p:grpSp>
        <p:nvGrpSpPr>
          <p:cNvPr id="22" name="object 22"/>
          <p:cNvGrpSpPr/>
          <p:nvPr/>
        </p:nvGrpSpPr>
        <p:grpSpPr>
          <a:xfrm>
            <a:off x="457852" y="966468"/>
            <a:ext cx="538480" cy="458469"/>
            <a:chOff x="457851" y="966465"/>
            <a:chExt cx="538480" cy="458470"/>
          </a:xfrm>
        </p:grpSpPr>
        <p:sp>
          <p:nvSpPr>
            <p:cNvPr id="23" name="object 23"/>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24" name="object 24"/>
            <p:cNvPicPr/>
            <p:nvPr/>
          </p:nvPicPr>
          <p:blipFill>
            <a:blip r:embed="rId3" cstate="print">
              <a:biLevel thresh="50000"/>
            </a:blip>
            <a:stretch>
              <a:fillRect/>
            </a:stretch>
          </p:blipFill>
          <p:spPr>
            <a:xfrm>
              <a:off x="522242" y="1173478"/>
              <a:ext cx="409078" cy="251276"/>
            </a:xfrm>
            <a:prstGeom prst="rect">
              <a:avLst/>
            </a:prstGeom>
            <a:noFill/>
          </p:spPr>
        </p:pic>
      </p:grpSp>
      <p:grpSp>
        <p:nvGrpSpPr>
          <p:cNvPr id="25" name="object 25"/>
          <p:cNvGrpSpPr/>
          <p:nvPr/>
        </p:nvGrpSpPr>
        <p:grpSpPr>
          <a:xfrm>
            <a:off x="457200" y="1723371"/>
            <a:ext cx="542724" cy="557083"/>
            <a:chOff x="457200" y="1723370"/>
            <a:chExt cx="542724" cy="557082"/>
          </a:xfrm>
        </p:grpSpPr>
        <p:sp>
          <p:nvSpPr>
            <p:cNvPr id="27" name="object 27"/>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28" name="object 28"/>
            <p:cNvPicPr/>
            <p:nvPr/>
          </p:nvPicPr>
          <p:blipFill>
            <a:blip r:embed="rId4" cstate="print"/>
            <a:stretch>
              <a:fillRect/>
            </a:stretch>
          </p:blipFill>
          <p:spPr>
            <a:xfrm>
              <a:off x="503624" y="1723370"/>
              <a:ext cx="113334" cy="141668"/>
            </a:xfrm>
            <a:prstGeom prst="rect">
              <a:avLst/>
            </a:prstGeom>
          </p:spPr>
        </p:pic>
        <p:sp>
          <p:nvSpPr>
            <p:cNvPr id="29" name="object 29"/>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30" name="object 30"/>
            <p:cNvPicPr/>
            <p:nvPr/>
          </p:nvPicPr>
          <p:blipFill>
            <a:blip r:embed="rId4" cstate="print"/>
            <a:stretch>
              <a:fillRect/>
            </a:stretch>
          </p:blipFill>
          <p:spPr>
            <a:xfrm>
              <a:off x="840101" y="1723370"/>
              <a:ext cx="113334" cy="141668"/>
            </a:xfrm>
            <a:prstGeom prst="rect">
              <a:avLst/>
            </a:prstGeom>
          </p:spPr>
        </p:pic>
        <p:sp>
          <p:nvSpPr>
            <p:cNvPr id="31" name="object 31"/>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32" name="object 32"/>
          <p:cNvGrpSpPr/>
          <p:nvPr/>
        </p:nvGrpSpPr>
        <p:grpSpPr>
          <a:xfrm>
            <a:off x="457208" y="2671802"/>
            <a:ext cx="572135" cy="375285"/>
            <a:chOff x="457205" y="2671799"/>
            <a:chExt cx="572135" cy="375285"/>
          </a:xfrm>
        </p:grpSpPr>
        <p:sp>
          <p:nvSpPr>
            <p:cNvPr id="33" name="object 33"/>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34" name="object 34"/>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35" name="object 35"/>
          <p:cNvGrpSpPr/>
          <p:nvPr/>
        </p:nvGrpSpPr>
        <p:grpSpPr>
          <a:xfrm>
            <a:off x="499993" y="3495922"/>
            <a:ext cx="454660" cy="501650"/>
            <a:chOff x="499991" y="3495922"/>
            <a:chExt cx="454659" cy="501650"/>
          </a:xfrm>
        </p:grpSpPr>
        <p:sp>
          <p:nvSpPr>
            <p:cNvPr id="36" name="object 36"/>
            <p:cNvSpPr/>
            <p:nvPr/>
          </p:nvSpPr>
          <p:spPr>
            <a:xfrm>
              <a:off x="584012" y="3495922"/>
              <a:ext cx="370205" cy="501015"/>
            </a:xfrm>
            <a:custGeom>
              <a:avLst/>
              <a:gdLst/>
              <a:ahLst/>
              <a:cxnLst/>
              <a:rect l="l" t="t" r="r" b="b"/>
              <a:pathLst>
                <a:path w="370205" h="501014">
                  <a:moveTo>
                    <a:pt x="298342" y="277774"/>
                  </a:moveTo>
                  <a:lnTo>
                    <a:pt x="6721" y="277774"/>
                  </a:lnTo>
                  <a:lnTo>
                    <a:pt x="50847" y="281778"/>
                  </a:lnTo>
                  <a:lnTo>
                    <a:pt x="50124" y="281778"/>
                  </a:lnTo>
                  <a:lnTo>
                    <a:pt x="87357" y="299388"/>
                  </a:lnTo>
                  <a:lnTo>
                    <a:pt x="115913" y="327573"/>
                  </a:lnTo>
                  <a:lnTo>
                    <a:pt x="134003" y="363102"/>
                  </a:lnTo>
                  <a:lnTo>
                    <a:pt x="140007" y="402827"/>
                  </a:lnTo>
                  <a:lnTo>
                    <a:pt x="132307" y="443599"/>
                  </a:lnTo>
                  <a:lnTo>
                    <a:pt x="109283" y="482269"/>
                  </a:lnTo>
                  <a:lnTo>
                    <a:pt x="107886" y="483920"/>
                  </a:lnTo>
                  <a:lnTo>
                    <a:pt x="105803" y="485610"/>
                  </a:lnTo>
                  <a:lnTo>
                    <a:pt x="104290" y="487794"/>
                  </a:lnTo>
                  <a:lnTo>
                    <a:pt x="104038" y="487794"/>
                  </a:lnTo>
                  <a:lnTo>
                    <a:pt x="104190" y="488365"/>
                  </a:lnTo>
                  <a:lnTo>
                    <a:pt x="112975" y="493819"/>
                  </a:lnTo>
                  <a:lnTo>
                    <a:pt x="122253" y="498229"/>
                  </a:lnTo>
                  <a:lnTo>
                    <a:pt x="132295" y="500900"/>
                  </a:lnTo>
                  <a:lnTo>
                    <a:pt x="142468" y="500900"/>
                  </a:lnTo>
                  <a:lnTo>
                    <a:pt x="152544" y="497953"/>
                  </a:lnTo>
                  <a:lnTo>
                    <a:pt x="160962" y="492923"/>
                  </a:lnTo>
                  <a:lnTo>
                    <a:pt x="168814" y="486900"/>
                  </a:lnTo>
                  <a:lnTo>
                    <a:pt x="177190" y="480974"/>
                  </a:lnTo>
                  <a:lnTo>
                    <a:pt x="184492" y="476504"/>
                  </a:lnTo>
                  <a:lnTo>
                    <a:pt x="278496" y="476504"/>
                  </a:lnTo>
                  <a:lnTo>
                    <a:pt x="286548" y="469377"/>
                  </a:lnTo>
                  <a:lnTo>
                    <a:pt x="307029" y="444345"/>
                  </a:lnTo>
                  <a:lnTo>
                    <a:pt x="322668" y="421233"/>
                  </a:lnTo>
                  <a:lnTo>
                    <a:pt x="340148" y="387794"/>
                  </a:lnTo>
                  <a:lnTo>
                    <a:pt x="277088" y="387794"/>
                  </a:lnTo>
                  <a:lnTo>
                    <a:pt x="269290" y="386245"/>
                  </a:lnTo>
                  <a:lnTo>
                    <a:pt x="266395" y="380225"/>
                  </a:lnTo>
                  <a:lnTo>
                    <a:pt x="265242" y="373789"/>
                  </a:lnTo>
                  <a:lnTo>
                    <a:pt x="267549" y="368457"/>
                  </a:lnTo>
                  <a:lnTo>
                    <a:pt x="271672" y="363732"/>
                  </a:lnTo>
                  <a:lnTo>
                    <a:pt x="275970" y="359118"/>
                  </a:lnTo>
                  <a:lnTo>
                    <a:pt x="294363" y="326102"/>
                  </a:lnTo>
                  <a:lnTo>
                    <a:pt x="300402" y="289715"/>
                  </a:lnTo>
                  <a:lnTo>
                    <a:pt x="298342" y="277774"/>
                  </a:lnTo>
                  <a:close/>
                </a:path>
                <a:path w="370205" h="501014">
                  <a:moveTo>
                    <a:pt x="278496" y="476504"/>
                  </a:moveTo>
                  <a:lnTo>
                    <a:pt x="184492" y="476504"/>
                  </a:lnTo>
                  <a:lnTo>
                    <a:pt x="185915" y="476694"/>
                  </a:lnTo>
                  <a:lnTo>
                    <a:pt x="193001" y="481126"/>
                  </a:lnTo>
                  <a:lnTo>
                    <a:pt x="213442" y="495752"/>
                  </a:lnTo>
                  <a:lnTo>
                    <a:pt x="224291" y="500413"/>
                  </a:lnTo>
                  <a:lnTo>
                    <a:pt x="237997" y="500900"/>
                  </a:lnTo>
                  <a:lnTo>
                    <a:pt x="262959" y="490254"/>
                  </a:lnTo>
                  <a:lnTo>
                    <a:pt x="278496" y="476504"/>
                  </a:lnTo>
                  <a:close/>
                </a:path>
                <a:path w="370205" h="501014">
                  <a:moveTo>
                    <a:pt x="344628" y="193929"/>
                  </a:moveTo>
                  <a:lnTo>
                    <a:pt x="276195" y="193929"/>
                  </a:lnTo>
                  <a:lnTo>
                    <a:pt x="282562" y="195796"/>
                  </a:lnTo>
                  <a:lnTo>
                    <a:pt x="284568" y="197091"/>
                  </a:lnTo>
                  <a:lnTo>
                    <a:pt x="285940" y="199148"/>
                  </a:lnTo>
                  <a:lnTo>
                    <a:pt x="287540" y="200837"/>
                  </a:lnTo>
                  <a:lnTo>
                    <a:pt x="312188" y="238593"/>
                  </a:lnTo>
                  <a:lnTo>
                    <a:pt x="322187" y="281778"/>
                  </a:lnTo>
                  <a:lnTo>
                    <a:pt x="317590" y="324756"/>
                  </a:lnTo>
                  <a:lnTo>
                    <a:pt x="317464" y="325939"/>
                  </a:lnTo>
                  <a:lnTo>
                    <a:pt x="297941" y="366623"/>
                  </a:lnTo>
                  <a:lnTo>
                    <a:pt x="294766" y="371030"/>
                  </a:lnTo>
                  <a:lnTo>
                    <a:pt x="286791" y="381533"/>
                  </a:lnTo>
                  <a:lnTo>
                    <a:pt x="277088" y="387794"/>
                  </a:lnTo>
                  <a:lnTo>
                    <a:pt x="340148" y="387794"/>
                  </a:lnTo>
                  <a:lnTo>
                    <a:pt x="346177" y="376261"/>
                  </a:lnTo>
                  <a:lnTo>
                    <a:pt x="363426" y="324756"/>
                  </a:lnTo>
                  <a:lnTo>
                    <a:pt x="370021" y="271620"/>
                  </a:lnTo>
                  <a:lnTo>
                    <a:pt x="361568" y="221754"/>
                  </a:lnTo>
                  <a:lnTo>
                    <a:pt x="344628" y="193929"/>
                  </a:lnTo>
                  <a:close/>
                </a:path>
                <a:path w="370205" h="501014">
                  <a:moveTo>
                    <a:pt x="119710" y="149479"/>
                  </a:moveTo>
                  <a:lnTo>
                    <a:pt x="80818" y="153582"/>
                  </a:lnTo>
                  <a:lnTo>
                    <a:pt x="45478" y="170383"/>
                  </a:lnTo>
                  <a:lnTo>
                    <a:pt x="9928" y="217989"/>
                  </a:lnTo>
                  <a:lnTo>
                    <a:pt x="0" y="277444"/>
                  </a:lnTo>
                  <a:lnTo>
                    <a:pt x="330" y="279196"/>
                  </a:lnTo>
                  <a:lnTo>
                    <a:pt x="3759" y="277774"/>
                  </a:lnTo>
                  <a:lnTo>
                    <a:pt x="298342" y="277774"/>
                  </a:lnTo>
                  <a:lnTo>
                    <a:pt x="294130" y="253362"/>
                  </a:lnTo>
                  <a:lnTo>
                    <a:pt x="275589" y="220446"/>
                  </a:lnTo>
                  <a:lnTo>
                    <a:pt x="272402" y="216573"/>
                  </a:lnTo>
                  <a:lnTo>
                    <a:pt x="266331" y="211798"/>
                  </a:lnTo>
                  <a:lnTo>
                    <a:pt x="265556" y="206895"/>
                  </a:lnTo>
                  <a:lnTo>
                    <a:pt x="266339" y="200837"/>
                  </a:lnTo>
                  <a:lnTo>
                    <a:pt x="266401" y="200360"/>
                  </a:lnTo>
                  <a:lnTo>
                    <a:pt x="270334" y="195796"/>
                  </a:lnTo>
                  <a:lnTo>
                    <a:pt x="276195" y="193929"/>
                  </a:lnTo>
                  <a:lnTo>
                    <a:pt x="344628" y="193929"/>
                  </a:lnTo>
                  <a:lnTo>
                    <a:pt x="337711" y="182567"/>
                  </a:lnTo>
                  <a:lnTo>
                    <a:pt x="313722" y="165595"/>
                  </a:lnTo>
                  <a:lnTo>
                    <a:pt x="199339" y="165595"/>
                  </a:lnTo>
                  <a:lnTo>
                    <a:pt x="198365" y="163233"/>
                  </a:lnTo>
                  <a:lnTo>
                    <a:pt x="165519" y="163233"/>
                  </a:lnTo>
                  <a:lnTo>
                    <a:pt x="154560" y="158296"/>
                  </a:lnTo>
                  <a:lnTo>
                    <a:pt x="143262" y="154227"/>
                  </a:lnTo>
                  <a:lnTo>
                    <a:pt x="131639" y="151222"/>
                  </a:lnTo>
                  <a:lnTo>
                    <a:pt x="119710" y="149479"/>
                  </a:lnTo>
                  <a:close/>
                </a:path>
                <a:path w="370205" h="501014">
                  <a:moveTo>
                    <a:pt x="261569" y="149479"/>
                  </a:moveTo>
                  <a:lnTo>
                    <a:pt x="260790" y="149479"/>
                  </a:lnTo>
                  <a:lnTo>
                    <a:pt x="215747" y="157835"/>
                  </a:lnTo>
                  <a:lnTo>
                    <a:pt x="210057" y="159982"/>
                  </a:lnTo>
                  <a:lnTo>
                    <a:pt x="204622" y="162636"/>
                  </a:lnTo>
                  <a:lnTo>
                    <a:pt x="199339" y="165595"/>
                  </a:lnTo>
                  <a:lnTo>
                    <a:pt x="313722" y="165595"/>
                  </a:lnTo>
                  <a:lnTo>
                    <a:pt x="303055" y="158048"/>
                  </a:lnTo>
                  <a:lnTo>
                    <a:pt x="261569" y="149479"/>
                  </a:lnTo>
                  <a:close/>
                </a:path>
                <a:path w="370205" h="501014">
                  <a:moveTo>
                    <a:pt x="117955" y="25575"/>
                  </a:moveTo>
                  <a:lnTo>
                    <a:pt x="106933" y="28968"/>
                  </a:lnTo>
                  <a:lnTo>
                    <a:pt x="101217" y="31760"/>
                  </a:lnTo>
                  <a:lnTo>
                    <a:pt x="95350" y="34779"/>
                  </a:lnTo>
                  <a:lnTo>
                    <a:pt x="80517" y="42697"/>
                  </a:lnTo>
                  <a:lnTo>
                    <a:pt x="71132" y="46964"/>
                  </a:lnTo>
                  <a:lnTo>
                    <a:pt x="70611" y="56045"/>
                  </a:lnTo>
                  <a:lnTo>
                    <a:pt x="80822" y="63271"/>
                  </a:lnTo>
                  <a:lnTo>
                    <a:pt x="84683" y="67716"/>
                  </a:lnTo>
                  <a:lnTo>
                    <a:pt x="83705" y="68135"/>
                  </a:lnTo>
                  <a:lnTo>
                    <a:pt x="86080" y="68719"/>
                  </a:lnTo>
                  <a:lnTo>
                    <a:pt x="100383" y="82128"/>
                  </a:lnTo>
                  <a:lnTo>
                    <a:pt x="127637" y="109973"/>
                  </a:lnTo>
                  <a:lnTo>
                    <a:pt x="154162" y="143289"/>
                  </a:lnTo>
                  <a:lnTo>
                    <a:pt x="165519" y="163233"/>
                  </a:lnTo>
                  <a:lnTo>
                    <a:pt x="198365" y="163233"/>
                  </a:lnTo>
                  <a:lnTo>
                    <a:pt x="182816" y="125501"/>
                  </a:lnTo>
                  <a:lnTo>
                    <a:pt x="193307" y="125501"/>
                  </a:lnTo>
                  <a:lnTo>
                    <a:pt x="225760" y="120804"/>
                  </a:lnTo>
                  <a:lnTo>
                    <a:pt x="255022" y="106959"/>
                  </a:lnTo>
                  <a:lnTo>
                    <a:pt x="256123" y="105841"/>
                  </a:lnTo>
                  <a:lnTo>
                    <a:pt x="174167" y="105841"/>
                  </a:lnTo>
                  <a:lnTo>
                    <a:pt x="143306" y="40170"/>
                  </a:lnTo>
                  <a:lnTo>
                    <a:pt x="136350" y="31119"/>
                  </a:lnTo>
                  <a:lnTo>
                    <a:pt x="127830" y="26273"/>
                  </a:lnTo>
                  <a:lnTo>
                    <a:pt x="117955" y="25575"/>
                  </a:lnTo>
                  <a:close/>
                </a:path>
                <a:path w="370205" h="501014">
                  <a:moveTo>
                    <a:pt x="193307" y="125501"/>
                  </a:moveTo>
                  <a:lnTo>
                    <a:pt x="182816" y="125501"/>
                  </a:lnTo>
                  <a:lnTo>
                    <a:pt x="185356" y="125933"/>
                  </a:lnTo>
                  <a:lnTo>
                    <a:pt x="190324" y="125933"/>
                  </a:lnTo>
                  <a:lnTo>
                    <a:pt x="193307" y="125501"/>
                  </a:lnTo>
                  <a:close/>
                </a:path>
                <a:path w="370205" h="501014">
                  <a:moveTo>
                    <a:pt x="287204" y="0"/>
                  </a:moveTo>
                  <a:lnTo>
                    <a:pt x="274236" y="0"/>
                  </a:lnTo>
                  <a:lnTo>
                    <a:pt x="263395" y="863"/>
                  </a:lnTo>
                  <a:lnTo>
                    <a:pt x="221846" y="12700"/>
                  </a:lnTo>
                  <a:lnTo>
                    <a:pt x="185053" y="49892"/>
                  </a:lnTo>
                  <a:lnTo>
                    <a:pt x="174167" y="105841"/>
                  </a:lnTo>
                  <a:lnTo>
                    <a:pt x="256123" y="105841"/>
                  </a:lnTo>
                  <a:lnTo>
                    <a:pt x="292607" y="51892"/>
                  </a:lnTo>
                  <a:lnTo>
                    <a:pt x="300532" y="12700"/>
                  </a:lnTo>
                  <a:lnTo>
                    <a:pt x="301777" y="4495"/>
                  </a:lnTo>
                  <a:lnTo>
                    <a:pt x="296036" y="1854"/>
                  </a:lnTo>
                  <a:lnTo>
                    <a:pt x="287204" y="0"/>
                  </a:lnTo>
                  <a:close/>
                </a:path>
              </a:pathLst>
            </a:custGeom>
            <a:solidFill>
              <a:srgbClr val="7BBD00"/>
            </a:solidFill>
          </p:spPr>
          <p:txBody>
            <a:bodyPr wrap="square" lIns="0" tIns="0" rIns="0" bIns="0" rtlCol="0"/>
            <a:lstStyle/>
            <a:p>
              <a:endParaRPr dirty="0"/>
            </a:p>
          </p:txBody>
        </p:sp>
        <p:pic>
          <p:nvPicPr>
            <p:cNvPr id="37" name="object 37"/>
            <p:cNvPicPr/>
            <p:nvPr/>
          </p:nvPicPr>
          <p:blipFill>
            <a:blip r:embed="rId5" cstate="print"/>
            <a:stretch>
              <a:fillRect/>
            </a:stretch>
          </p:blipFill>
          <p:spPr>
            <a:xfrm>
              <a:off x="499991" y="3796142"/>
              <a:ext cx="201143" cy="201400"/>
            </a:xfrm>
            <a:prstGeom prst="rect">
              <a:avLst/>
            </a:prstGeom>
          </p:spPr>
        </p:pic>
      </p:grpSp>
      <p:grpSp>
        <p:nvGrpSpPr>
          <p:cNvPr id="38" name="object 38"/>
          <p:cNvGrpSpPr/>
          <p:nvPr/>
        </p:nvGrpSpPr>
        <p:grpSpPr>
          <a:xfrm>
            <a:off x="3927352" y="945414"/>
            <a:ext cx="497840" cy="502284"/>
            <a:chOff x="3927351" y="945414"/>
            <a:chExt cx="497840" cy="502284"/>
          </a:xfrm>
        </p:grpSpPr>
        <p:sp>
          <p:nvSpPr>
            <p:cNvPr id="39" name="object 39"/>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40" name="object 40"/>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41" name="object 41"/>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42" name="object 42"/>
          <p:cNvGrpSpPr/>
          <p:nvPr/>
        </p:nvGrpSpPr>
        <p:grpSpPr>
          <a:xfrm>
            <a:off x="3903828" y="1913499"/>
            <a:ext cx="532130" cy="300050"/>
            <a:chOff x="3903827" y="1913497"/>
            <a:chExt cx="532130" cy="300049"/>
          </a:xfrm>
        </p:grpSpPr>
        <p:sp>
          <p:nvSpPr>
            <p:cNvPr id="43" name="object 43"/>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44" name="object 44"/>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47" name="object 47"/>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48" name="object 48"/>
          <p:cNvGrpSpPr/>
          <p:nvPr/>
        </p:nvGrpSpPr>
        <p:grpSpPr>
          <a:xfrm>
            <a:off x="3903835" y="2611073"/>
            <a:ext cx="532130" cy="421004"/>
            <a:chOff x="3903835" y="2611070"/>
            <a:chExt cx="532130" cy="421005"/>
          </a:xfrm>
        </p:grpSpPr>
        <p:sp>
          <p:nvSpPr>
            <p:cNvPr id="49" name="object 49"/>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50" name="object 50"/>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51" name="object 51"/>
          <p:cNvGrpSpPr/>
          <p:nvPr/>
        </p:nvGrpSpPr>
        <p:grpSpPr>
          <a:xfrm>
            <a:off x="457198" y="5396612"/>
            <a:ext cx="557531" cy="548005"/>
            <a:chOff x="457196" y="5396609"/>
            <a:chExt cx="557530" cy="548005"/>
          </a:xfrm>
        </p:grpSpPr>
        <p:sp>
          <p:nvSpPr>
            <p:cNvPr id="52" name="object 52"/>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53" name="object 53"/>
            <p:cNvPicPr/>
            <p:nvPr/>
          </p:nvPicPr>
          <p:blipFill>
            <a:blip r:embed="rId6" cstate="print">
              <a:biLevel thresh="50000"/>
            </a:blip>
            <a:stretch>
              <a:fillRect/>
            </a:stretch>
          </p:blipFill>
          <p:spPr>
            <a:xfrm>
              <a:off x="797382" y="5785859"/>
              <a:ext cx="216922" cy="158248"/>
            </a:xfrm>
            <a:prstGeom prst="rect">
              <a:avLst/>
            </a:prstGeom>
          </p:spPr>
        </p:pic>
        <p:pic>
          <p:nvPicPr>
            <p:cNvPr id="54" name="object 54"/>
            <p:cNvPicPr/>
            <p:nvPr/>
          </p:nvPicPr>
          <p:blipFill>
            <a:blip r:embed="rId7" cstate="print">
              <a:biLevel thresh="75000"/>
            </a:blip>
            <a:stretch>
              <a:fillRect/>
            </a:stretch>
          </p:blipFill>
          <p:spPr>
            <a:xfrm>
              <a:off x="564492" y="5396609"/>
              <a:ext cx="217615" cy="92196"/>
            </a:xfrm>
            <a:prstGeom prst="rect">
              <a:avLst/>
            </a:prstGeom>
          </p:spPr>
        </p:pic>
        <p:pic>
          <p:nvPicPr>
            <p:cNvPr id="55" name="object 55"/>
            <p:cNvPicPr/>
            <p:nvPr/>
          </p:nvPicPr>
          <p:blipFill>
            <a:blip r:embed="rId8" cstate="print">
              <a:biLevel thresh="50000"/>
            </a:blip>
            <a:stretch>
              <a:fillRect/>
            </a:stretch>
          </p:blipFill>
          <p:spPr>
            <a:xfrm>
              <a:off x="921484" y="5692248"/>
              <a:ext cx="67701" cy="64730"/>
            </a:xfrm>
            <a:prstGeom prst="rect">
              <a:avLst/>
            </a:prstGeom>
          </p:spPr>
        </p:pic>
      </p:grpSp>
      <p:grpSp>
        <p:nvGrpSpPr>
          <p:cNvPr id="56" name="object 56"/>
          <p:cNvGrpSpPr/>
          <p:nvPr/>
        </p:nvGrpSpPr>
        <p:grpSpPr>
          <a:xfrm>
            <a:off x="457257" y="6325834"/>
            <a:ext cx="557531" cy="483870"/>
            <a:chOff x="457255" y="6325833"/>
            <a:chExt cx="557530" cy="483870"/>
          </a:xfrm>
        </p:grpSpPr>
        <p:sp>
          <p:nvSpPr>
            <p:cNvPr id="57" name="object 57"/>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58" name="object 58"/>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59" name="object 59"/>
          <p:cNvGrpSpPr/>
          <p:nvPr/>
        </p:nvGrpSpPr>
        <p:grpSpPr>
          <a:xfrm>
            <a:off x="483269" y="7196780"/>
            <a:ext cx="504190" cy="481964"/>
            <a:chOff x="483268" y="7196776"/>
            <a:chExt cx="504190" cy="481965"/>
          </a:xfrm>
        </p:grpSpPr>
        <p:sp>
          <p:nvSpPr>
            <p:cNvPr id="60" name="object 60"/>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61" name="object 61"/>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62" name="object 62"/>
          <p:cNvGrpSpPr/>
          <p:nvPr/>
        </p:nvGrpSpPr>
        <p:grpSpPr>
          <a:xfrm>
            <a:off x="3868875" y="5440955"/>
            <a:ext cx="532130" cy="459106"/>
            <a:chOff x="3868875" y="5440954"/>
            <a:chExt cx="532130" cy="459105"/>
          </a:xfrm>
        </p:grpSpPr>
        <p:sp>
          <p:nvSpPr>
            <p:cNvPr id="63" name="object 63"/>
            <p:cNvSpPr/>
            <p:nvPr/>
          </p:nvSpPr>
          <p:spPr>
            <a:xfrm>
              <a:off x="3868875" y="5440954"/>
              <a:ext cx="435609" cy="403225"/>
            </a:xfrm>
            <a:custGeom>
              <a:avLst/>
              <a:gdLst/>
              <a:ahLst/>
              <a:cxnLst/>
              <a:rect l="l" t="t" r="r" b="b"/>
              <a:pathLst>
                <a:path w="435610" h="403225">
                  <a:moveTo>
                    <a:pt x="400278" y="63"/>
                  </a:moveTo>
                  <a:lnTo>
                    <a:pt x="34772" y="0"/>
                  </a:lnTo>
                  <a:lnTo>
                    <a:pt x="3563" y="22636"/>
                  </a:lnTo>
                  <a:lnTo>
                    <a:pt x="0" y="282892"/>
                  </a:lnTo>
                  <a:lnTo>
                    <a:pt x="2145" y="295452"/>
                  </a:lnTo>
                  <a:lnTo>
                    <a:pt x="8928" y="307347"/>
                  </a:lnTo>
                  <a:lnTo>
                    <a:pt x="19691" y="316216"/>
                  </a:lnTo>
                  <a:lnTo>
                    <a:pt x="33781" y="319697"/>
                  </a:lnTo>
                  <a:lnTo>
                    <a:pt x="158889" y="319697"/>
                  </a:lnTo>
                  <a:lnTo>
                    <a:pt x="158889" y="366394"/>
                  </a:lnTo>
                  <a:lnTo>
                    <a:pt x="121805" y="384235"/>
                  </a:lnTo>
                  <a:lnTo>
                    <a:pt x="137045" y="402729"/>
                  </a:lnTo>
                  <a:lnTo>
                    <a:pt x="256489" y="402729"/>
                  </a:lnTo>
                  <a:lnTo>
                    <a:pt x="256489" y="284416"/>
                  </a:lnTo>
                  <a:lnTo>
                    <a:pt x="38557" y="284416"/>
                  </a:lnTo>
                  <a:lnTo>
                    <a:pt x="36626" y="283209"/>
                  </a:lnTo>
                  <a:lnTo>
                    <a:pt x="36296" y="282663"/>
                  </a:lnTo>
                  <a:lnTo>
                    <a:pt x="35547" y="38138"/>
                  </a:lnTo>
                  <a:lnTo>
                    <a:pt x="37401" y="35852"/>
                  </a:lnTo>
                  <a:lnTo>
                    <a:pt x="397687" y="35864"/>
                  </a:lnTo>
                  <a:lnTo>
                    <a:pt x="398170" y="36093"/>
                  </a:lnTo>
                  <a:lnTo>
                    <a:pt x="399770" y="37744"/>
                  </a:lnTo>
                  <a:lnTo>
                    <a:pt x="399770" y="106425"/>
                  </a:lnTo>
                  <a:lnTo>
                    <a:pt x="400684" y="107911"/>
                  </a:lnTo>
                  <a:lnTo>
                    <a:pt x="435076" y="108419"/>
                  </a:lnTo>
                  <a:lnTo>
                    <a:pt x="435076" y="32740"/>
                  </a:lnTo>
                  <a:lnTo>
                    <a:pt x="431714" y="21534"/>
                  </a:lnTo>
                  <a:lnTo>
                    <a:pt x="423211" y="10906"/>
                  </a:lnTo>
                  <a:lnTo>
                    <a:pt x="411941" y="3026"/>
                  </a:lnTo>
                  <a:lnTo>
                    <a:pt x="400278" y="63"/>
                  </a:lnTo>
                  <a:close/>
                </a:path>
              </a:pathLst>
            </a:custGeom>
            <a:solidFill>
              <a:srgbClr val="004F38"/>
            </a:solidFill>
          </p:spPr>
          <p:txBody>
            <a:bodyPr wrap="square" lIns="0" tIns="0" rIns="0" bIns="0" rtlCol="0"/>
            <a:lstStyle/>
            <a:p>
              <a:endParaRPr/>
            </a:p>
          </p:txBody>
        </p:sp>
        <p:sp>
          <p:nvSpPr>
            <p:cNvPr id="64" name="object 64"/>
            <p:cNvSpPr/>
            <p:nvPr/>
          </p:nvSpPr>
          <p:spPr>
            <a:xfrm>
              <a:off x="4161668" y="5584238"/>
              <a:ext cx="239395" cy="315595"/>
            </a:xfrm>
            <a:custGeom>
              <a:avLst/>
              <a:gdLst/>
              <a:ahLst/>
              <a:cxnLst/>
              <a:rect l="l" t="t" r="r" b="b"/>
              <a:pathLst>
                <a:path w="239395" h="315595">
                  <a:moveTo>
                    <a:pt x="201980" y="0"/>
                  </a:moveTo>
                  <a:lnTo>
                    <a:pt x="35090" y="253"/>
                  </a:lnTo>
                  <a:lnTo>
                    <a:pt x="4264" y="22980"/>
                  </a:lnTo>
                  <a:lnTo>
                    <a:pt x="0" y="278688"/>
                  </a:lnTo>
                  <a:lnTo>
                    <a:pt x="4175" y="292206"/>
                  </a:lnTo>
                  <a:lnTo>
                    <a:pt x="12190" y="303350"/>
                  </a:lnTo>
                  <a:lnTo>
                    <a:pt x="23336" y="311358"/>
                  </a:lnTo>
                  <a:lnTo>
                    <a:pt x="37073" y="315518"/>
                  </a:lnTo>
                  <a:lnTo>
                    <a:pt x="199948" y="315518"/>
                  </a:lnTo>
                  <a:lnTo>
                    <a:pt x="214900" y="312270"/>
                  </a:lnTo>
                  <a:lnTo>
                    <a:pt x="226947" y="303528"/>
                  </a:lnTo>
                  <a:lnTo>
                    <a:pt x="229424" y="299719"/>
                  </a:lnTo>
                  <a:lnTo>
                    <a:pt x="120726" y="299719"/>
                  </a:lnTo>
                  <a:lnTo>
                    <a:pt x="110207" y="296597"/>
                  </a:lnTo>
                  <a:lnTo>
                    <a:pt x="105419" y="287483"/>
                  </a:lnTo>
                  <a:lnTo>
                    <a:pt x="107113" y="277331"/>
                  </a:lnTo>
                  <a:lnTo>
                    <a:pt x="116039" y="271094"/>
                  </a:lnTo>
                  <a:lnTo>
                    <a:pt x="238886" y="271094"/>
                  </a:lnTo>
                  <a:lnTo>
                    <a:pt x="238886" y="257365"/>
                  </a:lnTo>
                  <a:lnTo>
                    <a:pt x="35344" y="257365"/>
                  </a:lnTo>
                  <a:lnTo>
                    <a:pt x="35344" y="38011"/>
                  </a:lnTo>
                  <a:lnTo>
                    <a:pt x="39801" y="34747"/>
                  </a:lnTo>
                  <a:lnTo>
                    <a:pt x="196202" y="34747"/>
                  </a:lnTo>
                  <a:lnTo>
                    <a:pt x="197599" y="34289"/>
                  </a:lnTo>
                  <a:lnTo>
                    <a:pt x="237538" y="34289"/>
                  </a:lnTo>
                  <a:lnTo>
                    <a:pt x="235361" y="25226"/>
                  </a:lnTo>
                  <a:lnTo>
                    <a:pt x="227649" y="13260"/>
                  </a:lnTo>
                  <a:lnTo>
                    <a:pt x="216328" y="4640"/>
                  </a:lnTo>
                  <a:lnTo>
                    <a:pt x="201980" y="0"/>
                  </a:lnTo>
                  <a:close/>
                </a:path>
                <a:path w="239395" h="315595">
                  <a:moveTo>
                    <a:pt x="238886" y="271094"/>
                  </a:moveTo>
                  <a:lnTo>
                    <a:pt x="116039" y="271094"/>
                  </a:lnTo>
                  <a:lnTo>
                    <a:pt x="128077" y="273495"/>
                  </a:lnTo>
                  <a:lnTo>
                    <a:pt x="133337" y="282997"/>
                  </a:lnTo>
                  <a:lnTo>
                    <a:pt x="131120" y="293704"/>
                  </a:lnTo>
                  <a:lnTo>
                    <a:pt x="120726" y="299719"/>
                  </a:lnTo>
                  <a:lnTo>
                    <a:pt x="229424" y="299719"/>
                  </a:lnTo>
                  <a:lnTo>
                    <a:pt x="235229" y="290792"/>
                  </a:lnTo>
                  <a:lnTo>
                    <a:pt x="238886" y="275564"/>
                  </a:lnTo>
                  <a:lnTo>
                    <a:pt x="238886" y="271094"/>
                  </a:lnTo>
                  <a:close/>
                </a:path>
                <a:path w="239395" h="315595">
                  <a:moveTo>
                    <a:pt x="237538" y="34289"/>
                  </a:moveTo>
                  <a:lnTo>
                    <a:pt x="197599" y="34289"/>
                  </a:lnTo>
                  <a:lnTo>
                    <a:pt x="203542" y="38607"/>
                  </a:lnTo>
                  <a:lnTo>
                    <a:pt x="203542" y="257365"/>
                  </a:lnTo>
                  <a:lnTo>
                    <a:pt x="238886" y="257365"/>
                  </a:lnTo>
                  <a:lnTo>
                    <a:pt x="238886" y="39903"/>
                  </a:lnTo>
                  <a:lnTo>
                    <a:pt x="237770" y="35255"/>
                  </a:lnTo>
                  <a:lnTo>
                    <a:pt x="237648" y="34747"/>
                  </a:lnTo>
                  <a:lnTo>
                    <a:pt x="237538" y="34289"/>
                  </a:lnTo>
                  <a:close/>
                </a:path>
                <a:path w="239395" h="315595">
                  <a:moveTo>
                    <a:pt x="196202" y="34747"/>
                  </a:moveTo>
                  <a:lnTo>
                    <a:pt x="39801" y="34747"/>
                  </a:lnTo>
                  <a:lnTo>
                    <a:pt x="42075" y="35255"/>
                  </a:lnTo>
                  <a:lnTo>
                    <a:pt x="194650" y="35255"/>
                  </a:lnTo>
                  <a:lnTo>
                    <a:pt x="196202" y="34747"/>
                  </a:lnTo>
                  <a:close/>
                </a:path>
              </a:pathLst>
            </a:custGeom>
            <a:solidFill>
              <a:srgbClr val="7BBD00"/>
            </a:solidFill>
          </p:spPr>
          <p:txBody>
            <a:bodyPr wrap="square" lIns="0" tIns="0" rIns="0" bIns="0" rtlCol="0"/>
            <a:lstStyle/>
            <a:p>
              <a:endParaRPr dirty="0"/>
            </a:p>
          </p:txBody>
        </p:sp>
      </p:grpSp>
      <p:grpSp>
        <p:nvGrpSpPr>
          <p:cNvPr id="65" name="object 65"/>
          <p:cNvGrpSpPr/>
          <p:nvPr/>
        </p:nvGrpSpPr>
        <p:grpSpPr>
          <a:xfrm>
            <a:off x="3868852" y="6306282"/>
            <a:ext cx="532130" cy="503556"/>
            <a:chOff x="3868851" y="6306282"/>
            <a:chExt cx="532130" cy="503555"/>
          </a:xfrm>
        </p:grpSpPr>
        <p:sp>
          <p:nvSpPr>
            <p:cNvPr id="66" name="object 66"/>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67" name="object 67"/>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68" name="object 68"/>
            <p:cNvPicPr/>
            <p:nvPr/>
          </p:nvPicPr>
          <p:blipFill>
            <a:blip r:embed="rId9" cstate="print">
              <a:biLevel thresh="50000"/>
            </a:blip>
            <a:stretch>
              <a:fillRect/>
            </a:stretch>
          </p:blipFill>
          <p:spPr>
            <a:xfrm>
              <a:off x="4041443" y="6580941"/>
              <a:ext cx="188884" cy="228507"/>
            </a:xfrm>
            <a:prstGeom prst="rect">
              <a:avLst/>
            </a:prstGeom>
          </p:spPr>
        </p:pic>
        <p:sp>
          <p:nvSpPr>
            <p:cNvPr id="69" name="object 69"/>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70" name="object 70"/>
          <p:cNvGrpSpPr/>
          <p:nvPr/>
        </p:nvGrpSpPr>
        <p:grpSpPr>
          <a:xfrm>
            <a:off x="3868951" y="7119220"/>
            <a:ext cx="535940" cy="645161"/>
            <a:chOff x="3868950" y="7119218"/>
            <a:chExt cx="535940" cy="645160"/>
          </a:xfrm>
        </p:grpSpPr>
        <p:sp>
          <p:nvSpPr>
            <p:cNvPr id="71" name="object 71"/>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72" name="object 72"/>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73" name="object 73"/>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74" name="object 74"/>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75" name="object 75"/>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76" name="object 76"/>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77" name="object 77"/>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78" name="object 78"/>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sp>
        <p:nvSpPr>
          <p:cNvPr id="80" name="Rectangle 79">
            <a:extLst>
              <a:ext uri="{FF2B5EF4-FFF2-40B4-BE49-F238E27FC236}">
                <a16:creationId xmlns:a16="http://schemas.microsoft.com/office/drawing/2014/main" id="{AA1C252E-FD4D-0D06-50BF-2F701425732F}"/>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81" name="Rectangle 80">
            <a:extLst>
              <a:ext uri="{FF2B5EF4-FFF2-40B4-BE49-F238E27FC236}">
                <a16:creationId xmlns:a16="http://schemas.microsoft.com/office/drawing/2014/main" id="{600DDB87-A62F-593D-0AF8-8D9EE8D5347E}"/>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A3B7AB75-AE88-472E-B7F8-7126C95E25CD}"/>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D1C5FA5-0F6B-6D61-8599-D3C6726EFF93}"/>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7DD3C9D-7A15-A7A9-5BC8-7D2C5E6696C7}"/>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4689A8D0-D666-69D2-1CD3-1C7565AF0BA0}"/>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3F8B9175-89C5-277D-4514-756953F43AD1}"/>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87" name="TextBox 86">
            <a:extLst>
              <a:ext uri="{FF2B5EF4-FFF2-40B4-BE49-F238E27FC236}">
                <a16:creationId xmlns:a16="http://schemas.microsoft.com/office/drawing/2014/main" id="{0351F670-7A52-5165-9032-1849F25EA94F}"/>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10"/>
              </a:rPr>
              <a:t>brand.msu.edu</a:t>
            </a:r>
            <a:r>
              <a:rPr lang="en-US" dirty="0"/>
              <a:t>. </a:t>
            </a:r>
          </a:p>
          <a:p>
            <a:endParaRPr lang="en-US" dirty="0"/>
          </a:p>
        </p:txBody>
      </p:sp>
      <p:sp>
        <p:nvSpPr>
          <p:cNvPr id="89" name="object 63">
            <a:extLst>
              <a:ext uri="{FF2B5EF4-FFF2-40B4-BE49-F238E27FC236}">
                <a16:creationId xmlns:a16="http://schemas.microsoft.com/office/drawing/2014/main" id="{A9EEE46A-2BBC-CCCF-DF82-046F765F12BB}"/>
              </a:ext>
            </a:extLst>
          </p:cNvPr>
          <p:cNvSpPr txBox="1">
            <a:spLocks/>
          </p:cNvSpPr>
          <p:nvPr/>
        </p:nvSpPr>
        <p:spPr>
          <a:xfrm>
            <a:off x="4861853" y="8781627"/>
            <a:ext cx="2225040" cy="153246"/>
          </a:xfrm>
          <a:prstGeom prst="rect">
            <a:avLst/>
          </a:prstGeom>
        </p:spPr>
        <p:txBody>
          <a:bodyPr vert="horz" wrap="square" lIns="0" tIns="14604" rIns="0" bIns="0" rtlCol="0">
            <a:spAutoFit/>
          </a:bodyPr>
          <a:lstStyle>
            <a:defPPr>
              <a:defRPr kern="0"/>
            </a:defPPr>
            <a:lvl1pPr>
              <a:defRPr sz="900" b="0" i="0">
                <a:solidFill>
                  <a:schemeClr val="bg1"/>
                </a:solidFill>
                <a:latin typeface="Gotham Bold"/>
                <a:cs typeface="Gotham Bold"/>
              </a:defRPr>
            </a:lvl1pPr>
          </a:lstStyle>
          <a:p>
            <a:pPr marL="12701">
              <a:spcBef>
                <a:spcPts val="114"/>
              </a:spcBef>
            </a:pPr>
            <a:r>
              <a:rPr lang="en-US" dirty="0">
                <a:latin typeface="Metropolis" panose="00000500000000000000" pitchFamily="50" charset="0"/>
              </a:rPr>
              <a:t>COUNTY</a:t>
            </a:r>
            <a:r>
              <a:rPr lang="en-US" spc="-20" dirty="0">
                <a:latin typeface="Metropolis" panose="00000500000000000000" pitchFamily="50" charset="0"/>
              </a:rPr>
              <a:t> </a:t>
            </a:r>
            <a:r>
              <a:rPr lang="en-US" dirty="0">
                <a:latin typeface="Metropolis" panose="00000500000000000000" pitchFamily="50" charset="0"/>
              </a:rPr>
              <a:t>ANNUAL</a:t>
            </a:r>
            <a:r>
              <a:rPr lang="en-US" spc="-20" dirty="0">
                <a:latin typeface="Metropolis" panose="00000500000000000000" pitchFamily="50" charset="0"/>
              </a:rPr>
              <a:t> </a:t>
            </a:r>
            <a:r>
              <a:rPr lang="en-US" dirty="0">
                <a:latin typeface="Metropolis" panose="00000500000000000000" pitchFamily="50" charset="0"/>
              </a:rPr>
              <a:t>REPORT</a:t>
            </a:r>
            <a:r>
              <a:rPr lang="en-US" spc="-20" dirty="0">
                <a:latin typeface="Metropolis" panose="00000500000000000000" pitchFamily="50" charset="0"/>
              </a:rPr>
              <a:t> </a:t>
            </a:r>
            <a:r>
              <a:rPr lang="en-US" dirty="0">
                <a:latin typeface="Metropolis" panose="00000500000000000000" pitchFamily="50" charset="0"/>
                <a:cs typeface="Gotham Book"/>
              </a:rPr>
              <a:t>2024</a:t>
            </a:r>
            <a:r>
              <a:rPr lang="en-US" spc="240" dirty="0">
                <a:latin typeface="Metropolis" panose="00000500000000000000" pitchFamily="50" charset="0"/>
                <a:cs typeface="Gotham Book"/>
              </a:rPr>
              <a:t> </a:t>
            </a:r>
            <a:r>
              <a:rPr lang="en-US" dirty="0">
                <a:latin typeface="Metropolis" panose="00000500000000000000" pitchFamily="50" charset="0"/>
                <a:cs typeface="Gotham Book"/>
              </a:rPr>
              <a:t>|</a:t>
            </a:r>
            <a:r>
              <a:rPr lang="en-US" spc="240" dirty="0">
                <a:latin typeface="Metropolis" panose="00000500000000000000" pitchFamily="50" charset="0"/>
                <a:cs typeface="Gotham Book"/>
              </a:rPr>
              <a:t> </a:t>
            </a:r>
            <a:fld id="{81D60167-4931-47E6-BA6A-407CBD079E47}" type="slidenum">
              <a:rPr lang="en-US" spc="-50">
                <a:latin typeface="Metropolis" panose="00000500000000000000" pitchFamily="50" charset="0"/>
              </a:rPr>
              <a:pPr marL="12701">
                <a:spcBef>
                  <a:spcPts val="114"/>
                </a:spcBef>
              </a:pPr>
              <a:t>2</a:t>
            </a:fld>
            <a:endParaRPr lang="en-US" spc="-50" dirty="0">
              <a:latin typeface="Metropolis" panose="00000500000000000000" pitchFamily="50" charset="0"/>
            </a:endParaRPr>
          </a:p>
        </p:txBody>
      </p:sp>
      <p:sp>
        <p:nvSpPr>
          <p:cNvPr id="90" name="Oval 89">
            <a:extLst>
              <a:ext uri="{FF2B5EF4-FFF2-40B4-BE49-F238E27FC236}">
                <a16:creationId xmlns:a16="http://schemas.microsoft.com/office/drawing/2014/main" id="{867F6C3F-8187-E45C-4DB4-CCC9F423FCAA}"/>
              </a:ext>
              <a:ext uri="{C183D7F6-B498-43B3-948B-1728B52AA6E4}">
                <adec:decorative xmlns:adec="http://schemas.microsoft.com/office/drawing/2017/decorative" val="1"/>
              </a:ext>
            </a:extLst>
          </p:cNvPr>
          <p:cNvSpPr/>
          <p:nvPr/>
        </p:nvSpPr>
        <p:spPr>
          <a:xfrm>
            <a:off x="678683" y="1797511"/>
            <a:ext cx="95589" cy="11689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3C557AB8-F208-9C4A-F70F-E805C4F5CD02}"/>
              </a:ext>
              <a:ext uri="{C183D7F6-B498-43B3-948B-1728B52AA6E4}">
                <adec:decorative xmlns:adec="http://schemas.microsoft.com/office/drawing/2017/decorative" val="1"/>
              </a:ext>
            </a:extLst>
          </p:cNvPr>
          <p:cNvSpPr/>
          <p:nvPr/>
        </p:nvSpPr>
        <p:spPr>
          <a:xfrm>
            <a:off x="3969604" y="186390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9D697269-0558-1C32-7EA1-36F7B2836193}"/>
              </a:ext>
              <a:ext uri="{C183D7F6-B498-43B3-948B-1728B52AA6E4}">
                <adec:decorative xmlns:adec="http://schemas.microsoft.com/office/drawing/2017/decorative" val="1"/>
              </a:ext>
            </a:extLst>
          </p:cNvPr>
          <p:cNvSpPr/>
          <p:nvPr/>
        </p:nvSpPr>
        <p:spPr>
          <a:xfrm>
            <a:off x="4328178" y="187925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A3BEBE16-7C2C-1653-C83A-477ECCD21192}"/>
              </a:ext>
            </a:extLst>
          </p:cNvPr>
          <p:cNvSpPr txBox="1"/>
          <p:nvPr/>
        </p:nvSpPr>
        <p:spPr>
          <a:xfrm>
            <a:off x="8001000" y="433006"/>
            <a:ext cx="8115300" cy="14804053"/>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11"/>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12"/>
              </a:rPr>
              <a:t>iStock</a:t>
            </a:r>
            <a:r>
              <a:rPr lang="en-US" dirty="0"/>
              <a:t>, </a:t>
            </a:r>
            <a:r>
              <a:rPr lang="en-US" dirty="0" err="1">
                <a:hlinkClick r:id="rId13"/>
              </a:rPr>
              <a:t>Pexels</a:t>
            </a:r>
            <a:r>
              <a:rPr lang="en-US" dirty="0"/>
              <a:t> or </a:t>
            </a:r>
            <a:r>
              <a:rPr lang="en-US" dirty="0" err="1">
                <a:hlinkClick r:id="rId14"/>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5"/>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FontTx/>
              <a:buAutoNum type="arabicPeriod"/>
            </a:pPr>
            <a:r>
              <a:rPr lang="en-US" dirty="0"/>
              <a:t>To create a more impactful display of data, it is recommended to change numbers to </a:t>
            </a:r>
            <a:r>
              <a:rPr lang="en-US" b="1" dirty="0"/>
              <a:t>bold text </a:t>
            </a:r>
            <a:r>
              <a:rPr lang="en-US" dirty="0"/>
              <a:t>and </a:t>
            </a:r>
            <a:r>
              <a:rPr lang="en-US" sz="2000" dirty="0"/>
              <a:t>20 pt. font size.</a:t>
            </a:r>
          </a:p>
          <a:p>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5"/>
              </a:rPr>
              <a:t>dickensc@msu.edu</a:t>
            </a:r>
            <a:endParaRPr lang="en-US" dirty="0"/>
          </a:p>
          <a:p>
            <a:endParaRPr lang="en-US" dirty="0"/>
          </a:p>
          <a:p>
            <a:r>
              <a:rPr lang="en-US" dirty="0"/>
              <a:t>Norma Lundeen, Planning and Reporting Project Manager, Data Analyst II: </a:t>
            </a:r>
            <a:r>
              <a:rPr lang="en-US" dirty="0">
                <a:hlinkClick r:id="rId16"/>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7"/>
              </a:rPr>
              <a:t>wilcoxd4@msu.edu</a:t>
            </a:r>
            <a:endParaRPr lang="en-US" dirty="0"/>
          </a:p>
          <a:p>
            <a:endParaRPr lang="en-US" dirty="0"/>
          </a:p>
        </p:txBody>
      </p:sp>
      <p:sp>
        <p:nvSpPr>
          <p:cNvPr id="134" name="TextBox 133">
            <a:extLst>
              <a:ext uri="{FF2B5EF4-FFF2-40B4-BE49-F238E27FC236}">
                <a16:creationId xmlns:a16="http://schemas.microsoft.com/office/drawing/2014/main" id="{69A7AE90-66F9-A0E1-75E1-3F96C0C29A1B}"/>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135" name="object 10">
            <a:extLst>
              <a:ext uri="{FF2B5EF4-FFF2-40B4-BE49-F238E27FC236}">
                <a16:creationId xmlns:a16="http://schemas.microsoft.com/office/drawing/2014/main" id="{CC55ADC8-9C0F-E553-0886-8E4CBBF788C8}"/>
              </a:ext>
            </a:extLst>
          </p:cNvPr>
          <p:cNvGrpSpPr/>
          <p:nvPr/>
        </p:nvGrpSpPr>
        <p:grpSpPr>
          <a:xfrm>
            <a:off x="-9124831" y="1844246"/>
            <a:ext cx="523241" cy="461644"/>
            <a:chOff x="473447" y="6207580"/>
            <a:chExt cx="523240" cy="461645"/>
          </a:xfrm>
        </p:grpSpPr>
        <p:sp>
          <p:nvSpPr>
            <p:cNvPr id="136" name="object 11">
              <a:extLst>
                <a:ext uri="{FF2B5EF4-FFF2-40B4-BE49-F238E27FC236}">
                  <a16:creationId xmlns:a16="http://schemas.microsoft.com/office/drawing/2014/main" id="{A6CC1DF8-A7AE-F9FD-17AE-798020AB457E}"/>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137" name="object 12">
              <a:extLst>
                <a:ext uri="{FF2B5EF4-FFF2-40B4-BE49-F238E27FC236}">
                  <a16:creationId xmlns:a16="http://schemas.microsoft.com/office/drawing/2014/main" id="{10BC104C-4F44-AF50-DE6B-169A8B1C5C55}"/>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138" name="object 13">
              <a:extLst>
                <a:ext uri="{FF2B5EF4-FFF2-40B4-BE49-F238E27FC236}">
                  <a16:creationId xmlns:a16="http://schemas.microsoft.com/office/drawing/2014/main" id="{758F547B-D7B5-5571-9ED9-A2E8BBEEBCE8}"/>
                </a:ext>
              </a:extLst>
            </p:cNvPr>
            <p:cNvPicPr/>
            <p:nvPr/>
          </p:nvPicPr>
          <p:blipFill>
            <a:blip r:embed="rId18" cstate="print"/>
            <a:stretch>
              <a:fillRect/>
            </a:stretch>
          </p:blipFill>
          <p:spPr>
            <a:xfrm>
              <a:off x="527379" y="6207894"/>
              <a:ext cx="79014" cy="80556"/>
            </a:xfrm>
            <a:prstGeom prst="rect">
              <a:avLst/>
            </a:prstGeom>
          </p:spPr>
        </p:pic>
        <p:sp>
          <p:nvSpPr>
            <p:cNvPr id="139" name="object 14">
              <a:extLst>
                <a:ext uri="{FF2B5EF4-FFF2-40B4-BE49-F238E27FC236}">
                  <a16:creationId xmlns:a16="http://schemas.microsoft.com/office/drawing/2014/main" id="{CDC9B001-53C5-7555-C099-5C6E3AF3D896}"/>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140" name="object 15">
              <a:extLst>
                <a:ext uri="{FF2B5EF4-FFF2-40B4-BE49-F238E27FC236}">
                  <a16:creationId xmlns:a16="http://schemas.microsoft.com/office/drawing/2014/main" id="{1456A347-DB27-7583-37D8-84D3A40EA1F9}"/>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141" name="object 16">
            <a:extLst>
              <a:ext uri="{FF2B5EF4-FFF2-40B4-BE49-F238E27FC236}">
                <a16:creationId xmlns:a16="http://schemas.microsoft.com/office/drawing/2014/main" id="{06693B80-9FC3-3A65-0F02-B9F74D26BC29}"/>
              </a:ext>
            </a:extLst>
          </p:cNvPr>
          <p:cNvGrpSpPr/>
          <p:nvPr/>
        </p:nvGrpSpPr>
        <p:grpSpPr>
          <a:xfrm>
            <a:off x="-8317484" y="1812164"/>
            <a:ext cx="487045" cy="537845"/>
            <a:chOff x="490214" y="6981045"/>
            <a:chExt cx="487045" cy="537845"/>
          </a:xfrm>
          <a:solidFill>
            <a:schemeClr val="bg1"/>
          </a:solidFill>
        </p:grpSpPr>
        <p:pic>
          <p:nvPicPr>
            <p:cNvPr id="142" name="object 17">
              <a:extLst>
                <a:ext uri="{FF2B5EF4-FFF2-40B4-BE49-F238E27FC236}">
                  <a16:creationId xmlns:a16="http://schemas.microsoft.com/office/drawing/2014/main" id="{0C148BC7-A446-FC1A-12DA-66AB6C4ECABE}"/>
                </a:ext>
              </a:extLst>
            </p:cNvPr>
            <p:cNvPicPr/>
            <p:nvPr/>
          </p:nvPicPr>
          <p:blipFill>
            <a:blip r:embed="rId19"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143" name="object 18">
              <a:extLst>
                <a:ext uri="{FF2B5EF4-FFF2-40B4-BE49-F238E27FC236}">
                  <a16:creationId xmlns:a16="http://schemas.microsoft.com/office/drawing/2014/main" id="{A087A8F7-0224-C598-05C8-C993F2AF0029}"/>
                </a:ext>
              </a:extLst>
            </p:cNvPr>
            <p:cNvPicPr/>
            <p:nvPr/>
          </p:nvPicPr>
          <p:blipFill>
            <a:blip r:embed="rId20" cstate="print"/>
            <a:stretch>
              <a:fillRect/>
            </a:stretch>
          </p:blipFill>
          <p:spPr>
            <a:xfrm>
              <a:off x="799421" y="6981045"/>
              <a:ext cx="123014" cy="131286"/>
            </a:xfrm>
            <a:prstGeom prst="rect">
              <a:avLst/>
            </a:prstGeom>
            <a:grpFill/>
          </p:spPr>
        </p:pic>
        <p:pic>
          <p:nvPicPr>
            <p:cNvPr id="144" name="object 19">
              <a:extLst>
                <a:ext uri="{FF2B5EF4-FFF2-40B4-BE49-F238E27FC236}">
                  <a16:creationId xmlns:a16="http://schemas.microsoft.com/office/drawing/2014/main" id="{600A0137-68F2-FDB1-3154-4AB0D387E9C9}"/>
                </a:ext>
              </a:extLst>
            </p:cNvPr>
            <p:cNvPicPr/>
            <p:nvPr/>
          </p:nvPicPr>
          <p:blipFill>
            <a:blip r:embed="rId21" cstate="print"/>
            <a:stretch>
              <a:fillRect/>
            </a:stretch>
          </p:blipFill>
          <p:spPr>
            <a:xfrm>
              <a:off x="651862" y="7005765"/>
              <a:ext cx="92722" cy="101092"/>
            </a:xfrm>
            <a:prstGeom prst="rect">
              <a:avLst/>
            </a:prstGeom>
            <a:grpFill/>
          </p:spPr>
        </p:pic>
        <p:pic>
          <p:nvPicPr>
            <p:cNvPr id="145" name="object 20">
              <a:extLst>
                <a:ext uri="{FF2B5EF4-FFF2-40B4-BE49-F238E27FC236}">
                  <a16:creationId xmlns:a16="http://schemas.microsoft.com/office/drawing/2014/main" id="{4B51D1C2-9523-7C4B-97F6-2AE21C00E647}"/>
                </a:ext>
              </a:extLst>
            </p:cNvPr>
            <p:cNvPicPr/>
            <p:nvPr/>
          </p:nvPicPr>
          <p:blipFill>
            <a:blip r:embed="rId22" cstate="print"/>
            <a:stretch>
              <a:fillRect/>
            </a:stretch>
          </p:blipFill>
          <p:spPr>
            <a:xfrm>
              <a:off x="530662" y="7019483"/>
              <a:ext cx="77814" cy="84416"/>
            </a:xfrm>
            <a:prstGeom prst="rect">
              <a:avLst/>
            </a:prstGeom>
            <a:grpFill/>
          </p:spPr>
        </p:pic>
      </p:grpSp>
      <p:sp>
        <p:nvSpPr>
          <p:cNvPr id="146" name="object 62" descr="4-H clover logo&#10;">
            <a:extLst>
              <a:ext uri="{FF2B5EF4-FFF2-40B4-BE49-F238E27FC236}">
                <a16:creationId xmlns:a16="http://schemas.microsoft.com/office/drawing/2014/main" id="{2B40F0D3-0B7B-E6CE-C69D-4B80D398A838}"/>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147" name="object 21">
            <a:extLst>
              <a:ext uri="{FF2B5EF4-FFF2-40B4-BE49-F238E27FC236}">
                <a16:creationId xmlns:a16="http://schemas.microsoft.com/office/drawing/2014/main" id="{5B7BD8EB-41EF-7278-AEA8-7C37D2ED0C04}"/>
              </a:ext>
            </a:extLst>
          </p:cNvPr>
          <p:cNvGrpSpPr/>
          <p:nvPr/>
        </p:nvGrpSpPr>
        <p:grpSpPr>
          <a:xfrm>
            <a:off x="-9107397" y="2686924"/>
            <a:ext cx="505460" cy="349884"/>
            <a:chOff x="3888308" y="6296530"/>
            <a:chExt cx="505459" cy="349885"/>
          </a:xfrm>
        </p:grpSpPr>
        <p:sp>
          <p:nvSpPr>
            <p:cNvPr id="148" name="object 22">
              <a:extLst>
                <a:ext uri="{FF2B5EF4-FFF2-40B4-BE49-F238E27FC236}">
                  <a16:creationId xmlns:a16="http://schemas.microsoft.com/office/drawing/2014/main" id="{39035060-3504-80A3-F46E-6DC36ABFB9C4}"/>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149" name="object 23">
              <a:extLst>
                <a:ext uri="{FF2B5EF4-FFF2-40B4-BE49-F238E27FC236}">
                  <a16:creationId xmlns:a16="http://schemas.microsoft.com/office/drawing/2014/main" id="{B525D712-9FA4-64A1-D81A-C668EA322882}"/>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150" name="object 24">
            <a:extLst>
              <a:ext uri="{FF2B5EF4-FFF2-40B4-BE49-F238E27FC236}">
                <a16:creationId xmlns:a16="http://schemas.microsoft.com/office/drawing/2014/main" id="{13515EDB-1792-1708-94C3-9E5D93D26C0B}"/>
              </a:ext>
            </a:extLst>
          </p:cNvPr>
          <p:cNvGrpSpPr/>
          <p:nvPr/>
        </p:nvGrpSpPr>
        <p:grpSpPr>
          <a:xfrm>
            <a:off x="-8345653" y="2686924"/>
            <a:ext cx="542924" cy="298450"/>
            <a:chOff x="3876259" y="7138965"/>
            <a:chExt cx="542925" cy="298450"/>
          </a:xfrm>
        </p:grpSpPr>
        <p:sp>
          <p:nvSpPr>
            <p:cNvPr id="151" name="object 25">
              <a:extLst>
                <a:ext uri="{FF2B5EF4-FFF2-40B4-BE49-F238E27FC236}">
                  <a16:creationId xmlns:a16="http://schemas.microsoft.com/office/drawing/2014/main" id="{A767ACBD-5180-A5EF-18B0-5FA90C5AC788}"/>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152" name="object 26">
              <a:extLst>
                <a:ext uri="{FF2B5EF4-FFF2-40B4-BE49-F238E27FC236}">
                  <a16:creationId xmlns:a16="http://schemas.microsoft.com/office/drawing/2014/main" id="{CC9320A8-9097-092D-BD35-0FA4B4D893C0}"/>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153" name="object 27">
              <a:extLst>
                <a:ext uri="{FF2B5EF4-FFF2-40B4-BE49-F238E27FC236}">
                  <a16:creationId xmlns:a16="http://schemas.microsoft.com/office/drawing/2014/main" id="{29E5E73D-2053-1F74-8FF0-7E7E7A0F4833}"/>
                </a:ext>
              </a:extLst>
            </p:cNvPr>
            <p:cNvPicPr/>
            <p:nvPr/>
          </p:nvPicPr>
          <p:blipFill>
            <a:blip r:embed="rId23" cstate="print">
              <a:duotone>
                <a:prstClr val="black"/>
                <a:srgbClr val="7BBD00">
                  <a:tint val="45000"/>
                  <a:satMod val="400000"/>
                </a:srgbClr>
              </a:duotone>
              <a:extLst>
                <a:ext uri="{BEBA8EAE-BF5A-486C-A8C5-ECC9F3942E4B}">
                  <a14:imgProps xmlns:a14="http://schemas.microsoft.com/office/drawing/2010/main">
                    <a14:imgLayer r:embed="rId24">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154" name="object 28">
              <a:extLst>
                <a:ext uri="{FF2B5EF4-FFF2-40B4-BE49-F238E27FC236}">
                  <a16:creationId xmlns:a16="http://schemas.microsoft.com/office/drawing/2014/main" id="{720F64E1-5468-6E01-447A-6CDD72EF80AF}"/>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155" name="object 22">
            <a:extLst>
              <a:ext uri="{FF2B5EF4-FFF2-40B4-BE49-F238E27FC236}">
                <a16:creationId xmlns:a16="http://schemas.microsoft.com/office/drawing/2014/main" id="{953CF3F9-6523-BF52-ED1E-26E3B80C3B26}"/>
              </a:ext>
            </a:extLst>
          </p:cNvPr>
          <p:cNvGrpSpPr/>
          <p:nvPr/>
        </p:nvGrpSpPr>
        <p:grpSpPr>
          <a:xfrm>
            <a:off x="-7645535" y="2574370"/>
            <a:ext cx="538480" cy="458469"/>
            <a:chOff x="457851" y="966465"/>
            <a:chExt cx="538480" cy="458470"/>
          </a:xfrm>
        </p:grpSpPr>
        <p:sp>
          <p:nvSpPr>
            <p:cNvPr id="156" name="object 23">
              <a:extLst>
                <a:ext uri="{FF2B5EF4-FFF2-40B4-BE49-F238E27FC236}">
                  <a16:creationId xmlns:a16="http://schemas.microsoft.com/office/drawing/2014/main" id="{05052B3C-CFB5-698D-8C78-214F5E07F0B5}"/>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157" name="object 24">
              <a:extLst>
                <a:ext uri="{FF2B5EF4-FFF2-40B4-BE49-F238E27FC236}">
                  <a16:creationId xmlns:a16="http://schemas.microsoft.com/office/drawing/2014/main" id="{AA44DF70-0402-6550-E273-7FA09EC396DD}"/>
                </a:ext>
              </a:extLst>
            </p:cNvPr>
            <p:cNvPicPr/>
            <p:nvPr/>
          </p:nvPicPr>
          <p:blipFill>
            <a:blip r:embed="rId3" cstate="print">
              <a:biLevel thresh="50000"/>
            </a:blip>
            <a:stretch>
              <a:fillRect/>
            </a:stretch>
          </p:blipFill>
          <p:spPr>
            <a:xfrm>
              <a:off x="522242" y="1173478"/>
              <a:ext cx="409078" cy="251276"/>
            </a:xfrm>
            <a:prstGeom prst="rect">
              <a:avLst/>
            </a:prstGeom>
            <a:noFill/>
          </p:spPr>
        </p:pic>
      </p:grpSp>
      <p:grpSp>
        <p:nvGrpSpPr>
          <p:cNvPr id="158" name="object 25">
            <a:extLst>
              <a:ext uri="{FF2B5EF4-FFF2-40B4-BE49-F238E27FC236}">
                <a16:creationId xmlns:a16="http://schemas.microsoft.com/office/drawing/2014/main" id="{99D73531-CBBC-684C-6D88-A10E5B147CBF}"/>
              </a:ext>
            </a:extLst>
          </p:cNvPr>
          <p:cNvGrpSpPr/>
          <p:nvPr/>
        </p:nvGrpSpPr>
        <p:grpSpPr>
          <a:xfrm>
            <a:off x="-9126415" y="3411718"/>
            <a:ext cx="542724" cy="557083"/>
            <a:chOff x="457200" y="1723370"/>
            <a:chExt cx="542724" cy="557082"/>
          </a:xfrm>
        </p:grpSpPr>
        <p:sp>
          <p:nvSpPr>
            <p:cNvPr id="159" name="object 27">
              <a:extLst>
                <a:ext uri="{FF2B5EF4-FFF2-40B4-BE49-F238E27FC236}">
                  <a16:creationId xmlns:a16="http://schemas.microsoft.com/office/drawing/2014/main" id="{8423D793-8480-56D4-9D1B-D61FE43A5F79}"/>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160" name="object 28">
              <a:extLst>
                <a:ext uri="{FF2B5EF4-FFF2-40B4-BE49-F238E27FC236}">
                  <a16:creationId xmlns:a16="http://schemas.microsoft.com/office/drawing/2014/main" id="{D2F9198E-001B-9FBE-56AD-384F116FFB39}"/>
                </a:ext>
              </a:extLst>
            </p:cNvPr>
            <p:cNvPicPr/>
            <p:nvPr/>
          </p:nvPicPr>
          <p:blipFill>
            <a:blip r:embed="rId4" cstate="print"/>
            <a:stretch>
              <a:fillRect/>
            </a:stretch>
          </p:blipFill>
          <p:spPr>
            <a:xfrm>
              <a:off x="503624" y="1723370"/>
              <a:ext cx="113334" cy="141668"/>
            </a:xfrm>
            <a:prstGeom prst="rect">
              <a:avLst/>
            </a:prstGeom>
          </p:spPr>
        </p:pic>
        <p:sp>
          <p:nvSpPr>
            <p:cNvPr id="161" name="object 29">
              <a:extLst>
                <a:ext uri="{FF2B5EF4-FFF2-40B4-BE49-F238E27FC236}">
                  <a16:creationId xmlns:a16="http://schemas.microsoft.com/office/drawing/2014/main" id="{F1A159AF-A273-DFE4-DEE9-7490A7CF6DBB}"/>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162" name="object 30">
              <a:extLst>
                <a:ext uri="{FF2B5EF4-FFF2-40B4-BE49-F238E27FC236}">
                  <a16:creationId xmlns:a16="http://schemas.microsoft.com/office/drawing/2014/main" id="{7C9A3F2C-F4BA-00E2-E277-E7F22896759B}"/>
                </a:ext>
              </a:extLst>
            </p:cNvPr>
            <p:cNvPicPr/>
            <p:nvPr/>
          </p:nvPicPr>
          <p:blipFill>
            <a:blip r:embed="rId4" cstate="print"/>
            <a:stretch>
              <a:fillRect/>
            </a:stretch>
          </p:blipFill>
          <p:spPr>
            <a:xfrm>
              <a:off x="840101" y="1723370"/>
              <a:ext cx="113334" cy="141668"/>
            </a:xfrm>
            <a:prstGeom prst="rect">
              <a:avLst/>
            </a:prstGeom>
          </p:spPr>
        </p:pic>
        <p:sp>
          <p:nvSpPr>
            <p:cNvPr id="163" name="object 31">
              <a:extLst>
                <a:ext uri="{FF2B5EF4-FFF2-40B4-BE49-F238E27FC236}">
                  <a16:creationId xmlns:a16="http://schemas.microsoft.com/office/drawing/2014/main" id="{74E64242-A51B-05D0-743C-3D8E1F96F1B7}"/>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164" name="object 32">
            <a:extLst>
              <a:ext uri="{FF2B5EF4-FFF2-40B4-BE49-F238E27FC236}">
                <a16:creationId xmlns:a16="http://schemas.microsoft.com/office/drawing/2014/main" id="{A98DCBC1-DCC3-4357-9114-799FC66416DF}"/>
              </a:ext>
            </a:extLst>
          </p:cNvPr>
          <p:cNvGrpSpPr/>
          <p:nvPr/>
        </p:nvGrpSpPr>
        <p:grpSpPr>
          <a:xfrm>
            <a:off x="-8327382" y="4351510"/>
            <a:ext cx="572135" cy="375285"/>
            <a:chOff x="457205" y="2671799"/>
            <a:chExt cx="572135" cy="375285"/>
          </a:xfrm>
        </p:grpSpPr>
        <p:sp>
          <p:nvSpPr>
            <p:cNvPr id="165" name="object 33">
              <a:extLst>
                <a:ext uri="{FF2B5EF4-FFF2-40B4-BE49-F238E27FC236}">
                  <a16:creationId xmlns:a16="http://schemas.microsoft.com/office/drawing/2014/main" id="{1A6C5DF3-0BF5-4B18-C233-23391A96E30F}"/>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166" name="object 34">
              <a:extLst>
                <a:ext uri="{FF2B5EF4-FFF2-40B4-BE49-F238E27FC236}">
                  <a16:creationId xmlns:a16="http://schemas.microsoft.com/office/drawing/2014/main" id="{DDAAA826-063E-3771-8A2D-47A6B7D7E12A}"/>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167" name="object 48">
            <a:extLst>
              <a:ext uri="{FF2B5EF4-FFF2-40B4-BE49-F238E27FC236}">
                <a16:creationId xmlns:a16="http://schemas.microsoft.com/office/drawing/2014/main" id="{55A77579-5E96-0B8F-4048-4FFEA2B0F90A}"/>
              </a:ext>
            </a:extLst>
          </p:cNvPr>
          <p:cNvGrpSpPr/>
          <p:nvPr/>
        </p:nvGrpSpPr>
        <p:grpSpPr>
          <a:xfrm>
            <a:off x="-8299273" y="3480803"/>
            <a:ext cx="532130" cy="421004"/>
            <a:chOff x="3903835" y="2611070"/>
            <a:chExt cx="532130" cy="421005"/>
          </a:xfrm>
        </p:grpSpPr>
        <p:sp>
          <p:nvSpPr>
            <p:cNvPr id="168" name="object 49">
              <a:extLst>
                <a:ext uri="{FF2B5EF4-FFF2-40B4-BE49-F238E27FC236}">
                  <a16:creationId xmlns:a16="http://schemas.microsoft.com/office/drawing/2014/main" id="{80862A10-1967-EE9D-AA72-BD83B240F8DC}"/>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169" name="object 50">
              <a:extLst>
                <a:ext uri="{FF2B5EF4-FFF2-40B4-BE49-F238E27FC236}">
                  <a16:creationId xmlns:a16="http://schemas.microsoft.com/office/drawing/2014/main" id="{1D0E5F04-5CDE-BD47-8220-CB97576804C8}"/>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170" name="object 56">
            <a:extLst>
              <a:ext uri="{FF2B5EF4-FFF2-40B4-BE49-F238E27FC236}">
                <a16:creationId xmlns:a16="http://schemas.microsoft.com/office/drawing/2014/main" id="{E915BADF-B32D-1724-E61F-80C91CE39A5E}"/>
              </a:ext>
            </a:extLst>
          </p:cNvPr>
          <p:cNvGrpSpPr/>
          <p:nvPr/>
        </p:nvGrpSpPr>
        <p:grpSpPr>
          <a:xfrm>
            <a:off x="-4002888" y="3796206"/>
            <a:ext cx="557531" cy="483870"/>
            <a:chOff x="457255" y="6325833"/>
            <a:chExt cx="557530" cy="483870"/>
          </a:xfrm>
        </p:grpSpPr>
        <p:sp>
          <p:nvSpPr>
            <p:cNvPr id="171" name="object 57">
              <a:extLst>
                <a:ext uri="{FF2B5EF4-FFF2-40B4-BE49-F238E27FC236}">
                  <a16:creationId xmlns:a16="http://schemas.microsoft.com/office/drawing/2014/main" id="{C0F58632-C141-F494-1757-51B874095CDF}"/>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172" name="object 58">
              <a:extLst>
                <a:ext uri="{FF2B5EF4-FFF2-40B4-BE49-F238E27FC236}">
                  <a16:creationId xmlns:a16="http://schemas.microsoft.com/office/drawing/2014/main" id="{3607A627-ED9C-0ED0-CA8E-8C4F29749C98}"/>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173" name="object 65">
            <a:extLst>
              <a:ext uri="{FF2B5EF4-FFF2-40B4-BE49-F238E27FC236}">
                <a16:creationId xmlns:a16="http://schemas.microsoft.com/office/drawing/2014/main" id="{EE4CFBA4-C15C-0F39-942D-E91FA78B5390}"/>
              </a:ext>
            </a:extLst>
          </p:cNvPr>
          <p:cNvGrpSpPr/>
          <p:nvPr/>
        </p:nvGrpSpPr>
        <p:grpSpPr>
          <a:xfrm>
            <a:off x="-9100091" y="5103226"/>
            <a:ext cx="532130" cy="503556"/>
            <a:chOff x="3868851" y="6306282"/>
            <a:chExt cx="532130" cy="503555"/>
          </a:xfrm>
        </p:grpSpPr>
        <p:sp>
          <p:nvSpPr>
            <p:cNvPr id="174" name="object 66">
              <a:extLst>
                <a:ext uri="{FF2B5EF4-FFF2-40B4-BE49-F238E27FC236}">
                  <a16:creationId xmlns:a16="http://schemas.microsoft.com/office/drawing/2014/main" id="{F52EC073-D0A7-1CF2-8DD9-2C57EA3F9433}"/>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175" name="object 67">
              <a:extLst>
                <a:ext uri="{FF2B5EF4-FFF2-40B4-BE49-F238E27FC236}">
                  <a16:creationId xmlns:a16="http://schemas.microsoft.com/office/drawing/2014/main" id="{F5487D80-15AA-9313-0BC1-6864A0EB8819}"/>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176" name="object 68">
              <a:extLst>
                <a:ext uri="{FF2B5EF4-FFF2-40B4-BE49-F238E27FC236}">
                  <a16:creationId xmlns:a16="http://schemas.microsoft.com/office/drawing/2014/main" id="{3BBEEDF4-898A-C927-9011-9DFE64A79739}"/>
                </a:ext>
              </a:extLst>
            </p:cNvPr>
            <p:cNvPicPr/>
            <p:nvPr/>
          </p:nvPicPr>
          <p:blipFill>
            <a:blip r:embed="rId9" cstate="print">
              <a:biLevel thresh="50000"/>
            </a:blip>
            <a:stretch>
              <a:fillRect/>
            </a:stretch>
          </p:blipFill>
          <p:spPr>
            <a:xfrm>
              <a:off x="4041443" y="6580941"/>
              <a:ext cx="188884" cy="228507"/>
            </a:xfrm>
            <a:prstGeom prst="rect">
              <a:avLst/>
            </a:prstGeom>
          </p:spPr>
        </p:pic>
        <p:sp>
          <p:nvSpPr>
            <p:cNvPr id="177" name="object 69">
              <a:extLst>
                <a:ext uri="{FF2B5EF4-FFF2-40B4-BE49-F238E27FC236}">
                  <a16:creationId xmlns:a16="http://schemas.microsoft.com/office/drawing/2014/main" id="{E642852B-D14C-EF1A-FCB3-938203723938}"/>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178" name="object 38">
            <a:extLst>
              <a:ext uri="{FF2B5EF4-FFF2-40B4-BE49-F238E27FC236}">
                <a16:creationId xmlns:a16="http://schemas.microsoft.com/office/drawing/2014/main" id="{C732446A-5015-5A2B-8CED-57035134EF94}"/>
              </a:ext>
            </a:extLst>
          </p:cNvPr>
          <p:cNvGrpSpPr/>
          <p:nvPr/>
        </p:nvGrpSpPr>
        <p:grpSpPr>
          <a:xfrm>
            <a:off x="-8247313" y="5014768"/>
            <a:ext cx="497840" cy="502284"/>
            <a:chOff x="3927351" y="945414"/>
            <a:chExt cx="497840" cy="502284"/>
          </a:xfrm>
        </p:grpSpPr>
        <p:sp>
          <p:nvSpPr>
            <p:cNvPr id="179" name="object 39">
              <a:extLst>
                <a:ext uri="{FF2B5EF4-FFF2-40B4-BE49-F238E27FC236}">
                  <a16:creationId xmlns:a16="http://schemas.microsoft.com/office/drawing/2014/main" id="{DB96FC2D-CE05-B001-3D53-FB1445872800}"/>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180" name="object 40">
              <a:extLst>
                <a:ext uri="{FF2B5EF4-FFF2-40B4-BE49-F238E27FC236}">
                  <a16:creationId xmlns:a16="http://schemas.microsoft.com/office/drawing/2014/main" id="{740C4520-6B7A-F561-6B1C-4C5BE8204D0D}"/>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181" name="object 41">
              <a:extLst>
                <a:ext uri="{FF2B5EF4-FFF2-40B4-BE49-F238E27FC236}">
                  <a16:creationId xmlns:a16="http://schemas.microsoft.com/office/drawing/2014/main" id="{1012E806-7EB1-E01B-8DA8-C3B67BFED601}"/>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182" name="object 42">
            <a:extLst>
              <a:ext uri="{FF2B5EF4-FFF2-40B4-BE49-F238E27FC236}">
                <a16:creationId xmlns:a16="http://schemas.microsoft.com/office/drawing/2014/main" id="{205D074C-FEF6-B079-114F-DBD4E2048B8E}"/>
              </a:ext>
            </a:extLst>
          </p:cNvPr>
          <p:cNvGrpSpPr/>
          <p:nvPr/>
        </p:nvGrpSpPr>
        <p:grpSpPr>
          <a:xfrm>
            <a:off x="-8310061" y="5830081"/>
            <a:ext cx="532130" cy="300050"/>
            <a:chOff x="3903827" y="1913497"/>
            <a:chExt cx="532130" cy="300049"/>
          </a:xfrm>
        </p:grpSpPr>
        <p:sp>
          <p:nvSpPr>
            <p:cNvPr id="183" name="object 43">
              <a:extLst>
                <a:ext uri="{FF2B5EF4-FFF2-40B4-BE49-F238E27FC236}">
                  <a16:creationId xmlns:a16="http://schemas.microsoft.com/office/drawing/2014/main" id="{2D9C737A-7339-B3B5-AC59-3AF112FBA04B}"/>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184" name="object 44">
              <a:extLst>
                <a:ext uri="{FF2B5EF4-FFF2-40B4-BE49-F238E27FC236}">
                  <a16:creationId xmlns:a16="http://schemas.microsoft.com/office/drawing/2014/main" id="{CD4008C9-BEBD-3EB7-7DD9-9C14D1A6281D}"/>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185" name="object 47">
              <a:extLst>
                <a:ext uri="{FF2B5EF4-FFF2-40B4-BE49-F238E27FC236}">
                  <a16:creationId xmlns:a16="http://schemas.microsoft.com/office/drawing/2014/main" id="{498571D0-2B55-7AC4-68DE-216FC201541E}"/>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186" name="object 51">
            <a:extLst>
              <a:ext uri="{FF2B5EF4-FFF2-40B4-BE49-F238E27FC236}">
                <a16:creationId xmlns:a16="http://schemas.microsoft.com/office/drawing/2014/main" id="{A5B13AC1-F217-9DF2-332A-62DDBFA05694}"/>
              </a:ext>
            </a:extLst>
          </p:cNvPr>
          <p:cNvGrpSpPr/>
          <p:nvPr/>
        </p:nvGrpSpPr>
        <p:grpSpPr>
          <a:xfrm>
            <a:off x="-7589020" y="4991907"/>
            <a:ext cx="557531" cy="548005"/>
            <a:chOff x="457196" y="5396609"/>
            <a:chExt cx="557530" cy="548005"/>
          </a:xfrm>
        </p:grpSpPr>
        <p:sp>
          <p:nvSpPr>
            <p:cNvPr id="187" name="object 52">
              <a:extLst>
                <a:ext uri="{FF2B5EF4-FFF2-40B4-BE49-F238E27FC236}">
                  <a16:creationId xmlns:a16="http://schemas.microsoft.com/office/drawing/2014/main" id="{E0EC2DC2-3F9E-9D76-6927-AFC3B52F3AAB}"/>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88" name="object 53">
              <a:extLst>
                <a:ext uri="{FF2B5EF4-FFF2-40B4-BE49-F238E27FC236}">
                  <a16:creationId xmlns:a16="http://schemas.microsoft.com/office/drawing/2014/main" id="{1F93D65B-8BFB-5DB2-511C-803DFA57E331}"/>
                </a:ext>
              </a:extLst>
            </p:cNvPr>
            <p:cNvPicPr/>
            <p:nvPr/>
          </p:nvPicPr>
          <p:blipFill>
            <a:blip r:embed="rId6" cstate="print">
              <a:biLevel thresh="50000"/>
            </a:blip>
            <a:stretch>
              <a:fillRect/>
            </a:stretch>
          </p:blipFill>
          <p:spPr>
            <a:xfrm>
              <a:off x="797382" y="5785859"/>
              <a:ext cx="216922" cy="158248"/>
            </a:xfrm>
            <a:prstGeom prst="rect">
              <a:avLst/>
            </a:prstGeom>
          </p:spPr>
        </p:pic>
        <p:pic>
          <p:nvPicPr>
            <p:cNvPr id="189" name="object 54">
              <a:extLst>
                <a:ext uri="{FF2B5EF4-FFF2-40B4-BE49-F238E27FC236}">
                  <a16:creationId xmlns:a16="http://schemas.microsoft.com/office/drawing/2014/main" id="{B307E68D-349C-3693-2EC2-30C112D9463E}"/>
                </a:ext>
              </a:extLst>
            </p:cNvPr>
            <p:cNvPicPr/>
            <p:nvPr/>
          </p:nvPicPr>
          <p:blipFill>
            <a:blip r:embed="rId7" cstate="print">
              <a:biLevel thresh="75000"/>
            </a:blip>
            <a:stretch>
              <a:fillRect/>
            </a:stretch>
          </p:blipFill>
          <p:spPr>
            <a:xfrm>
              <a:off x="564492" y="5396609"/>
              <a:ext cx="217615" cy="92196"/>
            </a:xfrm>
            <a:prstGeom prst="rect">
              <a:avLst/>
            </a:prstGeom>
          </p:spPr>
        </p:pic>
        <p:pic>
          <p:nvPicPr>
            <p:cNvPr id="190" name="object 55">
              <a:extLst>
                <a:ext uri="{FF2B5EF4-FFF2-40B4-BE49-F238E27FC236}">
                  <a16:creationId xmlns:a16="http://schemas.microsoft.com/office/drawing/2014/main" id="{1BAA21A0-5F8D-4087-C2FA-2F647E9A3E99}"/>
                </a:ext>
              </a:extLst>
            </p:cNvPr>
            <p:cNvPicPr/>
            <p:nvPr/>
          </p:nvPicPr>
          <p:blipFill>
            <a:blip r:embed="rId8" cstate="print">
              <a:biLevel thresh="50000"/>
            </a:blip>
            <a:stretch>
              <a:fillRect/>
            </a:stretch>
          </p:blipFill>
          <p:spPr>
            <a:xfrm>
              <a:off x="921484" y="5692248"/>
              <a:ext cx="67701" cy="64730"/>
            </a:xfrm>
            <a:prstGeom prst="rect">
              <a:avLst/>
            </a:prstGeom>
          </p:spPr>
        </p:pic>
      </p:grpSp>
      <p:grpSp>
        <p:nvGrpSpPr>
          <p:cNvPr id="191" name="object 59">
            <a:extLst>
              <a:ext uri="{FF2B5EF4-FFF2-40B4-BE49-F238E27FC236}">
                <a16:creationId xmlns:a16="http://schemas.microsoft.com/office/drawing/2014/main" id="{D207FD6F-4A4A-F1C5-4CD0-7943F26B970C}"/>
              </a:ext>
            </a:extLst>
          </p:cNvPr>
          <p:cNvGrpSpPr/>
          <p:nvPr/>
        </p:nvGrpSpPr>
        <p:grpSpPr>
          <a:xfrm>
            <a:off x="-7631514" y="3296608"/>
            <a:ext cx="504190" cy="481964"/>
            <a:chOff x="483268" y="7196776"/>
            <a:chExt cx="504190" cy="481965"/>
          </a:xfrm>
        </p:grpSpPr>
        <p:sp>
          <p:nvSpPr>
            <p:cNvPr id="192" name="object 60">
              <a:extLst>
                <a:ext uri="{FF2B5EF4-FFF2-40B4-BE49-F238E27FC236}">
                  <a16:creationId xmlns:a16="http://schemas.microsoft.com/office/drawing/2014/main" id="{E2264394-B1F3-D9D9-6C46-304170A68F27}"/>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93" name="object 61">
              <a:extLst>
                <a:ext uri="{FF2B5EF4-FFF2-40B4-BE49-F238E27FC236}">
                  <a16:creationId xmlns:a16="http://schemas.microsoft.com/office/drawing/2014/main" id="{F5CB71A5-20F4-1993-52ED-0242190CF726}"/>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94" name="object 70">
            <a:extLst>
              <a:ext uri="{FF2B5EF4-FFF2-40B4-BE49-F238E27FC236}">
                <a16:creationId xmlns:a16="http://schemas.microsoft.com/office/drawing/2014/main" id="{50A17073-3729-131A-1B27-CBEF7F164D5F}"/>
              </a:ext>
            </a:extLst>
          </p:cNvPr>
          <p:cNvGrpSpPr/>
          <p:nvPr/>
        </p:nvGrpSpPr>
        <p:grpSpPr>
          <a:xfrm>
            <a:off x="-7645297" y="3956643"/>
            <a:ext cx="535940" cy="645161"/>
            <a:chOff x="3868950" y="7119218"/>
            <a:chExt cx="535940" cy="645160"/>
          </a:xfrm>
        </p:grpSpPr>
        <p:sp>
          <p:nvSpPr>
            <p:cNvPr id="195" name="object 71">
              <a:extLst>
                <a:ext uri="{FF2B5EF4-FFF2-40B4-BE49-F238E27FC236}">
                  <a16:creationId xmlns:a16="http://schemas.microsoft.com/office/drawing/2014/main" id="{3A599951-90D1-2786-4931-D77428A13F04}"/>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96" name="object 72">
              <a:extLst>
                <a:ext uri="{FF2B5EF4-FFF2-40B4-BE49-F238E27FC236}">
                  <a16:creationId xmlns:a16="http://schemas.microsoft.com/office/drawing/2014/main" id="{16ED8054-43C3-74D1-25E6-F0BC456C0ECA}"/>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97" name="object 73">
              <a:extLst>
                <a:ext uri="{FF2B5EF4-FFF2-40B4-BE49-F238E27FC236}">
                  <a16:creationId xmlns:a16="http://schemas.microsoft.com/office/drawing/2014/main" id="{873317E5-68C6-AA47-FD5B-D67347272A65}"/>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98" name="object 74">
              <a:extLst>
                <a:ext uri="{FF2B5EF4-FFF2-40B4-BE49-F238E27FC236}">
                  <a16:creationId xmlns:a16="http://schemas.microsoft.com/office/drawing/2014/main" id="{900FE521-3B7D-8172-FD7B-2F7F67B6F889}"/>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99" name="object 75">
              <a:extLst>
                <a:ext uri="{FF2B5EF4-FFF2-40B4-BE49-F238E27FC236}">
                  <a16:creationId xmlns:a16="http://schemas.microsoft.com/office/drawing/2014/main" id="{872E97EE-970F-6D9C-FF67-7F5AC0BE6084}"/>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200" name="object 76">
              <a:extLst>
                <a:ext uri="{FF2B5EF4-FFF2-40B4-BE49-F238E27FC236}">
                  <a16:creationId xmlns:a16="http://schemas.microsoft.com/office/drawing/2014/main" id="{703478E3-D9D6-F8B3-6740-B7E4D9CB1752}"/>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201" name="object 77">
              <a:extLst>
                <a:ext uri="{FF2B5EF4-FFF2-40B4-BE49-F238E27FC236}">
                  <a16:creationId xmlns:a16="http://schemas.microsoft.com/office/drawing/2014/main" id="{7F99973D-9A73-EDA2-9664-D377A131DDF8}"/>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202" name="object 78">
              <a:extLst>
                <a:ext uri="{FF2B5EF4-FFF2-40B4-BE49-F238E27FC236}">
                  <a16:creationId xmlns:a16="http://schemas.microsoft.com/office/drawing/2014/main" id="{B030D7BA-D6C1-CD84-EAC6-8EBF47AE7E46}"/>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203" name="object 35">
            <a:extLst>
              <a:ext uri="{FF2B5EF4-FFF2-40B4-BE49-F238E27FC236}">
                <a16:creationId xmlns:a16="http://schemas.microsoft.com/office/drawing/2014/main" id="{F4188768-04AA-A350-A9F4-D3CD312AC912}"/>
              </a:ext>
            </a:extLst>
          </p:cNvPr>
          <p:cNvGrpSpPr/>
          <p:nvPr/>
        </p:nvGrpSpPr>
        <p:grpSpPr>
          <a:xfrm>
            <a:off x="-9042338" y="5784968"/>
            <a:ext cx="609600" cy="441324"/>
            <a:chOff x="3817620" y="945208"/>
            <a:chExt cx="609600" cy="441325"/>
          </a:xfrm>
        </p:grpSpPr>
        <p:sp>
          <p:nvSpPr>
            <p:cNvPr id="204" name="object 36">
              <a:extLst>
                <a:ext uri="{FF2B5EF4-FFF2-40B4-BE49-F238E27FC236}">
                  <a16:creationId xmlns:a16="http://schemas.microsoft.com/office/drawing/2014/main" id="{FD0BBC3C-2586-3F2A-F415-7840EFEE8033}"/>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205" name="object 37">
              <a:extLst>
                <a:ext uri="{FF2B5EF4-FFF2-40B4-BE49-F238E27FC236}">
                  <a16:creationId xmlns:a16="http://schemas.microsoft.com/office/drawing/2014/main" id="{7751A94E-6513-BB2D-D678-B9273C5D116A}"/>
                </a:ext>
              </a:extLst>
            </p:cNvPr>
            <p:cNvPicPr/>
            <p:nvPr/>
          </p:nvPicPr>
          <p:blipFill>
            <a:blip r:embed="rId25" cstate="print"/>
            <a:stretch>
              <a:fillRect/>
            </a:stretch>
          </p:blipFill>
          <p:spPr>
            <a:xfrm>
              <a:off x="3859804" y="945208"/>
              <a:ext cx="171431" cy="175813"/>
            </a:xfrm>
            <a:prstGeom prst="rect">
              <a:avLst/>
            </a:prstGeom>
          </p:spPr>
        </p:pic>
        <p:sp>
          <p:nvSpPr>
            <p:cNvPr id="206" name="object 38">
              <a:extLst>
                <a:ext uri="{FF2B5EF4-FFF2-40B4-BE49-F238E27FC236}">
                  <a16:creationId xmlns:a16="http://schemas.microsoft.com/office/drawing/2014/main" id="{14A650C1-2FD6-7A91-C6A4-EA1F38BD1DCF}"/>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207" name="object 39">
              <a:extLst>
                <a:ext uri="{FF2B5EF4-FFF2-40B4-BE49-F238E27FC236}">
                  <a16:creationId xmlns:a16="http://schemas.microsoft.com/office/drawing/2014/main" id="{09D28A8A-6AA7-2BBD-77F1-7580D3BDB525}"/>
                </a:ext>
              </a:extLst>
            </p:cNvPr>
            <p:cNvPicPr/>
            <p:nvPr/>
          </p:nvPicPr>
          <p:blipFill>
            <a:blip r:embed="rId26" cstate="print">
              <a:biLevel thresh="50000"/>
            </a:blip>
            <a:stretch>
              <a:fillRect/>
            </a:stretch>
          </p:blipFill>
          <p:spPr>
            <a:xfrm>
              <a:off x="4097925" y="987302"/>
              <a:ext cx="329280" cy="313900"/>
            </a:xfrm>
            <a:prstGeom prst="rect">
              <a:avLst/>
            </a:prstGeom>
          </p:spPr>
        </p:pic>
      </p:grpSp>
      <p:grpSp>
        <p:nvGrpSpPr>
          <p:cNvPr id="208" name="object 32">
            <a:extLst>
              <a:ext uri="{FF2B5EF4-FFF2-40B4-BE49-F238E27FC236}">
                <a16:creationId xmlns:a16="http://schemas.microsoft.com/office/drawing/2014/main" id="{6297F9F4-4647-5769-A83D-D617C67038AE}"/>
              </a:ext>
            </a:extLst>
          </p:cNvPr>
          <p:cNvGrpSpPr/>
          <p:nvPr/>
        </p:nvGrpSpPr>
        <p:grpSpPr>
          <a:xfrm>
            <a:off x="-9084114" y="6357561"/>
            <a:ext cx="496571" cy="488949"/>
            <a:chOff x="490923" y="2963165"/>
            <a:chExt cx="496570" cy="488950"/>
          </a:xfrm>
        </p:grpSpPr>
        <p:sp>
          <p:nvSpPr>
            <p:cNvPr id="209" name="object 33">
              <a:extLst>
                <a:ext uri="{FF2B5EF4-FFF2-40B4-BE49-F238E27FC236}">
                  <a16:creationId xmlns:a16="http://schemas.microsoft.com/office/drawing/2014/main" id="{682FBA2E-E6B3-6DD1-925F-B66F8AF08F0B}"/>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210" name="object 34">
              <a:extLst>
                <a:ext uri="{FF2B5EF4-FFF2-40B4-BE49-F238E27FC236}">
                  <a16:creationId xmlns:a16="http://schemas.microsoft.com/office/drawing/2014/main" id="{56356BEE-DCDC-A5F6-E977-53595E04DDAF}"/>
                </a:ext>
              </a:extLst>
            </p:cNvPr>
            <p:cNvPicPr/>
            <p:nvPr/>
          </p:nvPicPr>
          <p:blipFill>
            <a:blip r:embed="rId27" cstate="print">
              <a:biLevel thresh="50000"/>
            </a:blip>
            <a:stretch>
              <a:fillRect/>
            </a:stretch>
          </p:blipFill>
          <p:spPr>
            <a:xfrm>
              <a:off x="693151" y="3236791"/>
              <a:ext cx="101492" cy="95244"/>
            </a:xfrm>
            <a:prstGeom prst="rect">
              <a:avLst/>
            </a:prstGeom>
          </p:spPr>
        </p:pic>
      </p:grpSp>
      <p:pic>
        <p:nvPicPr>
          <p:cNvPr id="211" name="object 48" descr="ServSafe logo">
            <a:extLst>
              <a:ext uri="{FF2B5EF4-FFF2-40B4-BE49-F238E27FC236}">
                <a16:creationId xmlns:a16="http://schemas.microsoft.com/office/drawing/2014/main" id="{2FC404AD-B565-0E8F-E5B7-33B9C500996F}"/>
              </a:ext>
            </a:extLst>
          </p:cNvPr>
          <p:cNvPicPr/>
          <p:nvPr/>
        </p:nvPicPr>
        <p:blipFill>
          <a:blip r:embed="rId28" cstate="print"/>
          <a:stretch>
            <a:fillRect/>
          </a:stretch>
        </p:blipFill>
        <p:spPr>
          <a:xfrm>
            <a:off x="-9167446" y="6992745"/>
            <a:ext cx="787177" cy="367339"/>
          </a:xfrm>
          <a:prstGeom prst="rect">
            <a:avLst/>
          </a:prstGeom>
        </p:spPr>
      </p:pic>
      <p:grpSp>
        <p:nvGrpSpPr>
          <p:cNvPr id="212" name="object 24">
            <a:extLst>
              <a:ext uri="{FF2B5EF4-FFF2-40B4-BE49-F238E27FC236}">
                <a16:creationId xmlns:a16="http://schemas.microsoft.com/office/drawing/2014/main" id="{5A234011-4C36-0A9C-BE6A-D8118E625310}"/>
              </a:ext>
            </a:extLst>
          </p:cNvPr>
          <p:cNvGrpSpPr/>
          <p:nvPr/>
        </p:nvGrpSpPr>
        <p:grpSpPr>
          <a:xfrm>
            <a:off x="-8388750" y="6248341"/>
            <a:ext cx="493396" cy="544196"/>
            <a:chOff x="493907" y="1554516"/>
            <a:chExt cx="493395" cy="544195"/>
          </a:xfrm>
          <a:solidFill>
            <a:schemeClr val="tx1"/>
          </a:solidFill>
        </p:grpSpPr>
        <p:sp>
          <p:nvSpPr>
            <p:cNvPr id="213" name="object 25">
              <a:extLst>
                <a:ext uri="{FF2B5EF4-FFF2-40B4-BE49-F238E27FC236}">
                  <a16:creationId xmlns:a16="http://schemas.microsoft.com/office/drawing/2014/main" id="{0C6E24B0-0D76-CBB6-B9F3-4F0671D7530E}"/>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214" name="object 26">
              <a:extLst>
                <a:ext uri="{FF2B5EF4-FFF2-40B4-BE49-F238E27FC236}">
                  <a16:creationId xmlns:a16="http://schemas.microsoft.com/office/drawing/2014/main" id="{FE3305FD-6841-829B-723B-FDAEEF06FB63}"/>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215" name="object 27">
            <a:extLst>
              <a:ext uri="{FF2B5EF4-FFF2-40B4-BE49-F238E27FC236}">
                <a16:creationId xmlns:a16="http://schemas.microsoft.com/office/drawing/2014/main" id="{81121509-4FD4-22C3-2F7A-47CA01A87B84}"/>
              </a:ext>
            </a:extLst>
          </p:cNvPr>
          <p:cNvGrpSpPr/>
          <p:nvPr/>
        </p:nvGrpSpPr>
        <p:grpSpPr>
          <a:xfrm>
            <a:off x="-7761719" y="6494401"/>
            <a:ext cx="570229" cy="342265"/>
            <a:chOff x="455574" y="2330599"/>
            <a:chExt cx="570230" cy="342265"/>
          </a:xfrm>
        </p:grpSpPr>
        <p:sp>
          <p:nvSpPr>
            <p:cNvPr id="216" name="object 28">
              <a:extLst>
                <a:ext uri="{FF2B5EF4-FFF2-40B4-BE49-F238E27FC236}">
                  <a16:creationId xmlns:a16="http://schemas.microsoft.com/office/drawing/2014/main" id="{0714CD6A-0496-0A69-51DF-D4788C2FC13E}"/>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217" name="object 29">
              <a:extLst>
                <a:ext uri="{FF2B5EF4-FFF2-40B4-BE49-F238E27FC236}">
                  <a16:creationId xmlns:a16="http://schemas.microsoft.com/office/drawing/2014/main" id="{6B81ACA8-9B59-DF70-77B5-17324D222EFC}"/>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218" name="object 30">
              <a:extLst>
                <a:ext uri="{FF2B5EF4-FFF2-40B4-BE49-F238E27FC236}">
                  <a16:creationId xmlns:a16="http://schemas.microsoft.com/office/drawing/2014/main" id="{C6ADA992-F290-B3C1-5778-9DA2D67317E5}"/>
                </a:ext>
              </a:extLst>
            </p:cNvPr>
            <p:cNvPicPr/>
            <p:nvPr/>
          </p:nvPicPr>
          <p:blipFill>
            <a:blip r:embed="rId29" cstate="print">
              <a:biLevel thresh="50000"/>
            </a:blip>
            <a:stretch>
              <a:fillRect/>
            </a:stretch>
          </p:blipFill>
          <p:spPr>
            <a:xfrm>
              <a:off x="553803" y="2353945"/>
              <a:ext cx="127158" cy="123421"/>
            </a:xfrm>
            <a:prstGeom prst="rect">
              <a:avLst/>
            </a:prstGeom>
          </p:spPr>
        </p:pic>
        <p:pic>
          <p:nvPicPr>
            <p:cNvPr id="219" name="object 31">
              <a:extLst>
                <a:ext uri="{FF2B5EF4-FFF2-40B4-BE49-F238E27FC236}">
                  <a16:creationId xmlns:a16="http://schemas.microsoft.com/office/drawing/2014/main" id="{C3343DFE-ECFC-2AC4-1717-F34919536220}"/>
                </a:ext>
              </a:extLst>
            </p:cNvPr>
            <p:cNvPicPr/>
            <p:nvPr/>
          </p:nvPicPr>
          <p:blipFill>
            <a:blip r:embed="rId30" cstate="print"/>
            <a:stretch>
              <a:fillRect/>
            </a:stretch>
          </p:blipFill>
          <p:spPr>
            <a:xfrm>
              <a:off x="741281" y="2330599"/>
              <a:ext cx="129901" cy="126669"/>
            </a:xfrm>
            <a:prstGeom prst="rect">
              <a:avLst/>
            </a:prstGeom>
          </p:spPr>
        </p:pic>
      </p:grpSp>
      <p:grpSp>
        <p:nvGrpSpPr>
          <p:cNvPr id="220" name="object 40">
            <a:extLst>
              <a:ext uri="{FF2B5EF4-FFF2-40B4-BE49-F238E27FC236}">
                <a16:creationId xmlns:a16="http://schemas.microsoft.com/office/drawing/2014/main" id="{CE3104DB-8A07-18E1-5BAA-DB9F63D02FBB}"/>
              </a:ext>
            </a:extLst>
          </p:cNvPr>
          <p:cNvGrpSpPr/>
          <p:nvPr/>
        </p:nvGrpSpPr>
        <p:grpSpPr>
          <a:xfrm>
            <a:off x="-7686603" y="5789675"/>
            <a:ext cx="497205" cy="476251"/>
            <a:chOff x="3873986" y="1596440"/>
            <a:chExt cx="497205" cy="476250"/>
          </a:xfrm>
        </p:grpSpPr>
        <p:sp>
          <p:nvSpPr>
            <p:cNvPr id="221" name="object 41">
              <a:extLst>
                <a:ext uri="{FF2B5EF4-FFF2-40B4-BE49-F238E27FC236}">
                  <a16:creationId xmlns:a16="http://schemas.microsoft.com/office/drawing/2014/main" id="{F084D639-73E5-19A6-2D44-C6DDFBBBF14E}"/>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222" name="object 42">
              <a:extLst>
                <a:ext uri="{FF2B5EF4-FFF2-40B4-BE49-F238E27FC236}">
                  <a16:creationId xmlns:a16="http://schemas.microsoft.com/office/drawing/2014/main" id="{70E11530-8DFB-E14F-6754-257AD7616CD9}"/>
                </a:ext>
              </a:extLst>
            </p:cNvPr>
            <p:cNvPicPr/>
            <p:nvPr/>
          </p:nvPicPr>
          <p:blipFill>
            <a:blip r:embed="rId31" cstate="print"/>
            <a:stretch>
              <a:fillRect/>
            </a:stretch>
          </p:blipFill>
          <p:spPr>
            <a:xfrm>
              <a:off x="3873986" y="1631236"/>
              <a:ext cx="241709" cy="441454"/>
            </a:xfrm>
            <a:prstGeom prst="rect">
              <a:avLst/>
            </a:prstGeom>
          </p:spPr>
        </p:pic>
      </p:grpSp>
      <p:sp>
        <p:nvSpPr>
          <p:cNvPr id="223" name="Oval 222">
            <a:extLst>
              <a:ext uri="{FF2B5EF4-FFF2-40B4-BE49-F238E27FC236}">
                <a16:creationId xmlns:a16="http://schemas.microsoft.com/office/drawing/2014/main" id="{1CA4C8DD-049E-935A-BD4F-05524DC685F2}"/>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Oval 223">
            <a:extLst>
              <a:ext uri="{FF2B5EF4-FFF2-40B4-BE49-F238E27FC236}">
                <a16:creationId xmlns:a16="http://schemas.microsoft.com/office/drawing/2014/main" id="{7737E4BC-B75E-1782-18E1-A8E7552289B9}"/>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457201"/>
            <a:ext cx="7315200" cy="3017520"/>
          </a:xfrm>
          <a:custGeom>
            <a:avLst/>
            <a:gdLst/>
            <a:ahLst/>
            <a:cxnLst/>
            <a:rect l="l" t="t" r="r" b="b"/>
            <a:pathLst>
              <a:path w="7315200" h="3017520">
                <a:moveTo>
                  <a:pt x="7315200" y="0"/>
                </a:moveTo>
                <a:lnTo>
                  <a:pt x="0" y="0"/>
                </a:lnTo>
                <a:lnTo>
                  <a:pt x="0" y="3017520"/>
                </a:lnTo>
                <a:lnTo>
                  <a:pt x="7315200" y="3017520"/>
                </a:lnTo>
                <a:lnTo>
                  <a:pt x="7315200" y="0"/>
                </a:lnTo>
                <a:close/>
              </a:path>
            </a:pathLst>
          </a:custGeom>
          <a:solidFill>
            <a:srgbClr val="18453B"/>
          </a:solidFill>
        </p:spPr>
        <p:txBody>
          <a:bodyPr wrap="square" lIns="0" tIns="0" rIns="0" bIns="0" rtlCol="0"/>
          <a:lstStyle/>
          <a:p>
            <a:endParaRPr>
              <a:solidFill>
                <a:srgbClr val="7BBD00"/>
              </a:solidFill>
            </a:endParaRPr>
          </a:p>
        </p:txBody>
      </p:sp>
      <p:sp>
        <p:nvSpPr>
          <p:cNvPr id="3" name="object 3"/>
          <p:cNvSpPr txBox="1"/>
          <p:nvPr/>
        </p:nvSpPr>
        <p:spPr>
          <a:xfrm>
            <a:off x="463107" y="899920"/>
            <a:ext cx="6337109" cy="1124026"/>
          </a:xfrm>
          <a:prstGeom prst="rect">
            <a:avLst/>
          </a:prstGeom>
        </p:spPr>
        <p:txBody>
          <a:bodyPr vert="horz" wrap="square" lIns="0" tIns="12700" rIns="0" bIns="0" rtlCol="0">
            <a:spAutoFit/>
          </a:bodyPr>
          <a:lstStyle/>
          <a:p>
            <a:pPr marL="12701">
              <a:spcBef>
                <a:spcPts val="100"/>
              </a:spcBef>
            </a:pPr>
            <a:r>
              <a:rPr sz="1401" dirty="0">
                <a:solidFill>
                  <a:schemeClr val="bg1"/>
                </a:solidFill>
                <a:latin typeface="Metropolis" panose="00000500000000000000" pitchFamily="50" charset="0"/>
                <a:cs typeface="Gotham Bold"/>
              </a:rPr>
              <a:t>Product</a:t>
            </a:r>
            <a:r>
              <a:rPr sz="1401" spc="146" dirty="0">
                <a:solidFill>
                  <a:schemeClr val="bg1"/>
                </a:solidFill>
                <a:latin typeface="Metropolis" panose="00000500000000000000" pitchFamily="50" charset="0"/>
                <a:cs typeface="Gotham Bold"/>
              </a:rPr>
              <a:t> </a:t>
            </a:r>
            <a:r>
              <a:rPr sz="1401" dirty="0">
                <a:solidFill>
                  <a:schemeClr val="bg1"/>
                </a:solidFill>
                <a:latin typeface="Metropolis" panose="00000500000000000000" pitchFamily="50" charset="0"/>
                <a:cs typeface="Gotham Bold"/>
              </a:rPr>
              <a:t>Center</a:t>
            </a:r>
            <a:r>
              <a:rPr sz="1401" spc="149" dirty="0">
                <a:solidFill>
                  <a:schemeClr val="bg1"/>
                </a:solidFill>
                <a:latin typeface="Metropolis" panose="00000500000000000000" pitchFamily="50" charset="0"/>
                <a:cs typeface="Gotham Bold"/>
              </a:rPr>
              <a:t> </a:t>
            </a:r>
            <a:r>
              <a:rPr lang="en-US" sz="1401" spc="149" dirty="0">
                <a:solidFill>
                  <a:schemeClr val="bg1"/>
                </a:solidFill>
                <a:latin typeface="Metropolis" panose="00000500000000000000" pitchFamily="50" charset="0"/>
                <a:cs typeface="Gotham Bold"/>
              </a:rPr>
              <a:t>(or another impactful county program/ research center) </a:t>
            </a:r>
            <a:endParaRPr sz="1401" dirty="0">
              <a:solidFill>
                <a:schemeClr val="bg1"/>
              </a:solidFill>
              <a:latin typeface="Metropolis" panose="00000500000000000000" pitchFamily="50" charset="0"/>
              <a:cs typeface="Gotham Bold"/>
            </a:endParaRPr>
          </a:p>
          <a:p>
            <a:pPr marL="164468" indent="-151767">
              <a:spcBef>
                <a:spcPts val="1131"/>
              </a:spcBef>
              <a:buChar char="•"/>
              <a:tabLst>
                <a:tab pos="164468" algn="l"/>
              </a:tabLst>
            </a:pPr>
            <a:r>
              <a:rPr sz="1001" dirty="0">
                <a:solidFill>
                  <a:schemeClr val="bg1"/>
                </a:solidFill>
                <a:latin typeface="Metropolis" panose="00000500000000000000" pitchFamily="50" charset="0"/>
                <a:cs typeface="Gotham Book"/>
              </a:rPr>
              <a:t>clients </a:t>
            </a:r>
            <a:r>
              <a:rPr sz="1001" spc="-11" dirty="0">
                <a:solidFill>
                  <a:schemeClr val="bg1"/>
                </a:solidFill>
                <a:latin typeface="Metropolis" panose="00000500000000000000" pitchFamily="50" charset="0"/>
                <a:cs typeface="Gotham Book"/>
              </a:rPr>
              <a:t>served</a:t>
            </a:r>
            <a:endParaRPr sz="1001" dirty="0">
              <a:solidFill>
                <a:schemeClr val="bg1"/>
              </a:solidFill>
              <a:latin typeface="Metropolis" panose="00000500000000000000" pitchFamily="50" charset="0"/>
              <a:cs typeface="Gotham Book"/>
            </a:endParaRPr>
          </a:p>
          <a:p>
            <a:pPr marL="164468" indent="-151767">
              <a:spcBef>
                <a:spcPts val="306"/>
              </a:spcBef>
              <a:buChar char="•"/>
              <a:tabLst>
                <a:tab pos="164468" algn="l"/>
              </a:tabLst>
            </a:pPr>
            <a:r>
              <a:rPr sz="1001" dirty="0">
                <a:solidFill>
                  <a:schemeClr val="bg1"/>
                </a:solidFill>
                <a:latin typeface="Metropolis" panose="00000500000000000000" pitchFamily="50" charset="0"/>
                <a:cs typeface="Gotham Book"/>
              </a:rPr>
              <a:t>new</a:t>
            </a:r>
            <a:r>
              <a:rPr sz="1001" spc="-25"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jobs</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reported</a:t>
            </a:r>
            <a:r>
              <a:rPr sz="1001" spc="-25"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and</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retained,</a:t>
            </a:r>
            <a:r>
              <a:rPr sz="1001" spc="-25" dirty="0">
                <a:solidFill>
                  <a:schemeClr val="bg1"/>
                </a:solidFill>
                <a:latin typeface="Metropolis" panose="00000500000000000000" pitchFamily="50" charset="0"/>
                <a:cs typeface="Gotham Book"/>
              </a:rPr>
              <a:t> </a:t>
            </a:r>
            <a:r>
              <a:rPr sz="1001" spc="-11" dirty="0">
                <a:solidFill>
                  <a:schemeClr val="bg1"/>
                </a:solidFill>
                <a:latin typeface="Metropolis" panose="00000500000000000000" pitchFamily="50" charset="0"/>
                <a:cs typeface="Gotham Book"/>
              </a:rPr>
              <a:t>investments</a:t>
            </a:r>
            <a:endParaRPr sz="1001" dirty="0">
              <a:solidFill>
                <a:schemeClr val="bg1"/>
              </a:solidFill>
              <a:latin typeface="Metropolis" panose="00000500000000000000" pitchFamily="50" charset="0"/>
              <a:cs typeface="Gotham Book"/>
            </a:endParaRPr>
          </a:p>
          <a:p>
            <a:pPr marL="164468" indent="-151767">
              <a:spcBef>
                <a:spcPts val="309"/>
              </a:spcBef>
              <a:buChar char="•"/>
              <a:tabLst>
                <a:tab pos="164468" algn="l"/>
              </a:tabLst>
            </a:pPr>
            <a:r>
              <a:rPr sz="1001" dirty="0">
                <a:solidFill>
                  <a:schemeClr val="bg1"/>
                </a:solidFill>
                <a:latin typeface="Metropolis" panose="00000500000000000000" pitchFamily="50" charset="0"/>
                <a:cs typeface="Gotham Book"/>
              </a:rPr>
              <a:t>an</a:t>
            </a:r>
            <a:r>
              <a:rPr sz="1001" spc="-20" dirty="0">
                <a:solidFill>
                  <a:schemeClr val="bg1"/>
                </a:solidFill>
                <a:latin typeface="Metropolis" panose="00000500000000000000" pitchFamily="50" charset="0"/>
                <a:cs typeface="Gotham Book"/>
              </a:rPr>
              <a:t> </a:t>
            </a:r>
            <a:r>
              <a:rPr sz="1001" spc="-11" dirty="0">
                <a:solidFill>
                  <a:schemeClr val="bg1"/>
                </a:solidFill>
                <a:latin typeface="Metropolis" panose="00000500000000000000" pitchFamily="50" charset="0"/>
                <a:cs typeface="Gotham Book"/>
              </a:rPr>
              <a:t>overview</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of</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how</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MSU</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Product</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Center</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helps</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expand</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business</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and</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entrepreneurship</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in</a:t>
            </a:r>
            <a:r>
              <a:rPr sz="1001" spc="-14" dirty="0">
                <a:solidFill>
                  <a:schemeClr val="bg1"/>
                </a:solidFill>
                <a:latin typeface="Metropolis" panose="00000500000000000000" pitchFamily="50" charset="0"/>
                <a:cs typeface="Gotham Book"/>
              </a:rPr>
              <a:t> </a:t>
            </a:r>
            <a:r>
              <a:rPr sz="1001" spc="-11" dirty="0">
                <a:solidFill>
                  <a:schemeClr val="bg1"/>
                </a:solidFill>
                <a:latin typeface="Metropolis" panose="00000500000000000000" pitchFamily="50" charset="0"/>
                <a:cs typeface="Gotham Book"/>
              </a:rPr>
              <a:t>Michigan.</a:t>
            </a:r>
            <a:endParaRPr sz="1001" dirty="0">
              <a:solidFill>
                <a:schemeClr val="bg1"/>
              </a:solidFill>
              <a:latin typeface="Metropolis" panose="00000500000000000000" pitchFamily="50" charset="0"/>
              <a:cs typeface="Gotham Book"/>
            </a:endParaRPr>
          </a:p>
        </p:txBody>
      </p:sp>
      <p:grpSp>
        <p:nvGrpSpPr>
          <p:cNvPr id="4" name="object 4" descr="MSU Extension logo and county annual report page 3"/>
          <p:cNvGrpSpPr/>
          <p:nvPr/>
        </p:nvGrpSpPr>
        <p:grpSpPr>
          <a:xfrm>
            <a:off x="0" y="8572501"/>
            <a:ext cx="7315200" cy="571500"/>
            <a:chOff x="0" y="8572500"/>
            <a:chExt cx="7315200" cy="571500"/>
          </a:xfrm>
        </p:grpSpPr>
        <p:sp>
          <p:nvSpPr>
            <p:cNvPr id="5" name="object 5"/>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6" name="object 6"/>
            <p:cNvPicPr/>
            <p:nvPr/>
          </p:nvPicPr>
          <p:blipFill>
            <a:blip r:embed="rId2" cstate="print"/>
            <a:stretch>
              <a:fillRect/>
            </a:stretch>
          </p:blipFill>
          <p:spPr>
            <a:xfrm>
              <a:off x="454685" y="8774692"/>
              <a:ext cx="825157" cy="175760"/>
            </a:xfrm>
            <a:prstGeom prst="rect">
              <a:avLst/>
            </a:prstGeom>
          </p:spPr>
        </p:pic>
        <p:sp>
          <p:nvSpPr>
            <p:cNvPr id="7" name="object 7"/>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grpSp>
        <p:nvGrpSpPr>
          <p:cNvPr id="8" name="object 8"/>
          <p:cNvGrpSpPr/>
          <p:nvPr/>
        </p:nvGrpSpPr>
        <p:grpSpPr>
          <a:xfrm>
            <a:off x="457204" y="3783764"/>
            <a:ext cx="2160905" cy="2160905"/>
            <a:chOff x="457200" y="3783761"/>
            <a:chExt cx="2160905" cy="2160905"/>
          </a:xfrm>
        </p:grpSpPr>
        <p:pic>
          <p:nvPicPr>
            <p:cNvPr id="9" name="object 9"/>
            <p:cNvPicPr/>
            <p:nvPr/>
          </p:nvPicPr>
          <p:blipFill>
            <a:blip r:embed="rId3" cstate="print"/>
            <a:stretch>
              <a:fillRect/>
            </a:stretch>
          </p:blipFill>
          <p:spPr>
            <a:xfrm>
              <a:off x="463105" y="3789679"/>
              <a:ext cx="2148801" cy="2148801"/>
            </a:xfrm>
            <a:prstGeom prst="rect">
              <a:avLst/>
            </a:prstGeom>
            <a:ln>
              <a:solidFill>
                <a:srgbClr val="7BBD00"/>
              </a:solidFill>
            </a:ln>
          </p:spPr>
        </p:pic>
        <p:sp>
          <p:nvSpPr>
            <p:cNvPr id="10" name="object 10"/>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11" name="object 11"/>
          <p:cNvGrpSpPr/>
          <p:nvPr/>
        </p:nvGrpSpPr>
        <p:grpSpPr>
          <a:xfrm>
            <a:off x="457204" y="6157383"/>
            <a:ext cx="2160905" cy="2160905"/>
            <a:chOff x="457200" y="6157379"/>
            <a:chExt cx="2160905" cy="2160905"/>
          </a:xfrm>
        </p:grpSpPr>
        <p:pic>
          <p:nvPicPr>
            <p:cNvPr id="12" name="object 12"/>
            <p:cNvPicPr/>
            <p:nvPr/>
          </p:nvPicPr>
          <p:blipFill>
            <a:blip r:embed="rId4" cstate="print"/>
            <a:stretch>
              <a:fillRect/>
            </a:stretch>
          </p:blipFill>
          <p:spPr>
            <a:xfrm>
              <a:off x="463105" y="6163284"/>
              <a:ext cx="2148801" cy="2148801"/>
            </a:xfrm>
            <a:prstGeom prst="rect">
              <a:avLst/>
            </a:prstGeom>
            <a:ln>
              <a:solidFill>
                <a:srgbClr val="7BBD00"/>
              </a:solidFill>
            </a:ln>
          </p:spPr>
        </p:pic>
        <p:sp>
          <p:nvSpPr>
            <p:cNvPr id="13" name="object 13"/>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sp>
        <p:nvSpPr>
          <p:cNvPr id="14" name="object 14"/>
          <p:cNvSpPr txBox="1"/>
          <p:nvPr/>
        </p:nvSpPr>
        <p:spPr>
          <a:xfrm>
            <a:off x="2913382" y="4130077"/>
            <a:ext cx="3880485" cy="1329338"/>
          </a:xfrm>
          <a:prstGeom prst="rect">
            <a:avLst/>
          </a:prstGeom>
        </p:spPr>
        <p:txBody>
          <a:bodyPr vert="horz" wrap="square" lIns="0" tIns="12700" rIns="0" bIns="0" rtlCol="0">
            <a:spAutoFit/>
          </a:bodyPr>
          <a:lstStyle/>
          <a:p>
            <a:pPr marL="12701">
              <a:spcBef>
                <a:spcPts val="100"/>
              </a:spcBef>
            </a:pPr>
            <a:r>
              <a:rPr dirty="0">
                <a:solidFill>
                  <a:srgbClr val="000000"/>
                </a:solidFill>
                <a:latin typeface="Metropolis" panose="00000500000000000000" pitchFamily="50" charset="0"/>
                <a:cs typeface="Gotham Bold"/>
              </a:rPr>
              <a:t>Success</a:t>
            </a:r>
            <a:r>
              <a:rPr spc="-66"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Story</a:t>
            </a:r>
            <a:r>
              <a:rPr spc="-66" dirty="0">
                <a:solidFill>
                  <a:srgbClr val="000000"/>
                </a:solidFill>
                <a:latin typeface="Metropolis" panose="00000500000000000000" pitchFamily="50" charset="0"/>
                <a:cs typeface="Gotham Bold"/>
              </a:rPr>
              <a:t> </a:t>
            </a:r>
            <a:r>
              <a:rPr spc="-50" dirty="0">
                <a:solidFill>
                  <a:srgbClr val="000000"/>
                </a:solidFill>
                <a:latin typeface="Metropolis" panose="00000500000000000000" pitchFamily="50" charset="0"/>
                <a:cs typeface="Gotham Bold"/>
              </a:rPr>
              <a:t>1</a:t>
            </a:r>
            <a:endParaRPr dirty="0">
              <a:solidFill>
                <a:srgbClr val="000000"/>
              </a:solidFill>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dirty="0">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dirty="0">
              <a:latin typeface="Metropolis" panose="00000500000000000000" pitchFamily="50" charset="0"/>
              <a:cs typeface="Gotham Book"/>
            </a:endParaRPr>
          </a:p>
        </p:txBody>
      </p:sp>
      <p:sp>
        <p:nvSpPr>
          <p:cNvPr id="15" name="object 15"/>
          <p:cNvSpPr txBox="1"/>
          <p:nvPr/>
        </p:nvSpPr>
        <p:spPr>
          <a:xfrm>
            <a:off x="2913382" y="6508438"/>
            <a:ext cx="3880485" cy="1329338"/>
          </a:xfrm>
          <a:prstGeom prst="rect">
            <a:avLst/>
          </a:prstGeom>
        </p:spPr>
        <p:txBody>
          <a:bodyPr vert="horz" wrap="square" lIns="0" tIns="12700" rIns="0" bIns="0" rtlCol="0">
            <a:spAutoFit/>
          </a:bodyPr>
          <a:lstStyle/>
          <a:p>
            <a:pPr marL="12701">
              <a:spcBef>
                <a:spcPts val="100"/>
              </a:spcBef>
            </a:pPr>
            <a:r>
              <a:rPr dirty="0">
                <a:solidFill>
                  <a:srgbClr val="000000"/>
                </a:solidFill>
                <a:latin typeface="Metropolis" panose="00000500000000000000" pitchFamily="50" charset="0"/>
                <a:cs typeface="Gotham Bold"/>
              </a:rPr>
              <a:t>Success</a:t>
            </a:r>
            <a:r>
              <a:rPr spc="-66"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Story</a:t>
            </a:r>
            <a:r>
              <a:rPr spc="-66" dirty="0">
                <a:solidFill>
                  <a:srgbClr val="000000"/>
                </a:solidFill>
                <a:latin typeface="Metropolis" panose="00000500000000000000" pitchFamily="50" charset="0"/>
                <a:cs typeface="Gotham Bold"/>
              </a:rPr>
              <a:t> </a:t>
            </a:r>
            <a:r>
              <a:rPr spc="-50" dirty="0">
                <a:solidFill>
                  <a:srgbClr val="000000"/>
                </a:solidFill>
                <a:latin typeface="Metropolis" panose="00000500000000000000" pitchFamily="50" charset="0"/>
                <a:cs typeface="Gotham Bold"/>
              </a:rPr>
              <a:t>2</a:t>
            </a:r>
            <a:endParaRPr dirty="0">
              <a:solidFill>
                <a:srgbClr val="000000"/>
              </a:solidFill>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dirty="0">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dirty="0">
              <a:latin typeface="Metropolis" panose="00000500000000000000" pitchFamily="50" charset="0"/>
              <a:cs typeface="Gotham Book"/>
            </a:endParaRPr>
          </a:p>
        </p:txBody>
      </p:sp>
      <p:sp>
        <p:nvSpPr>
          <p:cNvPr id="17" name="Rectangle 16">
            <a:extLst>
              <a:ext uri="{FF2B5EF4-FFF2-40B4-BE49-F238E27FC236}">
                <a16:creationId xmlns:a16="http://schemas.microsoft.com/office/drawing/2014/main" id="{33BB255D-B4EE-8EB8-31E4-B23AF22B7E2F}"/>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18" name="Rectangle 17">
            <a:extLst>
              <a:ext uri="{FF2B5EF4-FFF2-40B4-BE49-F238E27FC236}">
                <a16:creationId xmlns:a16="http://schemas.microsoft.com/office/drawing/2014/main" id="{E4C76047-3D16-E4AD-4350-02E05E69F828}"/>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CEB115F-20DB-54AC-06A4-9165699F2AC0}"/>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777343C-56A7-594C-D6CB-BF2F00190F4F}"/>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67A6045-0B6A-FC92-5973-D496F940A634}"/>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8270131-C7CB-9D5F-6C28-B7A1F2AECC95}"/>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23" name="Rectangle 22">
            <a:extLst>
              <a:ext uri="{FF2B5EF4-FFF2-40B4-BE49-F238E27FC236}">
                <a16:creationId xmlns:a16="http://schemas.microsoft.com/office/drawing/2014/main" id="{5261562F-A073-E30E-7D9C-78DCFA423C1C}"/>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237557E-C4BB-70DB-D166-39464FD44294}"/>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5"/>
              </a:rPr>
              <a:t>brand.msu.edu</a:t>
            </a:r>
            <a:r>
              <a:rPr lang="en-US" dirty="0"/>
              <a:t>. </a:t>
            </a:r>
          </a:p>
          <a:p>
            <a:endParaRPr lang="en-US" dirty="0"/>
          </a:p>
        </p:txBody>
      </p:sp>
      <p:sp>
        <p:nvSpPr>
          <p:cNvPr id="25" name="object 63">
            <a:extLst>
              <a:ext uri="{FF2B5EF4-FFF2-40B4-BE49-F238E27FC236}">
                <a16:creationId xmlns:a16="http://schemas.microsoft.com/office/drawing/2014/main" id="{CC5F88CD-6047-E05B-A3B9-B0A7A7057CFF}"/>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3</a:t>
            </a:fld>
            <a:endParaRPr spc="-50" dirty="0">
              <a:latin typeface="Metropolis" panose="00000500000000000000" pitchFamily="50" charset="0"/>
            </a:endParaRPr>
          </a:p>
        </p:txBody>
      </p:sp>
      <p:sp>
        <p:nvSpPr>
          <p:cNvPr id="16" name="TextBox 15">
            <a:extLst>
              <a:ext uri="{FF2B5EF4-FFF2-40B4-BE49-F238E27FC236}">
                <a16:creationId xmlns:a16="http://schemas.microsoft.com/office/drawing/2014/main" id="{5124D838-5521-BD67-6090-12519B73DB19}"/>
              </a:ext>
            </a:extLst>
          </p:cNvPr>
          <p:cNvSpPr txBox="1"/>
          <p:nvPr/>
        </p:nvSpPr>
        <p:spPr>
          <a:xfrm>
            <a:off x="8001000" y="433006"/>
            <a:ext cx="8115300" cy="14219277"/>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7"/>
              </a:rPr>
              <a:t>iStock</a:t>
            </a:r>
            <a:r>
              <a:rPr lang="en-US" dirty="0"/>
              <a:t>, </a:t>
            </a:r>
            <a:r>
              <a:rPr lang="en-US" dirty="0" err="1">
                <a:hlinkClick r:id="rId8"/>
              </a:rPr>
              <a:t>Pexels</a:t>
            </a:r>
            <a:r>
              <a:rPr lang="en-US" dirty="0"/>
              <a:t> or </a:t>
            </a:r>
            <a:r>
              <a:rPr lang="en-US" dirty="0" err="1">
                <a:hlinkClick r:id="rId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0"/>
              </a:rPr>
              <a:t>dickensc@msu.edu</a:t>
            </a:r>
            <a:endParaRPr lang="en-US" dirty="0"/>
          </a:p>
          <a:p>
            <a:endParaRPr lang="en-US" dirty="0"/>
          </a:p>
          <a:p>
            <a:r>
              <a:rPr lang="en-US" dirty="0"/>
              <a:t>Norma Lundeen, Planning and Reporting Project Manager, Data Analyst II: </a:t>
            </a:r>
            <a:r>
              <a:rPr lang="en-US" dirty="0">
                <a:hlinkClick r:id="rId1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2"/>
              </a:rPr>
              <a:t>wilcoxd4@msu.edu</a:t>
            </a:r>
            <a:endParaRPr lang="en-US" dirty="0"/>
          </a:p>
          <a:p>
            <a:endParaRPr lang="en-US" dirty="0"/>
          </a:p>
        </p:txBody>
      </p:sp>
      <p:sp>
        <p:nvSpPr>
          <p:cNvPr id="26" name="TextBox 25">
            <a:extLst>
              <a:ext uri="{FF2B5EF4-FFF2-40B4-BE49-F238E27FC236}">
                <a16:creationId xmlns:a16="http://schemas.microsoft.com/office/drawing/2014/main" id="{5C247A39-60FF-54F5-BBE0-E9B449CF1470}"/>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27" name="object 10">
            <a:extLst>
              <a:ext uri="{FF2B5EF4-FFF2-40B4-BE49-F238E27FC236}">
                <a16:creationId xmlns:a16="http://schemas.microsoft.com/office/drawing/2014/main" id="{0CD32307-FAD4-D05B-3CB7-106ECFDEBEEC}"/>
              </a:ext>
            </a:extLst>
          </p:cNvPr>
          <p:cNvGrpSpPr/>
          <p:nvPr/>
        </p:nvGrpSpPr>
        <p:grpSpPr>
          <a:xfrm>
            <a:off x="-9124831" y="1844246"/>
            <a:ext cx="523241" cy="461644"/>
            <a:chOff x="473447" y="6207580"/>
            <a:chExt cx="523240" cy="461645"/>
          </a:xfrm>
        </p:grpSpPr>
        <p:sp>
          <p:nvSpPr>
            <p:cNvPr id="28" name="object 11">
              <a:extLst>
                <a:ext uri="{FF2B5EF4-FFF2-40B4-BE49-F238E27FC236}">
                  <a16:creationId xmlns:a16="http://schemas.microsoft.com/office/drawing/2014/main" id="{11E4B434-FF00-81A5-DD0A-46C92221D830}"/>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29" name="object 12">
              <a:extLst>
                <a:ext uri="{FF2B5EF4-FFF2-40B4-BE49-F238E27FC236}">
                  <a16:creationId xmlns:a16="http://schemas.microsoft.com/office/drawing/2014/main" id="{CD4AE88E-AF59-47DE-73C3-92F6FA129B23}"/>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30" name="object 13">
              <a:extLst>
                <a:ext uri="{FF2B5EF4-FFF2-40B4-BE49-F238E27FC236}">
                  <a16:creationId xmlns:a16="http://schemas.microsoft.com/office/drawing/2014/main" id="{96C6C890-D014-DDE5-A739-20FEB23B85BE}"/>
                </a:ext>
              </a:extLst>
            </p:cNvPr>
            <p:cNvPicPr/>
            <p:nvPr/>
          </p:nvPicPr>
          <p:blipFill>
            <a:blip r:embed="rId13" cstate="print"/>
            <a:stretch>
              <a:fillRect/>
            </a:stretch>
          </p:blipFill>
          <p:spPr>
            <a:xfrm>
              <a:off x="527379" y="6207894"/>
              <a:ext cx="79014" cy="80556"/>
            </a:xfrm>
            <a:prstGeom prst="rect">
              <a:avLst/>
            </a:prstGeom>
          </p:spPr>
        </p:pic>
        <p:sp>
          <p:nvSpPr>
            <p:cNvPr id="31" name="object 14">
              <a:extLst>
                <a:ext uri="{FF2B5EF4-FFF2-40B4-BE49-F238E27FC236}">
                  <a16:creationId xmlns:a16="http://schemas.microsoft.com/office/drawing/2014/main" id="{ABEB778E-0481-B083-9C65-81E5676C3F48}"/>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32" name="object 15">
              <a:extLst>
                <a:ext uri="{FF2B5EF4-FFF2-40B4-BE49-F238E27FC236}">
                  <a16:creationId xmlns:a16="http://schemas.microsoft.com/office/drawing/2014/main" id="{28BEA335-77E2-1ED1-D20D-D7DFAF8EEA71}"/>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33" name="object 16">
            <a:extLst>
              <a:ext uri="{FF2B5EF4-FFF2-40B4-BE49-F238E27FC236}">
                <a16:creationId xmlns:a16="http://schemas.microsoft.com/office/drawing/2014/main" id="{9FFB3CCB-77C1-0F27-1F04-847C78057E9D}"/>
              </a:ext>
            </a:extLst>
          </p:cNvPr>
          <p:cNvGrpSpPr/>
          <p:nvPr/>
        </p:nvGrpSpPr>
        <p:grpSpPr>
          <a:xfrm>
            <a:off x="-8317484" y="1812164"/>
            <a:ext cx="487045" cy="537845"/>
            <a:chOff x="490214" y="6981045"/>
            <a:chExt cx="487045" cy="537845"/>
          </a:xfrm>
          <a:solidFill>
            <a:schemeClr val="bg1"/>
          </a:solidFill>
        </p:grpSpPr>
        <p:pic>
          <p:nvPicPr>
            <p:cNvPr id="34" name="object 17">
              <a:extLst>
                <a:ext uri="{FF2B5EF4-FFF2-40B4-BE49-F238E27FC236}">
                  <a16:creationId xmlns:a16="http://schemas.microsoft.com/office/drawing/2014/main" id="{CA69829C-435F-35F6-A7B2-CBAD38A721DD}"/>
                </a:ext>
              </a:extLst>
            </p:cNvPr>
            <p:cNvPicPr/>
            <p:nvPr/>
          </p:nvPicPr>
          <p:blipFill>
            <a:blip r:embed="rId14"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35" name="object 18">
              <a:extLst>
                <a:ext uri="{FF2B5EF4-FFF2-40B4-BE49-F238E27FC236}">
                  <a16:creationId xmlns:a16="http://schemas.microsoft.com/office/drawing/2014/main" id="{6B68083E-E19B-2616-B1D5-D4C9A59DCA13}"/>
                </a:ext>
              </a:extLst>
            </p:cNvPr>
            <p:cNvPicPr/>
            <p:nvPr/>
          </p:nvPicPr>
          <p:blipFill>
            <a:blip r:embed="rId15" cstate="print"/>
            <a:stretch>
              <a:fillRect/>
            </a:stretch>
          </p:blipFill>
          <p:spPr>
            <a:xfrm>
              <a:off x="799421" y="6981045"/>
              <a:ext cx="123014" cy="131286"/>
            </a:xfrm>
            <a:prstGeom prst="rect">
              <a:avLst/>
            </a:prstGeom>
            <a:grpFill/>
          </p:spPr>
        </p:pic>
        <p:pic>
          <p:nvPicPr>
            <p:cNvPr id="36" name="object 19">
              <a:extLst>
                <a:ext uri="{FF2B5EF4-FFF2-40B4-BE49-F238E27FC236}">
                  <a16:creationId xmlns:a16="http://schemas.microsoft.com/office/drawing/2014/main" id="{D4B927A9-0C7F-C523-6E5E-CD8890AD0445}"/>
                </a:ext>
              </a:extLst>
            </p:cNvPr>
            <p:cNvPicPr/>
            <p:nvPr/>
          </p:nvPicPr>
          <p:blipFill>
            <a:blip r:embed="rId16" cstate="print"/>
            <a:stretch>
              <a:fillRect/>
            </a:stretch>
          </p:blipFill>
          <p:spPr>
            <a:xfrm>
              <a:off x="651862" y="7005765"/>
              <a:ext cx="92722" cy="101092"/>
            </a:xfrm>
            <a:prstGeom prst="rect">
              <a:avLst/>
            </a:prstGeom>
            <a:grpFill/>
          </p:spPr>
        </p:pic>
        <p:pic>
          <p:nvPicPr>
            <p:cNvPr id="37" name="object 20">
              <a:extLst>
                <a:ext uri="{FF2B5EF4-FFF2-40B4-BE49-F238E27FC236}">
                  <a16:creationId xmlns:a16="http://schemas.microsoft.com/office/drawing/2014/main" id="{01F15FE4-4B38-1D1A-50CB-5B4DC1C607D3}"/>
                </a:ext>
              </a:extLst>
            </p:cNvPr>
            <p:cNvPicPr/>
            <p:nvPr/>
          </p:nvPicPr>
          <p:blipFill>
            <a:blip r:embed="rId17" cstate="print"/>
            <a:stretch>
              <a:fillRect/>
            </a:stretch>
          </p:blipFill>
          <p:spPr>
            <a:xfrm>
              <a:off x="530662" y="7019483"/>
              <a:ext cx="77814" cy="84416"/>
            </a:xfrm>
            <a:prstGeom prst="rect">
              <a:avLst/>
            </a:prstGeom>
            <a:grpFill/>
          </p:spPr>
        </p:pic>
      </p:grpSp>
      <p:sp>
        <p:nvSpPr>
          <p:cNvPr id="38" name="object 62" descr="4-H clover logo&#10;">
            <a:extLst>
              <a:ext uri="{FF2B5EF4-FFF2-40B4-BE49-F238E27FC236}">
                <a16:creationId xmlns:a16="http://schemas.microsoft.com/office/drawing/2014/main" id="{DCDE7247-338B-0E62-F837-69FD6AB63A40}"/>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39" name="object 21">
            <a:extLst>
              <a:ext uri="{FF2B5EF4-FFF2-40B4-BE49-F238E27FC236}">
                <a16:creationId xmlns:a16="http://schemas.microsoft.com/office/drawing/2014/main" id="{CCBA3E53-6B5E-5D34-3883-889A05E217B5}"/>
              </a:ext>
            </a:extLst>
          </p:cNvPr>
          <p:cNvGrpSpPr/>
          <p:nvPr/>
        </p:nvGrpSpPr>
        <p:grpSpPr>
          <a:xfrm>
            <a:off x="-9107397" y="2686924"/>
            <a:ext cx="505460" cy="349884"/>
            <a:chOff x="3888308" y="6296530"/>
            <a:chExt cx="505459" cy="349885"/>
          </a:xfrm>
        </p:grpSpPr>
        <p:sp>
          <p:nvSpPr>
            <p:cNvPr id="40" name="object 22">
              <a:extLst>
                <a:ext uri="{FF2B5EF4-FFF2-40B4-BE49-F238E27FC236}">
                  <a16:creationId xmlns:a16="http://schemas.microsoft.com/office/drawing/2014/main" id="{8F1227EC-B257-49F9-A966-23953133E92C}"/>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41" name="object 23">
              <a:extLst>
                <a:ext uri="{FF2B5EF4-FFF2-40B4-BE49-F238E27FC236}">
                  <a16:creationId xmlns:a16="http://schemas.microsoft.com/office/drawing/2014/main" id="{F4EAED50-E9A9-9FAA-1C6F-48FBEAE5ACA1}"/>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42" name="object 24">
            <a:extLst>
              <a:ext uri="{FF2B5EF4-FFF2-40B4-BE49-F238E27FC236}">
                <a16:creationId xmlns:a16="http://schemas.microsoft.com/office/drawing/2014/main" id="{E7898086-E032-CC88-B079-6B0DCE033359}"/>
              </a:ext>
            </a:extLst>
          </p:cNvPr>
          <p:cNvGrpSpPr/>
          <p:nvPr/>
        </p:nvGrpSpPr>
        <p:grpSpPr>
          <a:xfrm>
            <a:off x="-8345653" y="2686924"/>
            <a:ext cx="542924" cy="298450"/>
            <a:chOff x="3876259" y="7138965"/>
            <a:chExt cx="542925" cy="298450"/>
          </a:xfrm>
        </p:grpSpPr>
        <p:sp>
          <p:nvSpPr>
            <p:cNvPr id="43" name="object 25">
              <a:extLst>
                <a:ext uri="{FF2B5EF4-FFF2-40B4-BE49-F238E27FC236}">
                  <a16:creationId xmlns:a16="http://schemas.microsoft.com/office/drawing/2014/main" id="{D8378ABF-9EFD-B090-14FB-017107EF245E}"/>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44" name="object 26">
              <a:extLst>
                <a:ext uri="{FF2B5EF4-FFF2-40B4-BE49-F238E27FC236}">
                  <a16:creationId xmlns:a16="http://schemas.microsoft.com/office/drawing/2014/main" id="{A8FEFAC4-B954-5D5D-B9DA-76C92AB1BD72}"/>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45" name="object 27">
              <a:extLst>
                <a:ext uri="{FF2B5EF4-FFF2-40B4-BE49-F238E27FC236}">
                  <a16:creationId xmlns:a16="http://schemas.microsoft.com/office/drawing/2014/main" id="{067418FE-17E3-A3DC-0831-83516FAF9A5D}"/>
                </a:ext>
              </a:extLst>
            </p:cNvPr>
            <p:cNvPicPr/>
            <p:nvPr/>
          </p:nvPicPr>
          <p:blipFill>
            <a:blip r:embed="rId18" cstate="print">
              <a:duotone>
                <a:prstClr val="black"/>
                <a:srgbClr val="7BBD00">
                  <a:tint val="45000"/>
                  <a:satMod val="400000"/>
                </a:srgbClr>
              </a:duotone>
              <a:extLst>
                <a:ext uri="{BEBA8EAE-BF5A-486C-A8C5-ECC9F3942E4B}">
                  <a14:imgProps xmlns:a14="http://schemas.microsoft.com/office/drawing/2010/main">
                    <a14:imgLayer r:embed="rId19">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46" name="object 28">
              <a:extLst>
                <a:ext uri="{FF2B5EF4-FFF2-40B4-BE49-F238E27FC236}">
                  <a16:creationId xmlns:a16="http://schemas.microsoft.com/office/drawing/2014/main" id="{A2CA55D4-7F9C-82F0-C397-63F99A67739D}"/>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47" name="object 22">
            <a:extLst>
              <a:ext uri="{FF2B5EF4-FFF2-40B4-BE49-F238E27FC236}">
                <a16:creationId xmlns:a16="http://schemas.microsoft.com/office/drawing/2014/main" id="{44795A15-BA88-64CC-85A5-8F8D5F8C0C03}"/>
              </a:ext>
            </a:extLst>
          </p:cNvPr>
          <p:cNvGrpSpPr/>
          <p:nvPr/>
        </p:nvGrpSpPr>
        <p:grpSpPr>
          <a:xfrm>
            <a:off x="-7645535" y="2574370"/>
            <a:ext cx="538480" cy="458469"/>
            <a:chOff x="457851" y="966465"/>
            <a:chExt cx="538480" cy="458470"/>
          </a:xfrm>
        </p:grpSpPr>
        <p:sp>
          <p:nvSpPr>
            <p:cNvPr id="48" name="object 23">
              <a:extLst>
                <a:ext uri="{FF2B5EF4-FFF2-40B4-BE49-F238E27FC236}">
                  <a16:creationId xmlns:a16="http://schemas.microsoft.com/office/drawing/2014/main" id="{E1363194-4197-8302-0876-6F4E82E2C956}"/>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49" name="object 24">
              <a:extLst>
                <a:ext uri="{FF2B5EF4-FFF2-40B4-BE49-F238E27FC236}">
                  <a16:creationId xmlns:a16="http://schemas.microsoft.com/office/drawing/2014/main" id="{B90AF74A-5738-7722-1A98-F3A81302C639}"/>
                </a:ext>
              </a:extLst>
            </p:cNvPr>
            <p:cNvPicPr/>
            <p:nvPr/>
          </p:nvPicPr>
          <p:blipFill>
            <a:blip r:embed="rId20" cstate="print">
              <a:biLevel thresh="50000"/>
            </a:blip>
            <a:stretch>
              <a:fillRect/>
            </a:stretch>
          </p:blipFill>
          <p:spPr>
            <a:xfrm>
              <a:off x="522242" y="1173478"/>
              <a:ext cx="409078" cy="251276"/>
            </a:xfrm>
            <a:prstGeom prst="rect">
              <a:avLst/>
            </a:prstGeom>
            <a:noFill/>
          </p:spPr>
        </p:pic>
      </p:grpSp>
      <p:grpSp>
        <p:nvGrpSpPr>
          <p:cNvPr id="50" name="object 25">
            <a:extLst>
              <a:ext uri="{FF2B5EF4-FFF2-40B4-BE49-F238E27FC236}">
                <a16:creationId xmlns:a16="http://schemas.microsoft.com/office/drawing/2014/main" id="{45243911-D136-8DE3-0987-69C55A342DC5}"/>
              </a:ext>
            </a:extLst>
          </p:cNvPr>
          <p:cNvGrpSpPr/>
          <p:nvPr/>
        </p:nvGrpSpPr>
        <p:grpSpPr>
          <a:xfrm>
            <a:off x="-9126415" y="3411718"/>
            <a:ext cx="542724" cy="557083"/>
            <a:chOff x="457200" y="1723370"/>
            <a:chExt cx="542724" cy="557082"/>
          </a:xfrm>
        </p:grpSpPr>
        <p:sp>
          <p:nvSpPr>
            <p:cNvPr id="51" name="object 27">
              <a:extLst>
                <a:ext uri="{FF2B5EF4-FFF2-40B4-BE49-F238E27FC236}">
                  <a16:creationId xmlns:a16="http://schemas.microsoft.com/office/drawing/2014/main" id="{49B0A9D5-9D0D-F03F-B171-D54975EBCC8C}"/>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52" name="object 28">
              <a:extLst>
                <a:ext uri="{FF2B5EF4-FFF2-40B4-BE49-F238E27FC236}">
                  <a16:creationId xmlns:a16="http://schemas.microsoft.com/office/drawing/2014/main" id="{E34D7493-1FAA-BE0F-139D-005363F2B291}"/>
                </a:ext>
              </a:extLst>
            </p:cNvPr>
            <p:cNvPicPr/>
            <p:nvPr/>
          </p:nvPicPr>
          <p:blipFill>
            <a:blip r:embed="rId21" cstate="print"/>
            <a:stretch>
              <a:fillRect/>
            </a:stretch>
          </p:blipFill>
          <p:spPr>
            <a:xfrm>
              <a:off x="503624" y="1723370"/>
              <a:ext cx="113334" cy="141668"/>
            </a:xfrm>
            <a:prstGeom prst="rect">
              <a:avLst/>
            </a:prstGeom>
          </p:spPr>
        </p:pic>
        <p:sp>
          <p:nvSpPr>
            <p:cNvPr id="53" name="object 29">
              <a:extLst>
                <a:ext uri="{FF2B5EF4-FFF2-40B4-BE49-F238E27FC236}">
                  <a16:creationId xmlns:a16="http://schemas.microsoft.com/office/drawing/2014/main" id="{6A4D3AE4-1F30-44F1-9653-C13429EC667E}"/>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54" name="object 30">
              <a:extLst>
                <a:ext uri="{FF2B5EF4-FFF2-40B4-BE49-F238E27FC236}">
                  <a16:creationId xmlns:a16="http://schemas.microsoft.com/office/drawing/2014/main" id="{075E097B-0755-F30E-92BF-0C4C08A4C83F}"/>
                </a:ext>
              </a:extLst>
            </p:cNvPr>
            <p:cNvPicPr/>
            <p:nvPr/>
          </p:nvPicPr>
          <p:blipFill>
            <a:blip r:embed="rId21" cstate="print"/>
            <a:stretch>
              <a:fillRect/>
            </a:stretch>
          </p:blipFill>
          <p:spPr>
            <a:xfrm>
              <a:off x="840101" y="1723370"/>
              <a:ext cx="113334" cy="141668"/>
            </a:xfrm>
            <a:prstGeom prst="rect">
              <a:avLst/>
            </a:prstGeom>
          </p:spPr>
        </p:pic>
        <p:sp>
          <p:nvSpPr>
            <p:cNvPr id="55" name="object 31">
              <a:extLst>
                <a:ext uri="{FF2B5EF4-FFF2-40B4-BE49-F238E27FC236}">
                  <a16:creationId xmlns:a16="http://schemas.microsoft.com/office/drawing/2014/main" id="{E637AF6B-EB8E-20FC-0006-17751D699D29}"/>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56" name="object 32">
            <a:extLst>
              <a:ext uri="{FF2B5EF4-FFF2-40B4-BE49-F238E27FC236}">
                <a16:creationId xmlns:a16="http://schemas.microsoft.com/office/drawing/2014/main" id="{E180CC42-2957-D7F2-2E16-DF1A2A17C035}"/>
              </a:ext>
            </a:extLst>
          </p:cNvPr>
          <p:cNvGrpSpPr/>
          <p:nvPr/>
        </p:nvGrpSpPr>
        <p:grpSpPr>
          <a:xfrm>
            <a:off x="-8327382" y="4351510"/>
            <a:ext cx="572135" cy="375285"/>
            <a:chOff x="457205" y="2671799"/>
            <a:chExt cx="572135" cy="375285"/>
          </a:xfrm>
        </p:grpSpPr>
        <p:sp>
          <p:nvSpPr>
            <p:cNvPr id="57" name="object 33">
              <a:extLst>
                <a:ext uri="{FF2B5EF4-FFF2-40B4-BE49-F238E27FC236}">
                  <a16:creationId xmlns:a16="http://schemas.microsoft.com/office/drawing/2014/main" id="{E3566F17-B113-812D-3690-AD11BE39E91E}"/>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58" name="object 34">
              <a:extLst>
                <a:ext uri="{FF2B5EF4-FFF2-40B4-BE49-F238E27FC236}">
                  <a16:creationId xmlns:a16="http://schemas.microsoft.com/office/drawing/2014/main" id="{4336AD9C-C7EC-2B55-FF3A-28A0DC7B7BA5}"/>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59" name="object 48">
            <a:extLst>
              <a:ext uri="{FF2B5EF4-FFF2-40B4-BE49-F238E27FC236}">
                <a16:creationId xmlns:a16="http://schemas.microsoft.com/office/drawing/2014/main" id="{69192B02-B5DD-D0DD-3447-DF5C24ADB267}"/>
              </a:ext>
            </a:extLst>
          </p:cNvPr>
          <p:cNvGrpSpPr/>
          <p:nvPr/>
        </p:nvGrpSpPr>
        <p:grpSpPr>
          <a:xfrm>
            <a:off x="-8299273" y="3480803"/>
            <a:ext cx="532130" cy="421004"/>
            <a:chOff x="3903835" y="2611070"/>
            <a:chExt cx="532130" cy="421005"/>
          </a:xfrm>
        </p:grpSpPr>
        <p:sp>
          <p:nvSpPr>
            <p:cNvPr id="60" name="object 49">
              <a:extLst>
                <a:ext uri="{FF2B5EF4-FFF2-40B4-BE49-F238E27FC236}">
                  <a16:creationId xmlns:a16="http://schemas.microsoft.com/office/drawing/2014/main" id="{B972B887-743F-0162-7A19-09218ED27CA6}"/>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61" name="object 50">
              <a:extLst>
                <a:ext uri="{FF2B5EF4-FFF2-40B4-BE49-F238E27FC236}">
                  <a16:creationId xmlns:a16="http://schemas.microsoft.com/office/drawing/2014/main" id="{1E5FBCD7-5722-E76F-5465-06A94531307B}"/>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62" name="object 56">
            <a:extLst>
              <a:ext uri="{FF2B5EF4-FFF2-40B4-BE49-F238E27FC236}">
                <a16:creationId xmlns:a16="http://schemas.microsoft.com/office/drawing/2014/main" id="{940B73FF-179C-0E22-D865-95E6CB7EDB9A}"/>
              </a:ext>
            </a:extLst>
          </p:cNvPr>
          <p:cNvGrpSpPr/>
          <p:nvPr/>
        </p:nvGrpSpPr>
        <p:grpSpPr>
          <a:xfrm>
            <a:off x="-9112791" y="4311555"/>
            <a:ext cx="557531" cy="483870"/>
            <a:chOff x="457255" y="6325833"/>
            <a:chExt cx="557530" cy="483870"/>
          </a:xfrm>
        </p:grpSpPr>
        <p:sp>
          <p:nvSpPr>
            <p:cNvPr id="63" name="object 57">
              <a:extLst>
                <a:ext uri="{FF2B5EF4-FFF2-40B4-BE49-F238E27FC236}">
                  <a16:creationId xmlns:a16="http://schemas.microsoft.com/office/drawing/2014/main" id="{DBD3FA06-F2DE-408C-D630-838E88BF69BC}"/>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64" name="object 58">
              <a:extLst>
                <a:ext uri="{FF2B5EF4-FFF2-40B4-BE49-F238E27FC236}">
                  <a16:creationId xmlns:a16="http://schemas.microsoft.com/office/drawing/2014/main" id="{72EF184C-AABC-E140-935D-A3A683791C2E}"/>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65" name="object 65">
            <a:extLst>
              <a:ext uri="{FF2B5EF4-FFF2-40B4-BE49-F238E27FC236}">
                <a16:creationId xmlns:a16="http://schemas.microsoft.com/office/drawing/2014/main" id="{312A08A3-1839-4CF8-B764-383D4503871C}"/>
              </a:ext>
            </a:extLst>
          </p:cNvPr>
          <p:cNvGrpSpPr/>
          <p:nvPr/>
        </p:nvGrpSpPr>
        <p:grpSpPr>
          <a:xfrm>
            <a:off x="-9100091" y="5103226"/>
            <a:ext cx="532130" cy="503556"/>
            <a:chOff x="3868851" y="6306282"/>
            <a:chExt cx="532130" cy="503555"/>
          </a:xfrm>
        </p:grpSpPr>
        <p:sp>
          <p:nvSpPr>
            <p:cNvPr id="66" name="object 66">
              <a:extLst>
                <a:ext uri="{FF2B5EF4-FFF2-40B4-BE49-F238E27FC236}">
                  <a16:creationId xmlns:a16="http://schemas.microsoft.com/office/drawing/2014/main" id="{CC68DE80-58B2-6197-0304-22F221790A72}"/>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67" name="object 67">
              <a:extLst>
                <a:ext uri="{FF2B5EF4-FFF2-40B4-BE49-F238E27FC236}">
                  <a16:creationId xmlns:a16="http://schemas.microsoft.com/office/drawing/2014/main" id="{4D8C525B-8B51-8567-B666-9D7B7554EB5A}"/>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68" name="object 68">
              <a:extLst>
                <a:ext uri="{FF2B5EF4-FFF2-40B4-BE49-F238E27FC236}">
                  <a16:creationId xmlns:a16="http://schemas.microsoft.com/office/drawing/2014/main" id="{B22AC6F9-AEB9-C65B-01CF-E0F7C2360C0A}"/>
                </a:ext>
              </a:extLst>
            </p:cNvPr>
            <p:cNvPicPr/>
            <p:nvPr/>
          </p:nvPicPr>
          <p:blipFill>
            <a:blip r:embed="rId22" cstate="print">
              <a:biLevel thresh="50000"/>
            </a:blip>
            <a:stretch>
              <a:fillRect/>
            </a:stretch>
          </p:blipFill>
          <p:spPr>
            <a:xfrm>
              <a:off x="4041443" y="6580941"/>
              <a:ext cx="188884" cy="228507"/>
            </a:xfrm>
            <a:prstGeom prst="rect">
              <a:avLst/>
            </a:prstGeom>
          </p:spPr>
        </p:pic>
        <p:sp>
          <p:nvSpPr>
            <p:cNvPr id="69" name="object 69">
              <a:extLst>
                <a:ext uri="{FF2B5EF4-FFF2-40B4-BE49-F238E27FC236}">
                  <a16:creationId xmlns:a16="http://schemas.microsoft.com/office/drawing/2014/main" id="{0E378A62-6247-D58F-AC06-C4DA27B4A023}"/>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70" name="object 38">
            <a:extLst>
              <a:ext uri="{FF2B5EF4-FFF2-40B4-BE49-F238E27FC236}">
                <a16:creationId xmlns:a16="http://schemas.microsoft.com/office/drawing/2014/main" id="{65C507EB-F9B5-7C59-252A-348339B5FBCF}"/>
              </a:ext>
            </a:extLst>
          </p:cNvPr>
          <p:cNvGrpSpPr/>
          <p:nvPr/>
        </p:nvGrpSpPr>
        <p:grpSpPr>
          <a:xfrm>
            <a:off x="-8247313" y="5014768"/>
            <a:ext cx="497840" cy="502284"/>
            <a:chOff x="3927351" y="945414"/>
            <a:chExt cx="497840" cy="502284"/>
          </a:xfrm>
        </p:grpSpPr>
        <p:sp>
          <p:nvSpPr>
            <p:cNvPr id="71" name="object 39">
              <a:extLst>
                <a:ext uri="{FF2B5EF4-FFF2-40B4-BE49-F238E27FC236}">
                  <a16:creationId xmlns:a16="http://schemas.microsoft.com/office/drawing/2014/main" id="{6CD65D31-2AE0-CE8D-59DC-BD0C681CD280}"/>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72" name="object 40">
              <a:extLst>
                <a:ext uri="{FF2B5EF4-FFF2-40B4-BE49-F238E27FC236}">
                  <a16:creationId xmlns:a16="http://schemas.microsoft.com/office/drawing/2014/main" id="{20D9BFF9-F84D-F162-FA9E-20ED36CA9202}"/>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73" name="object 41">
              <a:extLst>
                <a:ext uri="{FF2B5EF4-FFF2-40B4-BE49-F238E27FC236}">
                  <a16:creationId xmlns:a16="http://schemas.microsoft.com/office/drawing/2014/main" id="{074E832C-4816-9FC5-1511-EA53E1688F8A}"/>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74" name="object 42">
            <a:extLst>
              <a:ext uri="{FF2B5EF4-FFF2-40B4-BE49-F238E27FC236}">
                <a16:creationId xmlns:a16="http://schemas.microsoft.com/office/drawing/2014/main" id="{185EFBBF-9092-B655-9738-926D351E4C09}"/>
              </a:ext>
            </a:extLst>
          </p:cNvPr>
          <p:cNvGrpSpPr/>
          <p:nvPr/>
        </p:nvGrpSpPr>
        <p:grpSpPr>
          <a:xfrm>
            <a:off x="-8310061" y="5830081"/>
            <a:ext cx="532130" cy="300050"/>
            <a:chOff x="3903827" y="1913497"/>
            <a:chExt cx="532130" cy="300049"/>
          </a:xfrm>
        </p:grpSpPr>
        <p:sp>
          <p:nvSpPr>
            <p:cNvPr id="75" name="object 43">
              <a:extLst>
                <a:ext uri="{FF2B5EF4-FFF2-40B4-BE49-F238E27FC236}">
                  <a16:creationId xmlns:a16="http://schemas.microsoft.com/office/drawing/2014/main" id="{9479B6FE-24BB-C3DD-4B35-F03961813B2D}"/>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76" name="object 44">
              <a:extLst>
                <a:ext uri="{FF2B5EF4-FFF2-40B4-BE49-F238E27FC236}">
                  <a16:creationId xmlns:a16="http://schemas.microsoft.com/office/drawing/2014/main" id="{C48F988D-836D-3AFF-3FF6-75A62D22529A}"/>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77" name="object 47">
              <a:extLst>
                <a:ext uri="{FF2B5EF4-FFF2-40B4-BE49-F238E27FC236}">
                  <a16:creationId xmlns:a16="http://schemas.microsoft.com/office/drawing/2014/main" id="{40761C7A-DB0D-D566-B4D0-93D4E71ED23E}"/>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78" name="object 51">
            <a:extLst>
              <a:ext uri="{FF2B5EF4-FFF2-40B4-BE49-F238E27FC236}">
                <a16:creationId xmlns:a16="http://schemas.microsoft.com/office/drawing/2014/main" id="{80D1BE80-D5AA-E39A-160A-7758F6753FA8}"/>
              </a:ext>
            </a:extLst>
          </p:cNvPr>
          <p:cNvGrpSpPr/>
          <p:nvPr/>
        </p:nvGrpSpPr>
        <p:grpSpPr>
          <a:xfrm>
            <a:off x="-7589020" y="4991907"/>
            <a:ext cx="557531" cy="548005"/>
            <a:chOff x="457196" y="5396609"/>
            <a:chExt cx="557530" cy="548005"/>
          </a:xfrm>
        </p:grpSpPr>
        <p:sp>
          <p:nvSpPr>
            <p:cNvPr id="79" name="object 52">
              <a:extLst>
                <a:ext uri="{FF2B5EF4-FFF2-40B4-BE49-F238E27FC236}">
                  <a16:creationId xmlns:a16="http://schemas.microsoft.com/office/drawing/2014/main" id="{ABA7AB9A-A7D7-340D-48D2-C944A38B4D83}"/>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80" name="object 53">
              <a:extLst>
                <a:ext uri="{FF2B5EF4-FFF2-40B4-BE49-F238E27FC236}">
                  <a16:creationId xmlns:a16="http://schemas.microsoft.com/office/drawing/2014/main" id="{9176B930-3245-0EFA-D735-D47DC4F40062}"/>
                </a:ext>
              </a:extLst>
            </p:cNvPr>
            <p:cNvPicPr/>
            <p:nvPr/>
          </p:nvPicPr>
          <p:blipFill>
            <a:blip r:embed="rId23" cstate="print">
              <a:biLevel thresh="50000"/>
            </a:blip>
            <a:stretch>
              <a:fillRect/>
            </a:stretch>
          </p:blipFill>
          <p:spPr>
            <a:xfrm>
              <a:off x="797382" y="5785859"/>
              <a:ext cx="216922" cy="158248"/>
            </a:xfrm>
            <a:prstGeom prst="rect">
              <a:avLst/>
            </a:prstGeom>
          </p:spPr>
        </p:pic>
        <p:pic>
          <p:nvPicPr>
            <p:cNvPr id="81" name="object 54">
              <a:extLst>
                <a:ext uri="{FF2B5EF4-FFF2-40B4-BE49-F238E27FC236}">
                  <a16:creationId xmlns:a16="http://schemas.microsoft.com/office/drawing/2014/main" id="{C72D3E84-1419-8C7B-8C87-344EEE007690}"/>
                </a:ext>
              </a:extLst>
            </p:cNvPr>
            <p:cNvPicPr/>
            <p:nvPr/>
          </p:nvPicPr>
          <p:blipFill>
            <a:blip r:embed="rId24" cstate="print">
              <a:biLevel thresh="75000"/>
            </a:blip>
            <a:stretch>
              <a:fillRect/>
            </a:stretch>
          </p:blipFill>
          <p:spPr>
            <a:xfrm>
              <a:off x="564492" y="5396609"/>
              <a:ext cx="217615" cy="92196"/>
            </a:xfrm>
            <a:prstGeom prst="rect">
              <a:avLst/>
            </a:prstGeom>
          </p:spPr>
        </p:pic>
        <p:pic>
          <p:nvPicPr>
            <p:cNvPr id="82" name="object 55">
              <a:extLst>
                <a:ext uri="{FF2B5EF4-FFF2-40B4-BE49-F238E27FC236}">
                  <a16:creationId xmlns:a16="http://schemas.microsoft.com/office/drawing/2014/main" id="{58FFEE65-BDA9-C045-AACA-1D92E9C2153A}"/>
                </a:ext>
              </a:extLst>
            </p:cNvPr>
            <p:cNvPicPr/>
            <p:nvPr/>
          </p:nvPicPr>
          <p:blipFill>
            <a:blip r:embed="rId25" cstate="print">
              <a:biLevel thresh="50000"/>
            </a:blip>
            <a:stretch>
              <a:fillRect/>
            </a:stretch>
          </p:blipFill>
          <p:spPr>
            <a:xfrm>
              <a:off x="921484" y="5692248"/>
              <a:ext cx="67701" cy="64730"/>
            </a:xfrm>
            <a:prstGeom prst="rect">
              <a:avLst/>
            </a:prstGeom>
          </p:spPr>
        </p:pic>
      </p:grpSp>
      <p:grpSp>
        <p:nvGrpSpPr>
          <p:cNvPr id="83" name="object 59">
            <a:extLst>
              <a:ext uri="{FF2B5EF4-FFF2-40B4-BE49-F238E27FC236}">
                <a16:creationId xmlns:a16="http://schemas.microsoft.com/office/drawing/2014/main" id="{D76598F4-F7AE-232D-1AD3-C3D020CE45B3}"/>
              </a:ext>
            </a:extLst>
          </p:cNvPr>
          <p:cNvGrpSpPr/>
          <p:nvPr/>
        </p:nvGrpSpPr>
        <p:grpSpPr>
          <a:xfrm>
            <a:off x="-7631514" y="3296608"/>
            <a:ext cx="504190" cy="481964"/>
            <a:chOff x="483268" y="7196776"/>
            <a:chExt cx="504190" cy="481965"/>
          </a:xfrm>
        </p:grpSpPr>
        <p:sp>
          <p:nvSpPr>
            <p:cNvPr id="84" name="object 60">
              <a:extLst>
                <a:ext uri="{FF2B5EF4-FFF2-40B4-BE49-F238E27FC236}">
                  <a16:creationId xmlns:a16="http://schemas.microsoft.com/office/drawing/2014/main" id="{B31464B9-50F8-B753-53AE-CCCC9E01F024}"/>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85" name="object 61">
              <a:extLst>
                <a:ext uri="{FF2B5EF4-FFF2-40B4-BE49-F238E27FC236}">
                  <a16:creationId xmlns:a16="http://schemas.microsoft.com/office/drawing/2014/main" id="{259E03F6-0715-E63B-8ADC-C4322FCB8F08}"/>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86" name="object 70">
            <a:extLst>
              <a:ext uri="{FF2B5EF4-FFF2-40B4-BE49-F238E27FC236}">
                <a16:creationId xmlns:a16="http://schemas.microsoft.com/office/drawing/2014/main" id="{C3889B9D-2E39-D6A5-1D19-068271597BD5}"/>
              </a:ext>
            </a:extLst>
          </p:cNvPr>
          <p:cNvGrpSpPr/>
          <p:nvPr/>
        </p:nvGrpSpPr>
        <p:grpSpPr>
          <a:xfrm>
            <a:off x="-7645297" y="3956643"/>
            <a:ext cx="535940" cy="645161"/>
            <a:chOff x="3868950" y="7119218"/>
            <a:chExt cx="535940" cy="645160"/>
          </a:xfrm>
        </p:grpSpPr>
        <p:sp>
          <p:nvSpPr>
            <p:cNvPr id="87" name="object 71">
              <a:extLst>
                <a:ext uri="{FF2B5EF4-FFF2-40B4-BE49-F238E27FC236}">
                  <a16:creationId xmlns:a16="http://schemas.microsoft.com/office/drawing/2014/main" id="{8AD755B5-1970-5A33-13F1-2A3021B871A6}"/>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88" name="object 72">
              <a:extLst>
                <a:ext uri="{FF2B5EF4-FFF2-40B4-BE49-F238E27FC236}">
                  <a16:creationId xmlns:a16="http://schemas.microsoft.com/office/drawing/2014/main" id="{C572DF70-D9AE-D73F-CD5A-DFAE347940DB}"/>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89" name="object 73">
              <a:extLst>
                <a:ext uri="{FF2B5EF4-FFF2-40B4-BE49-F238E27FC236}">
                  <a16:creationId xmlns:a16="http://schemas.microsoft.com/office/drawing/2014/main" id="{D04EAC10-1BA1-D374-95A5-71257BCF3A31}"/>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90" name="object 74">
              <a:extLst>
                <a:ext uri="{FF2B5EF4-FFF2-40B4-BE49-F238E27FC236}">
                  <a16:creationId xmlns:a16="http://schemas.microsoft.com/office/drawing/2014/main" id="{E7E36577-FC7F-AD76-D233-29B730654125}"/>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91" name="object 75">
              <a:extLst>
                <a:ext uri="{FF2B5EF4-FFF2-40B4-BE49-F238E27FC236}">
                  <a16:creationId xmlns:a16="http://schemas.microsoft.com/office/drawing/2014/main" id="{1FEC396A-E5B9-078C-FFDB-1A56D86D147C}"/>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92" name="object 76">
              <a:extLst>
                <a:ext uri="{FF2B5EF4-FFF2-40B4-BE49-F238E27FC236}">
                  <a16:creationId xmlns:a16="http://schemas.microsoft.com/office/drawing/2014/main" id="{DEE3D9F0-96C2-D4D7-F867-3E5F5DBC5F05}"/>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93" name="object 77">
              <a:extLst>
                <a:ext uri="{FF2B5EF4-FFF2-40B4-BE49-F238E27FC236}">
                  <a16:creationId xmlns:a16="http://schemas.microsoft.com/office/drawing/2014/main" id="{C6F827C9-16FB-4081-589A-27B982252F2F}"/>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94" name="object 78">
              <a:extLst>
                <a:ext uri="{FF2B5EF4-FFF2-40B4-BE49-F238E27FC236}">
                  <a16:creationId xmlns:a16="http://schemas.microsoft.com/office/drawing/2014/main" id="{3BFDE4DA-D33A-6DFF-1836-A1C3FDD25C71}"/>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95" name="object 35">
            <a:extLst>
              <a:ext uri="{FF2B5EF4-FFF2-40B4-BE49-F238E27FC236}">
                <a16:creationId xmlns:a16="http://schemas.microsoft.com/office/drawing/2014/main" id="{5590BBF6-6CE8-DDF9-39DB-E5063E2043EB}"/>
              </a:ext>
            </a:extLst>
          </p:cNvPr>
          <p:cNvGrpSpPr/>
          <p:nvPr/>
        </p:nvGrpSpPr>
        <p:grpSpPr>
          <a:xfrm>
            <a:off x="-9042338" y="5784968"/>
            <a:ext cx="609600" cy="441324"/>
            <a:chOff x="3817620" y="945208"/>
            <a:chExt cx="609600" cy="441325"/>
          </a:xfrm>
        </p:grpSpPr>
        <p:sp>
          <p:nvSpPr>
            <p:cNvPr id="96" name="object 36">
              <a:extLst>
                <a:ext uri="{FF2B5EF4-FFF2-40B4-BE49-F238E27FC236}">
                  <a16:creationId xmlns:a16="http://schemas.microsoft.com/office/drawing/2014/main" id="{C16C6D3F-2463-E143-63CB-9B35E3A2F8D2}"/>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97" name="object 37">
              <a:extLst>
                <a:ext uri="{FF2B5EF4-FFF2-40B4-BE49-F238E27FC236}">
                  <a16:creationId xmlns:a16="http://schemas.microsoft.com/office/drawing/2014/main" id="{15D38137-033F-30C8-0679-7AC1AF045E6B}"/>
                </a:ext>
              </a:extLst>
            </p:cNvPr>
            <p:cNvPicPr/>
            <p:nvPr/>
          </p:nvPicPr>
          <p:blipFill>
            <a:blip r:embed="rId26" cstate="print"/>
            <a:stretch>
              <a:fillRect/>
            </a:stretch>
          </p:blipFill>
          <p:spPr>
            <a:xfrm>
              <a:off x="3859804" y="945208"/>
              <a:ext cx="171431" cy="175813"/>
            </a:xfrm>
            <a:prstGeom prst="rect">
              <a:avLst/>
            </a:prstGeom>
          </p:spPr>
        </p:pic>
        <p:sp>
          <p:nvSpPr>
            <p:cNvPr id="98" name="object 38">
              <a:extLst>
                <a:ext uri="{FF2B5EF4-FFF2-40B4-BE49-F238E27FC236}">
                  <a16:creationId xmlns:a16="http://schemas.microsoft.com/office/drawing/2014/main" id="{AE1899B2-0185-321A-6E9B-AADAC7607B1A}"/>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99" name="object 39">
              <a:extLst>
                <a:ext uri="{FF2B5EF4-FFF2-40B4-BE49-F238E27FC236}">
                  <a16:creationId xmlns:a16="http://schemas.microsoft.com/office/drawing/2014/main" id="{939D6547-E1C9-3064-2ABB-9C8C620A5510}"/>
                </a:ext>
              </a:extLst>
            </p:cNvPr>
            <p:cNvPicPr/>
            <p:nvPr/>
          </p:nvPicPr>
          <p:blipFill>
            <a:blip r:embed="rId27" cstate="print">
              <a:biLevel thresh="50000"/>
            </a:blip>
            <a:stretch>
              <a:fillRect/>
            </a:stretch>
          </p:blipFill>
          <p:spPr>
            <a:xfrm>
              <a:off x="4097925" y="987302"/>
              <a:ext cx="329280" cy="313900"/>
            </a:xfrm>
            <a:prstGeom prst="rect">
              <a:avLst/>
            </a:prstGeom>
          </p:spPr>
        </p:pic>
      </p:grpSp>
      <p:grpSp>
        <p:nvGrpSpPr>
          <p:cNvPr id="100" name="object 32">
            <a:extLst>
              <a:ext uri="{FF2B5EF4-FFF2-40B4-BE49-F238E27FC236}">
                <a16:creationId xmlns:a16="http://schemas.microsoft.com/office/drawing/2014/main" id="{A70C9911-F509-7A88-EB23-724F7E5D8B75}"/>
              </a:ext>
            </a:extLst>
          </p:cNvPr>
          <p:cNvGrpSpPr/>
          <p:nvPr/>
        </p:nvGrpSpPr>
        <p:grpSpPr>
          <a:xfrm>
            <a:off x="-9084114" y="6357561"/>
            <a:ext cx="496571" cy="488949"/>
            <a:chOff x="490923" y="2963165"/>
            <a:chExt cx="496570" cy="488950"/>
          </a:xfrm>
        </p:grpSpPr>
        <p:sp>
          <p:nvSpPr>
            <p:cNvPr id="101" name="object 33">
              <a:extLst>
                <a:ext uri="{FF2B5EF4-FFF2-40B4-BE49-F238E27FC236}">
                  <a16:creationId xmlns:a16="http://schemas.microsoft.com/office/drawing/2014/main" id="{6C8D3F49-7E12-C080-0785-21BB95EAEA97}"/>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02" name="object 34">
              <a:extLst>
                <a:ext uri="{FF2B5EF4-FFF2-40B4-BE49-F238E27FC236}">
                  <a16:creationId xmlns:a16="http://schemas.microsoft.com/office/drawing/2014/main" id="{21E92F94-33B5-982F-86E6-0DB78505F226}"/>
                </a:ext>
              </a:extLst>
            </p:cNvPr>
            <p:cNvPicPr/>
            <p:nvPr/>
          </p:nvPicPr>
          <p:blipFill>
            <a:blip r:embed="rId28" cstate="print">
              <a:biLevel thresh="50000"/>
            </a:blip>
            <a:stretch>
              <a:fillRect/>
            </a:stretch>
          </p:blipFill>
          <p:spPr>
            <a:xfrm>
              <a:off x="693151" y="3236791"/>
              <a:ext cx="101492" cy="95244"/>
            </a:xfrm>
            <a:prstGeom prst="rect">
              <a:avLst/>
            </a:prstGeom>
          </p:spPr>
        </p:pic>
      </p:grpSp>
      <p:pic>
        <p:nvPicPr>
          <p:cNvPr id="103" name="object 48" descr="ServSafe logo">
            <a:extLst>
              <a:ext uri="{FF2B5EF4-FFF2-40B4-BE49-F238E27FC236}">
                <a16:creationId xmlns:a16="http://schemas.microsoft.com/office/drawing/2014/main" id="{817E2F86-053E-217C-F23A-C7F2F7AABABB}"/>
              </a:ext>
            </a:extLst>
          </p:cNvPr>
          <p:cNvPicPr/>
          <p:nvPr/>
        </p:nvPicPr>
        <p:blipFill>
          <a:blip r:embed="rId29" cstate="print"/>
          <a:stretch>
            <a:fillRect/>
          </a:stretch>
        </p:blipFill>
        <p:spPr>
          <a:xfrm>
            <a:off x="-9167446" y="6992745"/>
            <a:ext cx="787177" cy="367339"/>
          </a:xfrm>
          <a:prstGeom prst="rect">
            <a:avLst/>
          </a:prstGeom>
        </p:spPr>
      </p:pic>
      <p:grpSp>
        <p:nvGrpSpPr>
          <p:cNvPr id="104" name="object 24">
            <a:extLst>
              <a:ext uri="{FF2B5EF4-FFF2-40B4-BE49-F238E27FC236}">
                <a16:creationId xmlns:a16="http://schemas.microsoft.com/office/drawing/2014/main" id="{A168DCA4-43BB-7AB7-EA0B-D4092F462328}"/>
              </a:ext>
            </a:extLst>
          </p:cNvPr>
          <p:cNvGrpSpPr/>
          <p:nvPr/>
        </p:nvGrpSpPr>
        <p:grpSpPr>
          <a:xfrm>
            <a:off x="-8388750" y="6248341"/>
            <a:ext cx="493396" cy="544196"/>
            <a:chOff x="493907" y="1554516"/>
            <a:chExt cx="493395" cy="544195"/>
          </a:xfrm>
          <a:solidFill>
            <a:schemeClr val="tx1"/>
          </a:solidFill>
        </p:grpSpPr>
        <p:sp>
          <p:nvSpPr>
            <p:cNvPr id="105" name="object 25">
              <a:extLst>
                <a:ext uri="{FF2B5EF4-FFF2-40B4-BE49-F238E27FC236}">
                  <a16:creationId xmlns:a16="http://schemas.microsoft.com/office/drawing/2014/main" id="{A17BB1A3-8CA6-C8A4-3FA4-98CCD6543662}"/>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06" name="object 26">
              <a:extLst>
                <a:ext uri="{FF2B5EF4-FFF2-40B4-BE49-F238E27FC236}">
                  <a16:creationId xmlns:a16="http://schemas.microsoft.com/office/drawing/2014/main" id="{BC314B51-4D2C-FB08-9B56-BE1BD803CD84}"/>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07" name="object 27">
            <a:extLst>
              <a:ext uri="{FF2B5EF4-FFF2-40B4-BE49-F238E27FC236}">
                <a16:creationId xmlns:a16="http://schemas.microsoft.com/office/drawing/2014/main" id="{54095330-F078-6502-C592-714A384B807F}"/>
              </a:ext>
            </a:extLst>
          </p:cNvPr>
          <p:cNvGrpSpPr/>
          <p:nvPr/>
        </p:nvGrpSpPr>
        <p:grpSpPr>
          <a:xfrm>
            <a:off x="-7761719" y="6494401"/>
            <a:ext cx="570229" cy="342265"/>
            <a:chOff x="455574" y="2330599"/>
            <a:chExt cx="570230" cy="342265"/>
          </a:xfrm>
        </p:grpSpPr>
        <p:sp>
          <p:nvSpPr>
            <p:cNvPr id="108" name="object 28">
              <a:extLst>
                <a:ext uri="{FF2B5EF4-FFF2-40B4-BE49-F238E27FC236}">
                  <a16:creationId xmlns:a16="http://schemas.microsoft.com/office/drawing/2014/main" id="{EE3421D7-805E-A3AF-30B7-DF1A9E32B961}"/>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09" name="object 29">
              <a:extLst>
                <a:ext uri="{FF2B5EF4-FFF2-40B4-BE49-F238E27FC236}">
                  <a16:creationId xmlns:a16="http://schemas.microsoft.com/office/drawing/2014/main" id="{EF9EED1E-4B11-4F87-4B8B-6E9731528107}"/>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10" name="object 30">
              <a:extLst>
                <a:ext uri="{FF2B5EF4-FFF2-40B4-BE49-F238E27FC236}">
                  <a16:creationId xmlns:a16="http://schemas.microsoft.com/office/drawing/2014/main" id="{1BD38821-8809-46F8-8887-597FD31B5AE5}"/>
                </a:ext>
              </a:extLst>
            </p:cNvPr>
            <p:cNvPicPr/>
            <p:nvPr/>
          </p:nvPicPr>
          <p:blipFill>
            <a:blip r:embed="rId30" cstate="print">
              <a:biLevel thresh="50000"/>
            </a:blip>
            <a:stretch>
              <a:fillRect/>
            </a:stretch>
          </p:blipFill>
          <p:spPr>
            <a:xfrm>
              <a:off x="553803" y="2353945"/>
              <a:ext cx="127158" cy="123421"/>
            </a:xfrm>
            <a:prstGeom prst="rect">
              <a:avLst/>
            </a:prstGeom>
          </p:spPr>
        </p:pic>
        <p:pic>
          <p:nvPicPr>
            <p:cNvPr id="111" name="object 31">
              <a:extLst>
                <a:ext uri="{FF2B5EF4-FFF2-40B4-BE49-F238E27FC236}">
                  <a16:creationId xmlns:a16="http://schemas.microsoft.com/office/drawing/2014/main" id="{5C067B14-1DD9-B07F-3DC8-C5C86317B205}"/>
                </a:ext>
              </a:extLst>
            </p:cNvPr>
            <p:cNvPicPr/>
            <p:nvPr/>
          </p:nvPicPr>
          <p:blipFill>
            <a:blip r:embed="rId31" cstate="print"/>
            <a:stretch>
              <a:fillRect/>
            </a:stretch>
          </p:blipFill>
          <p:spPr>
            <a:xfrm>
              <a:off x="741281" y="2330599"/>
              <a:ext cx="129901" cy="126669"/>
            </a:xfrm>
            <a:prstGeom prst="rect">
              <a:avLst/>
            </a:prstGeom>
          </p:spPr>
        </p:pic>
      </p:grpSp>
      <p:grpSp>
        <p:nvGrpSpPr>
          <p:cNvPr id="112" name="object 40">
            <a:extLst>
              <a:ext uri="{FF2B5EF4-FFF2-40B4-BE49-F238E27FC236}">
                <a16:creationId xmlns:a16="http://schemas.microsoft.com/office/drawing/2014/main" id="{A48DC198-3906-642D-2A29-A0149D32C700}"/>
              </a:ext>
            </a:extLst>
          </p:cNvPr>
          <p:cNvGrpSpPr/>
          <p:nvPr/>
        </p:nvGrpSpPr>
        <p:grpSpPr>
          <a:xfrm>
            <a:off x="-7686603" y="5789675"/>
            <a:ext cx="497205" cy="476251"/>
            <a:chOff x="3873986" y="1596440"/>
            <a:chExt cx="497205" cy="476250"/>
          </a:xfrm>
        </p:grpSpPr>
        <p:sp>
          <p:nvSpPr>
            <p:cNvPr id="113" name="object 41">
              <a:extLst>
                <a:ext uri="{FF2B5EF4-FFF2-40B4-BE49-F238E27FC236}">
                  <a16:creationId xmlns:a16="http://schemas.microsoft.com/office/drawing/2014/main" id="{1EC4DDC4-E4A7-4D78-AF5B-23F4ACE63EDC}"/>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14" name="object 42">
              <a:extLst>
                <a:ext uri="{FF2B5EF4-FFF2-40B4-BE49-F238E27FC236}">
                  <a16:creationId xmlns:a16="http://schemas.microsoft.com/office/drawing/2014/main" id="{B25E4930-9023-BE66-85EF-7563BEDC2717}"/>
                </a:ext>
              </a:extLst>
            </p:cNvPr>
            <p:cNvPicPr/>
            <p:nvPr/>
          </p:nvPicPr>
          <p:blipFill>
            <a:blip r:embed="rId32" cstate="print"/>
            <a:stretch>
              <a:fillRect/>
            </a:stretch>
          </p:blipFill>
          <p:spPr>
            <a:xfrm>
              <a:off x="3873986" y="1631236"/>
              <a:ext cx="241709" cy="441454"/>
            </a:xfrm>
            <a:prstGeom prst="rect">
              <a:avLst/>
            </a:prstGeom>
          </p:spPr>
        </p:pic>
      </p:grpSp>
      <p:sp>
        <p:nvSpPr>
          <p:cNvPr id="115" name="Oval 114">
            <a:extLst>
              <a:ext uri="{FF2B5EF4-FFF2-40B4-BE49-F238E27FC236}">
                <a16:creationId xmlns:a16="http://schemas.microsoft.com/office/drawing/2014/main" id="{3ACE4EC3-7721-086F-AE7A-84A3D558BA56}"/>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E315A34A-A794-EDE5-5584-31DA9DF8E8C0}"/>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1" y="408938"/>
            <a:ext cx="6426201" cy="228396"/>
          </a:xfrm>
          <a:prstGeom prst="rect">
            <a:avLst/>
          </a:prstGeom>
        </p:spPr>
        <p:txBody>
          <a:bodyPr vert="horz" wrap="square" lIns="0" tIns="12700" rIns="0" bIns="0" rtlCol="0">
            <a:spAutoFit/>
          </a:bodyPr>
          <a:lstStyle/>
          <a:p>
            <a:pPr marL="12701">
              <a:spcBef>
                <a:spcPts val="100"/>
              </a:spcBef>
              <a:tabLst>
                <a:tab pos="6412946" algn="l"/>
              </a:tabLst>
            </a:pPr>
            <a:r>
              <a:rPr sz="1401" dirty="0">
                <a:solidFill>
                  <a:srgbClr val="004F38"/>
                </a:solidFill>
                <a:latin typeface="Metropolis" panose="00000500000000000000" pitchFamily="50" charset="0"/>
                <a:cs typeface="Gotham Bold"/>
              </a:rPr>
              <a:t>Public</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Health,</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Nutrition,</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and</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Youth</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Programming</a:t>
            </a:r>
            <a:r>
              <a:rPr sz="1401" spc="500" dirty="0">
                <a:solidFill>
                  <a:srgbClr val="004F38"/>
                </a:solidFill>
                <a:latin typeface="Metropolis" panose="00000500000000000000" pitchFamily="50" charset="0"/>
                <a:cs typeface="Gotham Bold"/>
              </a:rPr>
              <a:t> </a:t>
            </a:r>
            <a:r>
              <a:rPr sz="1401" u="sng" dirty="0">
                <a:solidFill>
                  <a:srgbClr val="004F38"/>
                </a:solidFill>
                <a:uFill>
                  <a:solidFill>
                    <a:srgbClr val="004F38"/>
                  </a:solidFill>
                </a:uFill>
                <a:latin typeface="Metropolis" panose="00000500000000000000" pitchFamily="50" charset="0"/>
                <a:cs typeface="Gotham Bold"/>
              </a:rPr>
              <a:t>	</a:t>
            </a:r>
            <a:endParaRPr sz="1401" dirty="0">
              <a:latin typeface="Metropolis" panose="00000500000000000000" pitchFamily="50" charset="0"/>
              <a:cs typeface="Gotham Bold"/>
            </a:endParaRPr>
          </a:p>
        </p:txBody>
      </p:sp>
      <p:grpSp>
        <p:nvGrpSpPr>
          <p:cNvPr id="3" name="object 3" descr="MSU Extension logo and county annual report page 4"/>
          <p:cNvGrpSpPr/>
          <p:nvPr/>
        </p:nvGrpSpPr>
        <p:grpSpPr>
          <a:xfrm>
            <a:off x="0" y="8572501"/>
            <a:ext cx="7315200" cy="571500"/>
            <a:chOff x="0" y="8572500"/>
            <a:chExt cx="7315200" cy="571500"/>
          </a:xfrm>
        </p:grpSpPr>
        <p:sp>
          <p:nvSpPr>
            <p:cNvPr id="4" name="object 4"/>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dirty="0"/>
            </a:p>
          </p:txBody>
        </p:sp>
        <p:pic>
          <p:nvPicPr>
            <p:cNvPr id="5" name="object 5"/>
            <p:cNvPicPr/>
            <p:nvPr/>
          </p:nvPicPr>
          <p:blipFill>
            <a:blip r:embed="rId2" cstate="print"/>
            <a:stretch>
              <a:fillRect/>
            </a:stretch>
          </p:blipFill>
          <p:spPr>
            <a:xfrm>
              <a:off x="454685" y="8774692"/>
              <a:ext cx="825157" cy="175760"/>
            </a:xfrm>
            <a:prstGeom prst="rect">
              <a:avLst/>
            </a:prstGeom>
          </p:spPr>
        </p:pic>
        <p:sp>
          <p:nvSpPr>
            <p:cNvPr id="6" name="object 6"/>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grpSp>
        <p:nvGrpSpPr>
          <p:cNvPr id="7" name="object 7"/>
          <p:cNvGrpSpPr/>
          <p:nvPr/>
        </p:nvGrpSpPr>
        <p:grpSpPr>
          <a:xfrm>
            <a:off x="457204" y="3783764"/>
            <a:ext cx="2160905" cy="2160905"/>
            <a:chOff x="457200" y="3783761"/>
            <a:chExt cx="2160905" cy="2160905"/>
          </a:xfrm>
        </p:grpSpPr>
        <p:pic>
          <p:nvPicPr>
            <p:cNvPr id="8" name="object 8"/>
            <p:cNvPicPr/>
            <p:nvPr/>
          </p:nvPicPr>
          <p:blipFill>
            <a:blip r:embed="rId3" cstate="print"/>
            <a:stretch>
              <a:fillRect/>
            </a:stretch>
          </p:blipFill>
          <p:spPr>
            <a:xfrm>
              <a:off x="463105" y="3789679"/>
              <a:ext cx="2148801" cy="2148801"/>
            </a:xfrm>
            <a:prstGeom prst="rect">
              <a:avLst/>
            </a:prstGeom>
          </p:spPr>
        </p:pic>
        <p:sp>
          <p:nvSpPr>
            <p:cNvPr id="9" name="object 9"/>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004F38"/>
              </a:solidFill>
            </a:ln>
          </p:spPr>
          <p:txBody>
            <a:bodyPr wrap="square" lIns="0" tIns="0" rIns="0" bIns="0" rtlCol="0"/>
            <a:lstStyle/>
            <a:p>
              <a:endParaRPr/>
            </a:p>
          </p:txBody>
        </p:sp>
      </p:grpSp>
      <p:grpSp>
        <p:nvGrpSpPr>
          <p:cNvPr id="10" name="object 10"/>
          <p:cNvGrpSpPr/>
          <p:nvPr/>
        </p:nvGrpSpPr>
        <p:grpSpPr>
          <a:xfrm>
            <a:off x="457204" y="6157383"/>
            <a:ext cx="2160905" cy="2160905"/>
            <a:chOff x="457200" y="6157379"/>
            <a:chExt cx="2160905" cy="2160905"/>
          </a:xfrm>
        </p:grpSpPr>
        <p:pic>
          <p:nvPicPr>
            <p:cNvPr id="11" name="object 11"/>
            <p:cNvPicPr/>
            <p:nvPr/>
          </p:nvPicPr>
          <p:blipFill>
            <a:blip r:embed="rId4" cstate="print"/>
            <a:stretch>
              <a:fillRect/>
            </a:stretch>
          </p:blipFill>
          <p:spPr>
            <a:xfrm>
              <a:off x="463105" y="6163284"/>
              <a:ext cx="2148801" cy="2148801"/>
            </a:xfrm>
            <a:prstGeom prst="rect">
              <a:avLst/>
            </a:prstGeom>
          </p:spPr>
        </p:pic>
        <p:sp>
          <p:nvSpPr>
            <p:cNvPr id="12" name="object 12"/>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004F38"/>
              </a:solidFill>
            </a:ln>
          </p:spPr>
          <p:txBody>
            <a:bodyPr wrap="square" lIns="0" tIns="0" rIns="0" bIns="0" rtlCol="0"/>
            <a:lstStyle/>
            <a:p>
              <a:endParaRPr/>
            </a:p>
          </p:txBody>
        </p:sp>
      </p:grpSp>
      <p:sp>
        <p:nvSpPr>
          <p:cNvPr id="13" name="object 13"/>
          <p:cNvSpPr txBox="1"/>
          <p:nvPr/>
        </p:nvSpPr>
        <p:spPr>
          <a:xfrm>
            <a:off x="2913382" y="4130077"/>
            <a:ext cx="3880485" cy="1329338"/>
          </a:xfrm>
          <a:prstGeom prst="rect">
            <a:avLst/>
          </a:prstGeom>
        </p:spPr>
        <p:txBody>
          <a:bodyPr vert="horz" wrap="square" lIns="0" tIns="12700" rIns="0" bIns="0" rtlCol="0">
            <a:spAutoFit/>
          </a:bodyPr>
          <a:lstStyle/>
          <a:p>
            <a:pPr marL="12701">
              <a:spcBef>
                <a:spcPts val="100"/>
              </a:spcBef>
            </a:pPr>
            <a:r>
              <a:rPr dirty="0">
                <a:solidFill>
                  <a:srgbClr val="004F38"/>
                </a:solidFill>
                <a:latin typeface="Metropolis" panose="00000500000000000000" pitchFamily="50" charset="0"/>
                <a:cs typeface="Gotham Bold"/>
              </a:rPr>
              <a:t>Success</a:t>
            </a:r>
            <a:r>
              <a:rPr spc="-66" dirty="0">
                <a:solidFill>
                  <a:srgbClr val="004F38"/>
                </a:solidFill>
                <a:latin typeface="Metropolis" panose="00000500000000000000" pitchFamily="50" charset="0"/>
                <a:cs typeface="Gotham Bold"/>
              </a:rPr>
              <a:t> </a:t>
            </a:r>
            <a:r>
              <a:rPr dirty="0">
                <a:solidFill>
                  <a:srgbClr val="004F38"/>
                </a:solidFill>
                <a:latin typeface="Metropolis" panose="00000500000000000000" pitchFamily="50" charset="0"/>
                <a:cs typeface="Gotham Bold"/>
              </a:rPr>
              <a:t>Story</a:t>
            </a:r>
            <a:r>
              <a:rPr spc="-66" dirty="0">
                <a:solidFill>
                  <a:srgbClr val="004F38"/>
                </a:solidFill>
                <a:latin typeface="Metropolis" panose="00000500000000000000" pitchFamily="50" charset="0"/>
                <a:cs typeface="Gotham Bold"/>
              </a:rPr>
              <a:t> </a:t>
            </a:r>
            <a:r>
              <a:rPr spc="-50" dirty="0">
                <a:solidFill>
                  <a:srgbClr val="004F38"/>
                </a:solidFill>
                <a:latin typeface="Metropolis" panose="00000500000000000000" pitchFamily="50" charset="0"/>
                <a:cs typeface="Gotham Bold"/>
              </a:rPr>
              <a:t>1</a:t>
            </a:r>
            <a:endParaRPr>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a:latin typeface="Metropolis" panose="00000500000000000000" pitchFamily="50" charset="0"/>
              <a:cs typeface="Gotham Book"/>
            </a:endParaRPr>
          </a:p>
        </p:txBody>
      </p:sp>
      <p:sp>
        <p:nvSpPr>
          <p:cNvPr id="14" name="object 14"/>
          <p:cNvSpPr txBox="1"/>
          <p:nvPr/>
        </p:nvSpPr>
        <p:spPr>
          <a:xfrm>
            <a:off x="2913382" y="6508438"/>
            <a:ext cx="3880485" cy="1329338"/>
          </a:xfrm>
          <a:prstGeom prst="rect">
            <a:avLst/>
          </a:prstGeom>
        </p:spPr>
        <p:txBody>
          <a:bodyPr vert="horz" wrap="square" lIns="0" tIns="12700" rIns="0" bIns="0" rtlCol="0">
            <a:spAutoFit/>
          </a:bodyPr>
          <a:lstStyle/>
          <a:p>
            <a:pPr marL="12701">
              <a:spcBef>
                <a:spcPts val="100"/>
              </a:spcBef>
            </a:pPr>
            <a:r>
              <a:rPr dirty="0">
                <a:solidFill>
                  <a:srgbClr val="004F38"/>
                </a:solidFill>
                <a:latin typeface="Metropolis" panose="00000500000000000000" pitchFamily="50" charset="0"/>
                <a:cs typeface="Gotham Bold"/>
              </a:rPr>
              <a:t>Success</a:t>
            </a:r>
            <a:r>
              <a:rPr spc="-66" dirty="0">
                <a:solidFill>
                  <a:srgbClr val="004F38"/>
                </a:solidFill>
                <a:latin typeface="Metropolis" panose="00000500000000000000" pitchFamily="50" charset="0"/>
                <a:cs typeface="Gotham Bold"/>
              </a:rPr>
              <a:t> </a:t>
            </a:r>
            <a:r>
              <a:rPr dirty="0">
                <a:solidFill>
                  <a:srgbClr val="004F38"/>
                </a:solidFill>
                <a:latin typeface="Metropolis" panose="00000500000000000000" pitchFamily="50" charset="0"/>
                <a:cs typeface="Gotham Bold"/>
              </a:rPr>
              <a:t>Story</a:t>
            </a:r>
            <a:r>
              <a:rPr spc="-66" dirty="0">
                <a:solidFill>
                  <a:srgbClr val="004F38"/>
                </a:solidFill>
                <a:latin typeface="Metropolis" panose="00000500000000000000" pitchFamily="50" charset="0"/>
                <a:cs typeface="Gotham Bold"/>
              </a:rPr>
              <a:t> </a:t>
            </a:r>
            <a:r>
              <a:rPr spc="-50" dirty="0">
                <a:solidFill>
                  <a:srgbClr val="004F38"/>
                </a:solidFill>
                <a:latin typeface="Metropolis" panose="00000500000000000000" pitchFamily="50" charset="0"/>
                <a:cs typeface="Gotham Bold"/>
              </a:rPr>
              <a:t>2</a:t>
            </a:r>
            <a:endParaRPr>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a:latin typeface="Metropolis" panose="00000500000000000000" pitchFamily="50" charset="0"/>
              <a:cs typeface="Gotham Book"/>
            </a:endParaRPr>
          </a:p>
        </p:txBody>
      </p:sp>
      <p:sp>
        <p:nvSpPr>
          <p:cNvPr id="15" name="object 15"/>
          <p:cNvSpPr txBox="1"/>
          <p:nvPr/>
        </p:nvSpPr>
        <p:spPr>
          <a:xfrm>
            <a:off x="1161795" y="1063019"/>
            <a:ext cx="1795780"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60" dirty="0">
                <a:latin typeface="Metropolis" panose="00000500000000000000" pitchFamily="50" charset="0"/>
                <a:cs typeface="Gotham Book"/>
              </a:rPr>
              <a:t> </a:t>
            </a:r>
            <a:r>
              <a:rPr sz="1001" dirty="0">
                <a:latin typeface="Metropolis" panose="00000500000000000000" pitchFamily="50" charset="0"/>
                <a:cs typeface="Gotham Book"/>
              </a:rPr>
              <a:t>of</a:t>
            </a:r>
            <a:r>
              <a:rPr sz="1001" spc="66" dirty="0">
                <a:latin typeface="Metropolis" panose="00000500000000000000" pitchFamily="50" charset="0"/>
                <a:cs typeface="Gotham Book"/>
              </a:rPr>
              <a:t> </a:t>
            </a:r>
            <a:r>
              <a:rPr sz="1001" dirty="0">
                <a:latin typeface="Metropolis" panose="00000500000000000000" pitchFamily="50" charset="0"/>
                <a:cs typeface="Gotham Book"/>
              </a:rPr>
              <a:t>4-H</a:t>
            </a:r>
            <a:r>
              <a:rPr sz="1001" spc="60" dirty="0">
                <a:latin typeface="Metropolis" panose="00000500000000000000" pitchFamily="50" charset="0"/>
                <a:cs typeface="Gotham Book"/>
              </a:rPr>
              <a:t> </a:t>
            </a:r>
            <a:r>
              <a:rPr sz="1001" dirty="0">
                <a:latin typeface="Metropolis" panose="00000500000000000000" pitchFamily="50" charset="0"/>
                <a:cs typeface="Gotham Book"/>
              </a:rPr>
              <a:t>youth</a:t>
            </a:r>
            <a:r>
              <a:rPr sz="1001" spc="66" dirty="0">
                <a:latin typeface="Metropolis" panose="00000500000000000000" pitchFamily="50" charset="0"/>
                <a:cs typeface="Gotham Book"/>
              </a:rPr>
              <a:t> </a:t>
            </a:r>
            <a:r>
              <a:rPr sz="1001" spc="-11" dirty="0">
                <a:latin typeface="Metropolis" panose="00000500000000000000" pitchFamily="50" charset="0"/>
                <a:cs typeface="Gotham Book"/>
              </a:rPr>
              <a:t>enrollments</a:t>
            </a:r>
            <a:endParaRPr sz="1001">
              <a:latin typeface="Metropolis" panose="00000500000000000000" pitchFamily="50" charset="0"/>
              <a:cs typeface="Gotham Book"/>
            </a:endParaRPr>
          </a:p>
        </p:txBody>
      </p:sp>
      <p:sp>
        <p:nvSpPr>
          <p:cNvPr id="16" name="object 16"/>
          <p:cNvSpPr txBox="1"/>
          <p:nvPr/>
        </p:nvSpPr>
        <p:spPr>
          <a:xfrm>
            <a:off x="1161798" y="1737614"/>
            <a:ext cx="1774188"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85" dirty="0">
                <a:latin typeface="Metropolis" panose="00000500000000000000" pitchFamily="50" charset="0"/>
                <a:cs typeface="Gotham Book"/>
              </a:rPr>
              <a:t> </a:t>
            </a:r>
            <a:r>
              <a:rPr sz="1001" dirty="0">
                <a:latin typeface="Metropolis" panose="00000500000000000000" pitchFamily="50" charset="0"/>
                <a:cs typeface="Gotham Book"/>
              </a:rPr>
              <a:t>4-H</a:t>
            </a:r>
            <a:r>
              <a:rPr sz="1001" spc="85" dirty="0">
                <a:latin typeface="Metropolis" panose="00000500000000000000" pitchFamily="50" charset="0"/>
                <a:cs typeface="Gotham Book"/>
              </a:rPr>
              <a:t> </a:t>
            </a:r>
            <a:r>
              <a:rPr sz="1001" dirty="0">
                <a:latin typeface="Metropolis" panose="00000500000000000000" pitchFamily="50" charset="0"/>
                <a:cs typeface="Gotham Book"/>
              </a:rPr>
              <a:t>volunteer</a:t>
            </a:r>
            <a:r>
              <a:rPr sz="1001" spc="85" dirty="0">
                <a:latin typeface="Metropolis" panose="00000500000000000000" pitchFamily="50" charset="0"/>
                <a:cs typeface="Gotham Book"/>
              </a:rPr>
              <a:t> </a:t>
            </a:r>
            <a:r>
              <a:rPr sz="1001" dirty="0">
                <a:latin typeface="Metropolis" panose="00000500000000000000" pitchFamily="50" charset="0"/>
                <a:cs typeface="Gotham Book"/>
              </a:rPr>
              <a:t>hour</a:t>
            </a:r>
            <a:r>
              <a:rPr sz="1001" spc="85" dirty="0">
                <a:latin typeface="Metropolis" panose="00000500000000000000" pitchFamily="50" charset="0"/>
                <a:cs typeface="Gotham Book"/>
              </a:rPr>
              <a:t> </a:t>
            </a:r>
            <a:r>
              <a:rPr sz="1001" spc="-20" dirty="0">
                <a:latin typeface="Metropolis" panose="00000500000000000000" pitchFamily="50" charset="0"/>
                <a:cs typeface="Gotham Book"/>
              </a:rPr>
              <a:t>value</a:t>
            </a:r>
            <a:endParaRPr sz="1001">
              <a:latin typeface="Metropolis" panose="00000500000000000000" pitchFamily="50" charset="0"/>
              <a:cs typeface="Gotham Book"/>
            </a:endParaRPr>
          </a:p>
        </p:txBody>
      </p:sp>
      <p:sp>
        <p:nvSpPr>
          <p:cNvPr id="17" name="object 17"/>
          <p:cNvSpPr txBox="1"/>
          <p:nvPr/>
        </p:nvSpPr>
        <p:spPr>
          <a:xfrm>
            <a:off x="1161797" y="2412210"/>
            <a:ext cx="1870709"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69" dirty="0">
                <a:latin typeface="Metropolis" panose="00000500000000000000" pitchFamily="50" charset="0"/>
                <a:cs typeface="Gotham Book"/>
              </a:rPr>
              <a:t> </a:t>
            </a:r>
            <a:r>
              <a:rPr sz="1001" dirty="0">
                <a:latin typeface="Metropolis" panose="00000500000000000000" pitchFamily="50" charset="0"/>
                <a:cs typeface="Gotham Book"/>
              </a:rPr>
              <a:t>of</a:t>
            </a:r>
            <a:r>
              <a:rPr sz="1001" spc="75" dirty="0">
                <a:latin typeface="Metropolis" panose="00000500000000000000" pitchFamily="50" charset="0"/>
                <a:cs typeface="Gotham Book"/>
              </a:rPr>
              <a:t> </a:t>
            </a:r>
            <a:r>
              <a:rPr sz="1001" dirty="0">
                <a:latin typeface="Metropolis" panose="00000500000000000000" pitchFamily="50" charset="0"/>
                <a:cs typeface="Gotham Book"/>
              </a:rPr>
              <a:t>total</a:t>
            </a:r>
            <a:r>
              <a:rPr sz="1001" spc="75" dirty="0">
                <a:latin typeface="Metropolis" panose="00000500000000000000" pitchFamily="50" charset="0"/>
                <a:cs typeface="Gotham Book"/>
              </a:rPr>
              <a:t> </a:t>
            </a:r>
            <a:r>
              <a:rPr sz="1001" dirty="0">
                <a:latin typeface="Metropolis" panose="00000500000000000000" pitchFamily="50" charset="0"/>
                <a:cs typeface="Gotham Book"/>
              </a:rPr>
              <a:t>youth</a:t>
            </a:r>
            <a:r>
              <a:rPr sz="1001" spc="69" dirty="0">
                <a:latin typeface="Metropolis" panose="00000500000000000000" pitchFamily="50" charset="0"/>
                <a:cs typeface="Gotham Book"/>
              </a:rPr>
              <a:t> </a:t>
            </a:r>
            <a:r>
              <a:rPr sz="1001" spc="-11" dirty="0">
                <a:latin typeface="Metropolis" panose="00000500000000000000" pitchFamily="50" charset="0"/>
                <a:cs typeface="Gotham Book"/>
              </a:rPr>
              <a:t>participants</a:t>
            </a:r>
            <a:endParaRPr sz="1001">
              <a:latin typeface="Metropolis" panose="00000500000000000000" pitchFamily="50" charset="0"/>
              <a:cs typeface="Gotham Book"/>
            </a:endParaRPr>
          </a:p>
        </p:txBody>
      </p:sp>
      <p:sp>
        <p:nvSpPr>
          <p:cNvPr id="18" name="object 18"/>
          <p:cNvSpPr txBox="1"/>
          <p:nvPr/>
        </p:nvSpPr>
        <p:spPr>
          <a:xfrm>
            <a:off x="1138936" y="3086807"/>
            <a:ext cx="1357630"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66" dirty="0">
                <a:latin typeface="Metropolis" panose="00000500000000000000" pitchFamily="50" charset="0"/>
                <a:cs typeface="Gotham Book"/>
              </a:rPr>
              <a:t> </a:t>
            </a:r>
            <a:r>
              <a:rPr sz="1001" dirty="0">
                <a:latin typeface="Metropolis" panose="00000500000000000000" pitchFamily="50" charset="0"/>
                <a:cs typeface="Gotham Book"/>
              </a:rPr>
              <a:t>of</a:t>
            </a:r>
            <a:r>
              <a:rPr sz="1001" spc="69" dirty="0">
                <a:latin typeface="Metropolis" panose="00000500000000000000" pitchFamily="50" charset="0"/>
                <a:cs typeface="Gotham Book"/>
              </a:rPr>
              <a:t> </a:t>
            </a:r>
            <a:r>
              <a:rPr sz="1001" dirty="0">
                <a:latin typeface="Metropolis" panose="00000500000000000000" pitchFamily="50" charset="0"/>
                <a:cs typeface="Gotham Book"/>
              </a:rPr>
              <a:t>total</a:t>
            </a:r>
            <a:r>
              <a:rPr sz="1001" spc="69" dirty="0">
                <a:latin typeface="Metropolis" panose="00000500000000000000" pitchFamily="50" charset="0"/>
                <a:cs typeface="Gotham Book"/>
              </a:rPr>
              <a:t> </a:t>
            </a:r>
            <a:r>
              <a:rPr sz="1001" spc="-11" dirty="0">
                <a:latin typeface="Metropolis" panose="00000500000000000000" pitchFamily="50" charset="0"/>
                <a:cs typeface="Gotham Book"/>
              </a:rPr>
              <a:t>volunteers</a:t>
            </a:r>
            <a:endParaRPr sz="1001">
              <a:latin typeface="Metropolis" panose="00000500000000000000" pitchFamily="50" charset="0"/>
              <a:cs typeface="Gotham Book"/>
            </a:endParaRPr>
          </a:p>
        </p:txBody>
      </p:sp>
      <p:sp>
        <p:nvSpPr>
          <p:cNvPr id="19" name="object 19"/>
          <p:cNvSpPr txBox="1"/>
          <p:nvPr/>
        </p:nvSpPr>
        <p:spPr>
          <a:xfrm>
            <a:off x="4531868" y="1024919"/>
            <a:ext cx="1912620" cy="320857"/>
          </a:xfrm>
          <a:prstGeom prst="rect">
            <a:avLst/>
          </a:prstGeom>
        </p:spPr>
        <p:txBody>
          <a:bodyPr vert="horz" wrap="square" lIns="0" tIns="12700" rIns="0" bIns="0" rtlCol="0">
            <a:spAutoFit/>
          </a:bodyPr>
          <a:lstStyle/>
          <a:p>
            <a:pPr marL="12701" marR="5081" indent="40641">
              <a:spcBef>
                <a:spcPts val="100"/>
              </a:spcBef>
            </a:pPr>
            <a:r>
              <a:rPr sz="1001" dirty="0">
                <a:latin typeface="Metropolis" panose="00000500000000000000" pitchFamily="50" charset="0"/>
                <a:cs typeface="Gotham Book"/>
              </a:rPr>
              <a:t>#of</a:t>
            </a:r>
            <a:r>
              <a:rPr sz="1001" spc="100" dirty="0">
                <a:latin typeface="Metropolis" panose="00000500000000000000" pitchFamily="50" charset="0"/>
                <a:cs typeface="Gotham Book"/>
              </a:rPr>
              <a:t> </a:t>
            </a:r>
            <a:r>
              <a:rPr sz="1001" dirty="0">
                <a:latin typeface="Metropolis" panose="00000500000000000000" pitchFamily="50" charset="0"/>
                <a:cs typeface="Gotham Book"/>
              </a:rPr>
              <a:t>MI</a:t>
            </a:r>
            <a:r>
              <a:rPr sz="1001" spc="105" dirty="0">
                <a:latin typeface="Metropolis" panose="00000500000000000000" pitchFamily="50" charset="0"/>
                <a:cs typeface="Gotham Book"/>
              </a:rPr>
              <a:t> </a:t>
            </a:r>
            <a:r>
              <a:rPr sz="1001" dirty="0">
                <a:latin typeface="Metropolis" panose="00000500000000000000" pitchFamily="50" charset="0"/>
                <a:cs typeface="Gotham Book"/>
              </a:rPr>
              <a:t>Stronger</a:t>
            </a:r>
            <a:r>
              <a:rPr sz="1001" spc="100" dirty="0">
                <a:latin typeface="Metropolis" panose="00000500000000000000" pitchFamily="50" charset="0"/>
                <a:cs typeface="Gotham Book"/>
              </a:rPr>
              <a:t> </a:t>
            </a:r>
            <a:r>
              <a:rPr sz="1001" dirty="0">
                <a:latin typeface="Metropolis" panose="00000500000000000000" pitchFamily="50" charset="0"/>
                <a:cs typeface="Gotham Book"/>
              </a:rPr>
              <a:t>Family</a:t>
            </a:r>
            <a:r>
              <a:rPr sz="1001" spc="105" dirty="0">
                <a:latin typeface="Metropolis" panose="00000500000000000000" pitchFamily="50" charset="0"/>
                <a:cs typeface="Gotham Book"/>
              </a:rPr>
              <a:t> </a:t>
            </a:r>
            <a:r>
              <a:rPr sz="1001" spc="-11" dirty="0">
                <a:latin typeface="Metropolis" panose="00000500000000000000" pitchFamily="50" charset="0"/>
                <a:cs typeface="Gotham Book"/>
              </a:rPr>
              <a:t>total </a:t>
            </a:r>
            <a:r>
              <a:rPr sz="1001" dirty="0">
                <a:latin typeface="Metropolis" panose="00000500000000000000" pitchFamily="50" charset="0"/>
                <a:cs typeface="Gotham Book"/>
              </a:rPr>
              <a:t>online</a:t>
            </a:r>
            <a:r>
              <a:rPr sz="1001" spc="140" dirty="0">
                <a:latin typeface="Metropolis" panose="00000500000000000000" pitchFamily="50" charset="0"/>
                <a:cs typeface="Gotham Book"/>
              </a:rPr>
              <a:t> </a:t>
            </a:r>
            <a:r>
              <a:rPr sz="1001" spc="-11" dirty="0">
                <a:latin typeface="Metropolis" panose="00000500000000000000" pitchFamily="50" charset="0"/>
                <a:cs typeface="Gotham Book"/>
              </a:rPr>
              <a:t>participants</a:t>
            </a:r>
            <a:endParaRPr sz="1001">
              <a:latin typeface="Metropolis" panose="00000500000000000000" pitchFamily="50" charset="0"/>
              <a:cs typeface="Gotham Book"/>
            </a:endParaRPr>
          </a:p>
        </p:txBody>
      </p:sp>
      <p:sp>
        <p:nvSpPr>
          <p:cNvPr id="20" name="object 20"/>
          <p:cNvSpPr txBox="1"/>
          <p:nvPr/>
        </p:nvSpPr>
        <p:spPr>
          <a:xfrm>
            <a:off x="4531869" y="1661413"/>
            <a:ext cx="2039196" cy="474874"/>
          </a:xfrm>
          <a:prstGeom prst="rect">
            <a:avLst/>
          </a:prstGeom>
        </p:spPr>
        <p:txBody>
          <a:bodyPr vert="horz" wrap="square" lIns="0" tIns="12700" rIns="0" bIns="0" rtlCol="0">
            <a:spAutoFit/>
          </a:bodyPr>
          <a:lstStyle/>
          <a:p>
            <a:pPr marL="53341" marR="5081" indent="-40641">
              <a:spcBef>
                <a:spcPts val="100"/>
              </a:spcBef>
            </a:pPr>
            <a:r>
              <a:rPr sz="1001" dirty="0">
                <a:latin typeface="Metropolis" panose="00000500000000000000" pitchFamily="50" charset="0"/>
                <a:cs typeface="Gotham Book"/>
              </a:rPr>
              <a:t>#</a:t>
            </a:r>
            <a:r>
              <a:rPr sz="1001" spc="80" dirty="0">
                <a:latin typeface="Metropolis" panose="00000500000000000000" pitchFamily="50" charset="0"/>
                <a:cs typeface="Gotham Book"/>
              </a:rPr>
              <a:t> </a:t>
            </a:r>
            <a:r>
              <a:rPr sz="1001" dirty="0">
                <a:latin typeface="Metropolis" panose="00000500000000000000" pitchFamily="50" charset="0"/>
                <a:cs typeface="Gotham Book"/>
              </a:rPr>
              <a:t>of</a:t>
            </a:r>
            <a:r>
              <a:rPr sz="1001" spc="80" dirty="0">
                <a:latin typeface="Metropolis" panose="00000500000000000000" pitchFamily="50" charset="0"/>
                <a:cs typeface="Gotham Book"/>
              </a:rPr>
              <a:t> </a:t>
            </a:r>
            <a:r>
              <a:rPr lang="en-US" sz="1001" spc="80" dirty="0">
                <a:latin typeface="Metropolis" panose="00000500000000000000" pitchFamily="50" charset="0"/>
                <a:cs typeface="Gotham Book"/>
              </a:rPr>
              <a:t>nutrition and physical activity</a:t>
            </a:r>
            <a:r>
              <a:rPr sz="1001" spc="85" dirty="0">
                <a:latin typeface="Metropolis" panose="00000500000000000000" pitchFamily="50" charset="0"/>
                <a:cs typeface="Gotham Book"/>
              </a:rPr>
              <a:t> </a:t>
            </a:r>
            <a:r>
              <a:rPr sz="1001" spc="-11" dirty="0">
                <a:latin typeface="Metropolis" panose="00000500000000000000" pitchFamily="50" charset="0"/>
                <a:cs typeface="Gotham Book"/>
              </a:rPr>
              <a:t>participants </a:t>
            </a:r>
            <a:r>
              <a:rPr sz="1001" dirty="0">
                <a:latin typeface="Metropolis" panose="00000500000000000000" pitchFamily="50" charset="0"/>
                <a:cs typeface="Gotham Book"/>
              </a:rPr>
              <a:t>hosted</a:t>
            </a:r>
            <a:r>
              <a:rPr sz="1001" spc="146" dirty="0">
                <a:latin typeface="Metropolis" panose="00000500000000000000" pitchFamily="50" charset="0"/>
                <a:cs typeface="Gotham Book"/>
              </a:rPr>
              <a:t> </a:t>
            </a:r>
            <a:r>
              <a:rPr sz="1001" dirty="0">
                <a:latin typeface="Metropolis" panose="00000500000000000000" pitchFamily="50" charset="0"/>
                <a:cs typeface="Gotham Book"/>
              </a:rPr>
              <a:t>in-</a:t>
            </a:r>
            <a:r>
              <a:rPr sz="1001" spc="-11" dirty="0">
                <a:latin typeface="Metropolis" panose="00000500000000000000" pitchFamily="50" charset="0"/>
                <a:cs typeface="Gotham Book"/>
              </a:rPr>
              <a:t>county.</a:t>
            </a:r>
            <a:endParaRPr sz="1001" dirty="0">
              <a:latin typeface="Metropolis" panose="00000500000000000000" pitchFamily="50" charset="0"/>
              <a:cs typeface="Gotham Book"/>
            </a:endParaRPr>
          </a:p>
        </p:txBody>
      </p:sp>
      <p:sp>
        <p:nvSpPr>
          <p:cNvPr id="21" name="object 21"/>
          <p:cNvSpPr txBox="1"/>
          <p:nvPr/>
        </p:nvSpPr>
        <p:spPr>
          <a:xfrm>
            <a:off x="4531870" y="2259809"/>
            <a:ext cx="1736725" cy="474874"/>
          </a:xfrm>
          <a:prstGeom prst="rect">
            <a:avLst/>
          </a:prstGeom>
        </p:spPr>
        <p:txBody>
          <a:bodyPr vert="horz" wrap="square" lIns="0" tIns="12700" rIns="0" bIns="0" rtlCol="0">
            <a:spAutoFit/>
          </a:bodyPr>
          <a:lstStyle/>
          <a:p>
            <a:pPr marL="12701" marR="5081" algn="just">
              <a:spcBef>
                <a:spcPts val="100"/>
              </a:spcBef>
            </a:pPr>
            <a:r>
              <a:rPr sz="1001" dirty="0">
                <a:latin typeface="Metropolis" panose="00000500000000000000" pitchFamily="50" charset="0"/>
                <a:cs typeface="Gotham Book"/>
              </a:rPr>
              <a:t>#</a:t>
            </a:r>
            <a:r>
              <a:rPr sz="1001" spc="94" dirty="0">
                <a:latin typeface="Metropolis" panose="00000500000000000000" pitchFamily="50" charset="0"/>
                <a:cs typeface="Gotham Book"/>
              </a:rPr>
              <a:t> </a:t>
            </a:r>
            <a:r>
              <a:rPr sz="1001" dirty="0">
                <a:latin typeface="Metropolis" panose="00000500000000000000" pitchFamily="50" charset="0"/>
                <a:cs typeface="Gotham Book"/>
              </a:rPr>
              <a:t>of</a:t>
            </a:r>
            <a:r>
              <a:rPr sz="1001" spc="100" dirty="0">
                <a:latin typeface="Metropolis" panose="00000500000000000000" pitchFamily="50" charset="0"/>
                <a:cs typeface="Gotham Book"/>
              </a:rPr>
              <a:t> </a:t>
            </a:r>
            <a:r>
              <a:rPr sz="1001" dirty="0">
                <a:latin typeface="Metropolis" panose="00000500000000000000" pitchFamily="50" charset="0"/>
                <a:cs typeface="Gotham Book"/>
              </a:rPr>
              <a:t>county</a:t>
            </a:r>
            <a:r>
              <a:rPr sz="1001" spc="100" dirty="0">
                <a:latin typeface="Metropolis" panose="00000500000000000000" pitchFamily="50" charset="0"/>
                <a:cs typeface="Gotham Book"/>
              </a:rPr>
              <a:t> </a:t>
            </a:r>
            <a:r>
              <a:rPr sz="1001" dirty="0">
                <a:latin typeface="Metropolis" panose="00000500000000000000" pitchFamily="50" charset="0"/>
                <a:cs typeface="Gotham Book"/>
              </a:rPr>
              <a:t>residents</a:t>
            </a:r>
            <a:r>
              <a:rPr sz="1001" spc="100" dirty="0">
                <a:latin typeface="Metropolis" panose="00000500000000000000" pitchFamily="50" charset="0"/>
                <a:cs typeface="Gotham Book"/>
              </a:rPr>
              <a:t> </a:t>
            </a:r>
            <a:r>
              <a:rPr sz="1001" spc="-25" dirty="0">
                <a:latin typeface="Metropolis" panose="00000500000000000000" pitchFamily="50" charset="0"/>
                <a:cs typeface="Gotham Book"/>
              </a:rPr>
              <a:t>who </a:t>
            </a:r>
            <a:r>
              <a:rPr sz="1001" dirty="0">
                <a:latin typeface="Metropolis" panose="00000500000000000000" pitchFamily="50" charset="0"/>
                <a:cs typeface="Gotham Book"/>
              </a:rPr>
              <a:t>participated</a:t>
            </a:r>
            <a:r>
              <a:rPr sz="1001" spc="146" dirty="0">
                <a:latin typeface="Metropolis" panose="00000500000000000000" pitchFamily="50" charset="0"/>
                <a:cs typeface="Gotham Book"/>
              </a:rPr>
              <a:t> </a:t>
            </a:r>
            <a:r>
              <a:rPr sz="1001" dirty="0">
                <a:latin typeface="Metropolis" panose="00000500000000000000" pitchFamily="50" charset="0"/>
                <a:cs typeface="Gotham Book"/>
              </a:rPr>
              <a:t>in</a:t>
            </a:r>
            <a:r>
              <a:rPr sz="1001" spc="149" dirty="0">
                <a:latin typeface="Metropolis" panose="00000500000000000000" pitchFamily="50" charset="0"/>
                <a:cs typeface="Gotham Book"/>
              </a:rPr>
              <a:t> </a:t>
            </a:r>
            <a:r>
              <a:rPr sz="1001" dirty="0">
                <a:latin typeface="Metropolis" panose="00000500000000000000" pitchFamily="50" charset="0"/>
                <a:cs typeface="Gotham Book"/>
              </a:rPr>
              <a:t>health</a:t>
            </a:r>
            <a:r>
              <a:rPr sz="1001" spc="146" dirty="0">
                <a:latin typeface="Metropolis" panose="00000500000000000000" pitchFamily="50" charset="0"/>
                <a:cs typeface="Gotham Book"/>
              </a:rPr>
              <a:t> </a:t>
            </a:r>
            <a:r>
              <a:rPr sz="1001" spc="-25" dirty="0">
                <a:latin typeface="Metropolis" panose="00000500000000000000" pitchFamily="50" charset="0"/>
                <a:cs typeface="Gotham Book"/>
              </a:rPr>
              <a:t>and </a:t>
            </a:r>
            <a:r>
              <a:rPr sz="1001" dirty="0">
                <a:latin typeface="Metropolis" panose="00000500000000000000" pitchFamily="50" charset="0"/>
                <a:cs typeface="Gotham Book"/>
              </a:rPr>
              <a:t>nutrition</a:t>
            </a:r>
            <a:r>
              <a:rPr sz="1001" spc="201" dirty="0">
                <a:latin typeface="Metropolis" panose="00000500000000000000" pitchFamily="50" charset="0"/>
                <a:cs typeface="Gotham Book"/>
              </a:rPr>
              <a:t> </a:t>
            </a:r>
            <a:r>
              <a:rPr sz="1001" spc="-11" dirty="0">
                <a:latin typeface="Metropolis" panose="00000500000000000000" pitchFamily="50" charset="0"/>
                <a:cs typeface="Gotham Book"/>
              </a:rPr>
              <a:t>programs.</a:t>
            </a:r>
            <a:endParaRPr sz="1001">
              <a:latin typeface="Metropolis" panose="00000500000000000000" pitchFamily="50" charset="0"/>
              <a:cs typeface="Gotham Book"/>
            </a:endParaRPr>
          </a:p>
        </p:txBody>
      </p:sp>
      <p:sp>
        <p:nvSpPr>
          <p:cNvPr id="22" name="object 22"/>
          <p:cNvSpPr txBox="1"/>
          <p:nvPr/>
        </p:nvSpPr>
        <p:spPr>
          <a:xfrm>
            <a:off x="4547108" y="3021716"/>
            <a:ext cx="1731644" cy="474874"/>
          </a:xfrm>
          <a:prstGeom prst="rect">
            <a:avLst/>
          </a:prstGeom>
        </p:spPr>
        <p:txBody>
          <a:bodyPr vert="horz" wrap="square" lIns="0" tIns="12700" rIns="0" bIns="0" rtlCol="0">
            <a:spAutoFit/>
          </a:bodyPr>
          <a:lstStyle/>
          <a:p>
            <a:pPr marL="12701" marR="5081">
              <a:spcBef>
                <a:spcPts val="100"/>
              </a:spcBef>
            </a:pPr>
            <a:r>
              <a:rPr sz="1001" dirty="0">
                <a:latin typeface="Metropolis" panose="00000500000000000000" pitchFamily="50" charset="0"/>
                <a:cs typeface="Gotham Book"/>
              </a:rPr>
              <a:t>#</a:t>
            </a:r>
            <a:r>
              <a:rPr sz="1001" spc="85" dirty="0">
                <a:latin typeface="Metropolis" panose="00000500000000000000" pitchFamily="50" charset="0"/>
                <a:cs typeface="Gotham Book"/>
              </a:rPr>
              <a:t> </a:t>
            </a:r>
            <a:r>
              <a:rPr sz="1001" dirty="0">
                <a:latin typeface="Metropolis" panose="00000500000000000000" pitchFamily="50" charset="0"/>
                <a:cs typeface="Gotham Book"/>
              </a:rPr>
              <a:t>of</a:t>
            </a:r>
            <a:r>
              <a:rPr sz="1001" spc="91" dirty="0">
                <a:latin typeface="Metropolis" panose="00000500000000000000" pitchFamily="50" charset="0"/>
                <a:cs typeface="Gotham Book"/>
              </a:rPr>
              <a:t> </a:t>
            </a:r>
            <a:r>
              <a:rPr lang="en-US" sz="1001" dirty="0">
                <a:latin typeface="Metropolis" panose="00000500000000000000" pitchFamily="50" charset="0"/>
                <a:cs typeface="Gotham Book"/>
              </a:rPr>
              <a:t>people participating in Food Safety programs including </a:t>
            </a:r>
            <a:r>
              <a:rPr lang="en-US" sz="1001" dirty="0" err="1">
                <a:latin typeface="Metropolis" panose="00000500000000000000" pitchFamily="50" charset="0"/>
                <a:cs typeface="Gotham Book"/>
              </a:rPr>
              <a:t>ServSafe</a:t>
            </a:r>
            <a:endParaRPr sz="1001" dirty="0">
              <a:latin typeface="Metropolis" panose="00000500000000000000" pitchFamily="50" charset="0"/>
              <a:cs typeface="Gotham Book"/>
            </a:endParaRPr>
          </a:p>
        </p:txBody>
      </p:sp>
      <p:sp>
        <p:nvSpPr>
          <p:cNvPr id="23" name="object 23">
            <a:extLst>
              <a:ext uri="{C183D7F6-B498-43B3-948B-1728B52AA6E4}">
                <adec:decorative xmlns:adec="http://schemas.microsoft.com/office/drawing/2017/decorative" val="1"/>
              </a:ext>
            </a:extLst>
          </p:cNvPr>
          <p:cNvSpPr/>
          <p:nvPr/>
        </p:nvSpPr>
        <p:spPr>
          <a:xfrm>
            <a:off x="530380" y="895507"/>
            <a:ext cx="497205" cy="513081"/>
          </a:xfrm>
          <a:custGeom>
            <a:avLst/>
            <a:gdLst/>
            <a:ahLst/>
            <a:cxnLst/>
            <a:rect l="l" t="t" r="r" b="b"/>
            <a:pathLst>
              <a:path w="497205" h="513080">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80">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80">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80">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80">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80">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80">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80">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80">
                <a:moveTo>
                  <a:pt x="376858" y="330975"/>
                </a:moveTo>
                <a:lnTo>
                  <a:pt x="330892" y="330975"/>
                </a:lnTo>
                <a:lnTo>
                  <a:pt x="358663" y="352717"/>
                </a:lnTo>
                <a:lnTo>
                  <a:pt x="376858" y="330975"/>
                </a:lnTo>
                <a:close/>
              </a:path>
              <a:path w="497205" h="513080">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80">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80">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80">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80">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80">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80">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80">
                <a:moveTo>
                  <a:pt x="127786" y="115824"/>
                </a:moveTo>
                <a:lnTo>
                  <a:pt x="78463" y="115824"/>
                </a:lnTo>
                <a:lnTo>
                  <a:pt x="105933" y="139980"/>
                </a:lnTo>
                <a:lnTo>
                  <a:pt x="127786" y="115824"/>
                </a:lnTo>
                <a:close/>
              </a:path>
              <a:path w="497205" h="513080">
                <a:moveTo>
                  <a:pt x="342407" y="112687"/>
                </a:moveTo>
                <a:lnTo>
                  <a:pt x="315495" y="137833"/>
                </a:lnTo>
                <a:lnTo>
                  <a:pt x="367216" y="137833"/>
                </a:lnTo>
                <a:lnTo>
                  <a:pt x="342407" y="112687"/>
                </a:lnTo>
                <a:close/>
              </a:path>
              <a:path w="497205" h="513080">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24" name="object 24">
            <a:extLst>
              <a:ext uri="{C183D7F6-B498-43B3-948B-1728B52AA6E4}">
                <adec:decorative xmlns:adec="http://schemas.microsoft.com/office/drawing/2017/decorative" val="1"/>
              </a:ext>
            </a:extLst>
          </p:cNvPr>
          <p:cNvGrpSpPr/>
          <p:nvPr/>
        </p:nvGrpSpPr>
        <p:grpSpPr>
          <a:xfrm>
            <a:off x="493908" y="1554517"/>
            <a:ext cx="493396" cy="544196"/>
            <a:chOff x="493907" y="1554516"/>
            <a:chExt cx="493395" cy="544195"/>
          </a:xfrm>
          <a:solidFill>
            <a:schemeClr val="tx1"/>
          </a:solidFill>
        </p:grpSpPr>
        <p:sp>
          <p:nvSpPr>
            <p:cNvPr id="25" name="object 25"/>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26" name="object 26"/>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27" name="object 27">
            <a:extLst>
              <a:ext uri="{C183D7F6-B498-43B3-948B-1728B52AA6E4}">
                <adec:decorative xmlns:adec="http://schemas.microsoft.com/office/drawing/2017/decorative" val="1"/>
              </a:ext>
            </a:extLst>
          </p:cNvPr>
          <p:cNvGrpSpPr/>
          <p:nvPr/>
        </p:nvGrpSpPr>
        <p:grpSpPr>
          <a:xfrm>
            <a:off x="455576" y="2330602"/>
            <a:ext cx="570229" cy="342265"/>
            <a:chOff x="455574" y="2330599"/>
            <a:chExt cx="570230" cy="342265"/>
          </a:xfrm>
        </p:grpSpPr>
        <p:sp>
          <p:nvSpPr>
            <p:cNvPr id="28" name="object 28"/>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29" name="object 29"/>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30" name="object 30"/>
            <p:cNvPicPr/>
            <p:nvPr/>
          </p:nvPicPr>
          <p:blipFill>
            <a:blip r:embed="rId5" cstate="print">
              <a:biLevel thresh="50000"/>
            </a:blip>
            <a:stretch>
              <a:fillRect/>
            </a:stretch>
          </p:blipFill>
          <p:spPr>
            <a:xfrm>
              <a:off x="553803" y="2353945"/>
              <a:ext cx="127158" cy="123421"/>
            </a:xfrm>
            <a:prstGeom prst="rect">
              <a:avLst/>
            </a:prstGeom>
          </p:spPr>
        </p:pic>
        <p:pic>
          <p:nvPicPr>
            <p:cNvPr id="31" name="object 31"/>
            <p:cNvPicPr/>
            <p:nvPr/>
          </p:nvPicPr>
          <p:blipFill>
            <a:blip r:embed="rId6" cstate="print"/>
            <a:stretch>
              <a:fillRect/>
            </a:stretch>
          </p:blipFill>
          <p:spPr>
            <a:xfrm>
              <a:off x="741281" y="2330599"/>
              <a:ext cx="129901" cy="126669"/>
            </a:xfrm>
            <a:prstGeom prst="rect">
              <a:avLst/>
            </a:prstGeom>
          </p:spPr>
        </p:pic>
      </p:grpSp>
      <p:grpSp>
        <p:nvGrpSpPr>
          <p:cNvPr id="32" name="object 32">
            <a:extLst>
              <a:ext uri="{C183D7F6-B498-43B3-948B-1728B52AA6E4}">
                <adec:decorative xmlns:adec="http://schemas.microsoft.com/office/drawing/2017/decorative" val="1"/>
              </a:ext>
            </a:extLst>
          </p:cNvPr>
          <p:cNvGrpSpPr/>
          <p:nvPr/>
        </p:nvGrpSpPr>
        <p:grpSpPr>
          <a:xfrm>
            <a:off x="490924" y="2963167"/>
            <a:ext cx="496571" cy="488949"/>
            <a:chOff x="490923" y="2963165"/>
            <a:chExt cx="496570" cy="488950"/>
          </a:xfrm>
        </p:grpSpPr>
        <p:sp>
          <p:nvSpPr>
            <p:cNvPr id="33" name="object 33"/>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34" name="object 34"/>
            <p:cNvPicPr/>
            <p:nvPr/>
          </p:nvPicPr>
          <p:blipFill>
            <a:blip r:embed="rId7" cstate="print">
              <a:biLevel thresh="50000"/>
            </a:blip>
            <a:stretch>
              <a:fillRect/>
            </a:stretch>
          </p:blipFill>
          <p:spPr>
            <a:xfrm>
              <a:off x="693151" y="3236791"/>
              <a:ext cx="101492" cy="95244"/>
            </a:xfrm>
            <a:prstGeom prst="rect">
              <a:avLst/>
            </a:prstGeom>
          </p:spPr>
        </p:pic>
      </p:grpSp>
      <p:grpSp>
        <p:nvGrpSpPr>
          <p:cNvPr id="35" name="object 35">
            <a:extLst>
              <a:ext uri="{C183D7F6-B498-43B3-948B-1728B52AA6E4}">
                <adec:decorative xmlns:adec="http://schemas.microsoft.com/office/drawing/2017/decorative" val="1"/>
              </a:ext>
            </a:extLst>
          </p:cNvPr>
          <p:cNvGrpSpPr/>
          <p:nvPr/>
        </p:nvGrpSpPr>
        <p:grpSpPr>
          <a:xfrm>
            <a:off x="3817620" y="945212"/>
            <a:ext cx="609600" cy="441324"/>
            <a:chOff x="3817620" y="945208"/>
            <a:chExt cx="609600" cy="441325"/>
          </a:xfrm>
        </p:grpSpPr>
        <p:sp>
          <p:nvSpPr>
            <p:cNvPr id="36" name="object 36"/>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37" name="object 37"/>
            <p:cNvPicPr/>
            <p:nvPr/>
          </p:nvPicPr>
          <p:blipFill>
            <a:blip r:embed="rId8" cstate="print"/>
            <a:stretch>
              <a:fillRect/>
            </a:stretch>
          </p:blipFill>
          <p:spPr>
            <a:xfrm>
              <a:off x="3859804" y="945208"/>
              <a:ext cx="171431" cy="175813"/>
            </a:xfrm>
            <a:prstGeom prst="rect">
              <a:avLst/>
            </a:prstGeom>
          </p:spPr>
        </p:pic>
        <p:sp>
          <p:nvSpPr>
            <p:cNvPr id="38" name="object 38"/>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39" name="object 39"/>
            <p:cNvPicPr/>
            <p:nvPr/>
          </p:nvPicPr>
          <p:blipFill>
            <a:blip r:embed="rId9" cstate="print">
              <a:biLevel thresh="50000"/>
            </a:blip>
            <a:stretch>
              <a:fillRect/>
            </a:stretch>
          </p:blipFill>
          <p:spPr>
            <a:xfrm>
              <a:off x="4097925" y="987302"/>
              <a:ext cx="329280" cy="313900"/>
            </a:xfrm>
            <a:prstGeom prst="rect">
              <a:avLst/>
            </a:prstGeom>
          </p:spPr>
        </p:pic>
      </p:grpSp>
      <p:grpSp>
        <p:nvGrpSpPr>
          <p:cNvPr id="40" name="object 40">
            <a:extLst>
              <a:ext uri="{C183D7F6-B498-43B3-948B-1728B52AA6E4}">
                <adec:decorative xmlns:adec="http://schemas.microsoft.com/office/drawing/2017/decorative" val="1"/>
              </a:ext>
            </a:extLst>
          </p:cNvPr>
          <p:cNvGrpSpPr/>
          <p:nvPr/>
        </p:nvGrpSpPr>
        <p:grpSpPr>
          <a:xfrm>
            <a:off x="3873989" y="1596441"/>
            <a:ext cx="497205" cy="476251"/>
            <a:chOff x="3873986" y="1596440"/>
            <a:chExt cx="497205" cy="476250"/>
          </a:xfrm>
        </p:grpSpPr>
        <p:sp>
          <p:nvSpPr>
            <p:cNvPr id="41" name="object 41"/>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42" name="object 42"/>
            <p:cNvPicPr/>
            <p:nvPr/>
          </p:nvPicPr>
          <p:blipFill>
            <a:blip r:embed="rId10" cstate="print"/>
            <a:stretch>
              <a:fillRect/>
            </a:stretch>
          </p:blipFill>
          <p:spPr>
            <a:xfrm>
              <a:off x="3873986" y="1631236"/>
              <a:ext cx="241709" cy="441454"/>
            </a:xfrm>
            <a:prstGeom prst="rect">
              <a:avLst/>
            </a:prstGeom>
          </p:spPr>
        </p:pic>
      </p:grpSp>
      <p:grpSp>
        <p:nvGrpSpPr>
          <p:cNvPr id="43" name="object 43">
            <a:extLst>
              <a:ext uri="{C183D7F6-B498-43B3-948B-1728B52AA6E4}">
                <adec:decorative xmlns:adec="http://schemas.microsoft.com/office/drawing/2017/decorative" val="1"/>
              </a:ext>
            </a:extLst>
          </p:cNvPr>
          <p:cNvGrpSpPr/>
          <p:nvPr/>
        </p:nvGrpSpPr>
        <p:grpSpPr>
          <a:xfrm>
            <a:off x="3904485" y="2227364"/>
            <a:ext cx="557531" cy="548005"/>
            <a:chOff x="3904484" y="2227360"/>
            <a:chExt cx="557530" cy="548005"/>
          </a:xfrm>
        </p:grpSpPr>
        <p:sp>
          <p:nvSpPr>
            <p:cNvPr id="44" name="object 44"/>
            <p:cNvSpPr/>
            <p:nvPr/>
          </p:nvSpPr>
          <p:spPr>
            <a:xfrm>
              <a:off x="3904484" y="2312247"/>
              <a:ext cx="433070" cy="462915"/>
            </a:xfrm>
            <a:custGeom>
              <a:avLst/>
              <a:gdLst/>
              <a:ahLst/>
              <a:cxnLst/>
              <a:rect l="l" t="t" r="r" b="b"/>
              <a:pathLst>
                <a:path w="433070"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4" y="337489"/>
                  </a:lnTo>
                  <a:lnTo>
                    <a:pt x="142029" y="337489"/>
                  </a:lnTo>
                  <a:lnTo>
                    <a:pt x="166052" y="314477"/>
                  </a:lnTo>
                  <a:lnTo>
                    <a:pt x="168008" y="312775"/>
                  </a:lnTo>
                  <a:lnTo>
                    <a:pt x="171005" y="311404"/>
                  </a:lnTo>
                  <a:lnTo>
                    <a:pt x="173570" y="311010"/>
                  </a:lnTo>
                  <a:lnTo>
                    <a:pt x="329647" y="311010"/>
                  </a:lnTo>
                  <a:lnTo>
                    <a:pt x="347468" y="291099"/>
                  </a:lnTo>
                  <a:lnTo>
                    <a:pt x="350294"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70" h="462914">
                  <a:moveTo>
                    <a:pt x="329647"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4" y="349859"/>
                  </a:lnTo>
                  <a:lnTo>
                    <a:pt x="323795" y="317673"/>
                  </a:lnTo>
                  <a:lnTo>
                    <a:pt x="323891" y="317441"/>
                  </a:lnTo>
                  <a:lnTo>
                    <a:pt x="329647" y="311010"/>
                  </a:lnTo>
                  <a:close/>
                </a:path>
                <a:path w="433070" h="462914">
                  <a:moveTo>
                    <a:pt x="142029" y="337489"/>
                  </a:moveTo>
                  <a:lnTo>
                    <a:pt x="84454" y="337489"/>
                  </a:lnTo>
                  <a:lnTo>
                    <a:pt x="92075" y="340731"/>
                  </a:lnTo>
                  <a:lnTo>
                    <a:pt x="99539" y="347543"/>
                  </a:lnTo>
                  <a:lnTo>
                    <a:pt x="106407" y="355472"/>
                  </a:lnTo>
                  <a:lnTo>
                    <a:pt x="112242" y="362064"/>
                  </a:lnTo>
                  <a:lnTo>
                    <a:pt x="115354" y="363042"/>
                  </a:lnTo>
                  <a:lnTo>
                    <a:pt x="142029" y="337489"/>
                  </a:lnTo>
                  <a:close/>
                </a:path>
                <a:path w="433070" h="462914">
                  <a:moveTo>
                    <a:pt x="306409" y="350161"/>
                  </a:moveTo>
                  <a:lnTo>
                    <a:pt x="257542" y="350161"/>
                  </a:lnTo>
                  <a:lnTo>
                    <a:pt x="300163" y="350620"/>
                  </a:lnTo>
                  <a:lnTo>
                    <a:pt x="306409" y="350161"/>
                  </a:lnTo>
                  <a:close/>
                </a:path>
                <a:path w="433070"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3" y="287528"/>
                  </a:lnTo>
                  <a:lnTo>
                    <a:pt x="112077" y="289699"/>
                  </a:lnTo>
                  <a:lnTo>
                    <a:pt x="350294" y="289699"/>
                  </a:lnTo>
                  <a:lnTo>
                    <a:pt x="378709"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70" h="462914">
                  <a:moveTo>
                    <a:pt x="432600" y="275621"/>
                  </a:moveTo>
                  <a:lnTo>
                    <a:pt x="378709" y="275621"/>
                  </a:lnTo>
                  <a:lnTo>
                    <a:pt x="415074" y="275793"/>
                  </a:lnTo>
                  <a:lnTo>
                    <a:pt x="421411" y="277380"/>
                  </a:lnTo>
                  <a:lnTo>
                    <a:pt x="426364" y="280670"/>
                  </a:lnTo>
                  <a:lnTo>
                    <a:pt x="432600" y="281889"/>
                  </a:lnTo>
                  <a:lnTo>
                    <a:pt x="432600" y="275621"/>
                  </a:lnTo>
                  <a:close/>
                </a:path>
                <a:path w="433070"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70"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70" h="462914">
                  <a:moveTo>
                    <a:pt x="432600" y="82448"/>
                  </a:moveTo>
                  <a:lnTo>
                    <a:pt x="174536" y="82448"/>
                  </a:lnTo>
                  <a:lnTo>
                    <a:pt x="183514"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70"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70"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70"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45" name="object 45"/>
            <p:cNvPicPr/>
            <p:nvPr/>
          </p:nvPicPr>
          <p:blipFill>
            <a:blip r:embed="rId11" cstate="print">
              <a:biLevel thresh="50000"/>
            </a:blip>
            <a:stretch>
              <a:fillRect/>
            </a:stretch>
          </p:blipFill>
          <p:spPr>
            <a:xfrm>
              <a:off x="4244670" y="2616608"/>
              <a:ext cx="216922" cy="158248"/>
            </a:xfrm>
            <a:prstGeom prst="rect">
              <a:avLst/>
            </a:prstGeom>
          </p:spPr>
        </p:pic>
        <p:pic>
          <p:nvPicPr>
            <p:cNvPr id="46" name="object 46"/>
            <p:cNvPicPr/>
            <p:nvPr/>
          </p:nvPicPr>
          <p:blipFill>
            <a:blip r:embed="rId12" cstate="print">
              <a:biLevel thresh="50000"/>
            </a:blip>
            <a:stretch>
              <a:fillRect/>
            </a:stretch>
          </p:blipFill>
          <p:spPr>
            <a:xfrm>
              <a:off x="4011780" y="2227360"/>
              <a:ext cx="217615" cy="92196"/>
            </a:xfrm>
            <a:prstGeom prst="rect">
              <a:avLst/>
            </a:prstGeom>
          </p:spPr>
        </p:pic>
        <p:pic>
          <p:nvPicPr>
            <p:cNvPr id="47" name="object 47"/>
            <p:cNvPicPr/>
            <p:nvPr/>
          </p:nvPicPr>
          <p:blipFill>
            <a:blip r:embed="rId13" cstate="print">
              <a:biLevel thresh="50000"/>
            </a:blip>
            <a:stretch>
              <a:fillRect/>
            </a:stretch>
          </p:blipFill>
          <p:spPr>
            <a:xfrm>
              <a:off x="4368772" y="2522998"/>
              <a:ext cx="67701" cy="64730"/>
            </a:xfrm>
            <a:prstGeom prst="rect">
              <a:avLst/>
            </a:prstGeom>
          </p:spPr>
        </p:pic>
      </p:grpSp>
      <p:pic>
        <p:nvPicPr>
          <p:cNvPr id="48" name="object 48" descr="ServSafe registered trademark logo">
            <a:extLst>
              <a:ext uri="{C183D7F6-B498-43B3-948B-1728B52AA6E4}">
                <adec:decorative xmlns:adec="http://schemas.microsoft.com/office/drawing/2017/decorative" val="0"/>
              </a:ext>
            </a:extLst>
          </p:cNvPr>
          <p:cNvPicPr/>
          <p:nvPr/>
        </p:nvPicPr>
        <p:blipFill>
          <a:blip r:embed="rId14" cstate="print"/>
          <a:stretch>
            <a:fillRect/>
          </a:stretch>
        </p:blipFill>
        <p:spPr>
          <a:xfrm>
            <a:off x="3674418" y="3039940"/>
            <a:ext cx="787177" cy="367339"/>
          </a:xfrm>
          <a:prstGeom prst="rect">
            <a:avLst/>
          </a:prstGeom>
        </p:spPr>
      </p:pic>
      <p:sp>
        <p:nvSpPr>
          <p:cNvPr id="50" name="Rectangle 49">
            <a:extLst>
              <a:ext uri="{FF2B5EF4-FFF2-40B4-BE49-F238E27FC236}">
                <a16:creationId xmlns:a16="http://schemas.microsoft.com/office/drawing/2014/main" id="{D06A0F27-B345-3708-2A7E-4057D51D2AB9}"/>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51" name="Rectangle 50">
            <a:extLst>
              <a:ext uri="{FF2B5EF4-FFF2-40B4-BE49-F238E27FC236}">
                <a16:creationId xmlns:a16="http://schemas.microsoft.com/office/drawing/2014/main" id="{B5958155-1ABE-1015-DAD1-BD12A8D0CCD6}"/>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EF429C6-0B67-1663-B618-4088106AD039}"/>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BC0BCB0-484B-4FFD-440C-2E959DD6081D}"/>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815BCB1A-BF7E-11C6-9B89-F1B1DF3C442E}"/>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2FFE8722-F63B-D33A-85FC-38EF2375DEEE}"/>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56" name="Rectangle 55">
            <a:extLst>
              <a:ext uri="{FF2B5EF4-FFF2-40B4-BE49-F238E27FC236}">
                <a16:creationId xmlns:a16="http://schemas.microsoft.com/office/drawing/2014/main" id="{BC20864A-514D-0759-9898-80CE6A69BEE9}"/>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AFD08E45-DD44-FA56-A1FE-A6BB2417A340}"/>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15"/>
              </a:rPr>
              <a:t>brand.msu.edu</a:t>
            </a:r>
            <a:r>
              <a:rPr lang="en-US" dirty="0"/>
              <a:t>. </a:t>
            </a:r>
          </a:p>
          <a:p>
            <a:endParaRPr lang="en-US" dirty="0"/>
          </a:p>
        </p:txBody>
      </p:sp>
      <p:sp>
        <p:nvSpPr>
          <p:cNvPr id="58" name="object 63">
            <a:extLst>
              <a:ext uri="{FF2B5EF4-FFF2-40B4-BE49-F238E27FC236}">
                <a16:creationId xmlns:a16="http://schemas.microsoft.com/office/drawing/2014/main" id="{1CE56257-AC60-1120-983B-DCD436B788F6}"/>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4</a:t>
            </a:fld>
            <a:endParaRPr spc="-50" dirty="0">
              <a:latin typeface="Metropolis" panose="00000500000000000000" pitchFamily="50" charset="0"/>
            </a:endParaRPr>
          </a:p>
        </p:txBody>
      </p:sp>
      <p:sp>
        <p:nvSpPr>
          <p:cNvPr id="49" name="TextBox 48">
            <a:extLst>
              <a:ext uri="{FF2B5EF4-FFF2-40B4-BE49-F238E27FC236}">
                <a16:creationId xmlns:a16="http://schemas.microsoft.com/office/drawing/2014/main" id="{EF66958F-91D3-4B5A-A54E-ADF565AA0FAE}"/>
              </a:ext>
            </a:extLst>
          </p:cNvPr>
          <p:cNvSpPr txBox="1"/>
          <p:nvPr/>
        </p:nvSpPr>
        <p:spPr>
          <a:xfrm>
            <a:off x="8001000" y="433006"/>
            <a:ext cx="8115300" cy="14804053"/>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1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17"/>
              </a:rPr>
              <a:t>iStock</a:t>
            </a:r>
            <a:r>
              <a:rPr lang="en-US" dirty="0"/>
              <a:t>, </a:t>
            </a:r>
            <a:r>
              <a:rPr lang="en-US" dirty="0" err="1">
                <a:hlinkClick r:id="rId18"/>
              </a:rPr>
              <a:t>Pexels</a:t>
            </a:r>
            <a:r>
              <a:rPr lang="en-US" dirty="0"/>
              <a:t> or </a:t>
            </a:r>
            <a:r>
              <a:rPr lang="en-US" dirty="0" err="1">
                <a:hlinkClick r:id="rId1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2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FontTx/>
              <a:buAutoNum type="arabicPeriod"/>
            </a:pPr>
            <a:r>
              <a:rPr lang="en-US" dirty="0"/>
              <a:t>To create a more impactful display of data, it is recommended to change numbers to </a:t>
            </a:r>
            <a:r>
              <a:rPr lang="en-US" b="1" dirty="0"/>
              <a:t>bold text </a:t>
            </a:r>
            <a:r>
              <a:rPr lang="en-US" dirty="0"/>
              <a:t>and </a:t>
            </a:r>
            <a:r>
              <a:rPr lang="en-US" sz="2000" dirty="0"/>
              <a:t>20 pt. font size.</a:t>
            </a:r>
          </a:p>
          <a:p>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20"/>
              </a:rPr>
              <a:t>dickensc@msu.edu</a:t>
            </a:r>
            <a:endParaRPr lang="en-US" dirty="0"/>
          </a:p>
          <a:p>
            <a:endParaRPr lang="en-US" dirty="0"/>
          </a:p>
          <a:p>
            <a:r>
              <a:rPr lang="en-US" dirty="0"/>
              <a:t>Norma Lundeen, Planning and Reporting Project Manager, Data Analyst II: </a:t>
            </a:r>
            <a:r>
              <a:rPr lang="en-US" dirty="0">
                <a:hlinkClick r:id="rId2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22"/>
              </a:rPr>
              <a:t>wilcoxd4@msu.edu</a:t>
            </a:r>
            <a:endParaRPr lang="en-US" dirty="0"/>
          </a:p>
          <a:p>
            <a:endParaRPr lang="en-US" dirty="0"/>
          </a:p>
        </p:txBody>
      </p:sp>
      <p:sp>
        <p:nvSpPr>
          <p:cNvPr id="86" name="TextBox 85">
            <a:extLst>
              <a:ext uri="{FF2B5EF4-FFF2-40B4-BE49-F238E27FC236}">
                <a16:creationId xmlns:a16="http://schemas.microsoft.com/office/drawing/2014/main" id="{F1FBF798-DE1B-9033-C14B-0F905C065C5D}"/>
              </a:ext>
            </a:extLst>
          </p:cNvPr>
          <p:cNvSpPr txBox="1"/>
          <p:nvPr/>
        </p:nvSpPr>
        <p:spPr>
          <a:xfrm>
            <a:off x="-9144000" y="1219200"/>
            <a:ext cx="4435844" cy="369332"/>
          </a:xfrm>
          <a:prstGeom prst="rect">
            <a:avLst/>
          </a:prstGeom>
          <a:noFill/>
        </p:spPr>
        <p:txBody>
          <a:bodyPr wrap="square" rtlCol="0">
            <a:spAutoFit/>
          </a:bodyPr>
          <a:lstStyle/>
          <a:p>
            <a:r>
              <a:rPr lang="en-US" dirty="0"/>
              <a:t>Icon Library </a:t>
            </a:r>
          </a:p>
        </p:txBody>
      </p:sp>
      <p:grpSp>
        <p:nvGrpSpPr>
          <p:cNvPr id="87" name="object 10">
            <a:extLst>
              <a:ext uri="{FF2B5EF4-FFF2-40B4-BE49-F238E27FC236}">
                <a16:creationId xmlns:a16="http://schemas.microsoft.com/office/drawing/2014/main" id="{F74A9879-EEEF-BB96-050B-8FD63C5C934F}"/>
              </a:ext>
            </a:extLst>
          </p:cNvPr>
          <p:cNvGrpSpPr/>
          <p:nvPr/>
        </p:nvGrpSpPr>
        <p:grpSpPr>
          <a:xfrm>
            <a:off x="-9124831" y="1844246"/>
            <a:ext cx="523241" cy="461644"/>
            <a:chOff x="473447" y="6207580"/>
            <a:chExt cx="523240" cy="461645"/>
          </a:xfrm>
        </p:grpSpPr>
        <p:sp>
          <p:nvSpPr>
            <p:cNvPr id="88" name="object 11">
              <a:extLst>
                <a:ext uri="{FF2B5EF4-FFF2-40B4-BE49-F238E27FC236}">
                  <a16:creationId xmlns:a16="http://schemas.microsoft.com/office/drawing/2014/main" id="{A9EF40D9-E88C-206A-F2C2-FEFFD801D28F}"/>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89" name="object 12">
              <a:extLst>
                <a:ext uri="{FF2B5EF4-FFF2-40B4-BE49-F238E27FC236}">
                  <a16:creationId xmlns:a16="http://schemas.microsoft.com/office/drawing/2014/main" id="{81F78574-AC91-F535-B78A-A48ADBA42C12}"/>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90" name="object 13">
              <a:extLst>
                <a:ext uri="{FF2B5EF4-FFF2-40B4-BE49-F238E27FC236}">
                  <a16:creationId xmlns:a16="http://schemas.microsoft.com/office/drawing/2014/main" id="{1B74067B-AD93-1B7D-0976-D918033D6694}"/>
                </a:ext>
              </a:extLst>
            </p:cNvPr>
            <p:cNvPicPr/>
            <p:nvPr/>
          </p:nvPicPr>
          <p:blipFill>
            <a:blip r:embed="rId23" cstate="print"/>
            <a:stretch>
              <a:fillRect/>
            </a:stretch>
          </p:blipFill>
          <p:spPr>
            <a:xfrm>
              <a:off x="527379" y="6207894"/>
              <a:ext cx="79014" cy="80556"/>
            </a:xfrm>
            <a:prstGeom prst="rect">
              <a:avLst/>
            </a:prstGeom>
          </p:spPr>
        </p:pic>
        <p:sp>
          <p:nvSpPr>
            <p:cNvPr id="91" name="object 14">
              <a:extLst>
                <a:ext uri="{FF2B5EF4-FFF2-40B4-BE49-F238E27FC236}">
                  <a16:creationId xmlns:a16="http://schemas.microsoft.com/office/drawing/2014/main" id="{3BE44A50-A911-5A77-83DF-179F8AB5CE1D}"/>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92" name="object 15">
              <a:extLst>
                <a:ext uri="{FF2B5EF4-FFF2-40B4-BE49-F238E27FC236}">
                  <a16:creationId xmlns:a16="http://schemas.microsoft.com/office/drawing/2014/main" id="{6E39AE24-A8A1-FC86-382C-1229FD1A2B24}"/>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93" name="object 16">
            <a:extLst>
              <a:ext uri="{FF2B5EF4-FFF2-40B4-BE49-F238E27FC236}">
                <a16:creationId xmlns:a16="http://schemas.microsoft.com/office/drawing/2014/main" id="{C3DBB1A6-94C7-BDDA-B7A5-4C7F330EE08B}"/>
              </a:ext>
            </a:extLst>
          </p:cNvPr>
          <p:cNvGrpSpPr/>
          <p:nvPr/>
        </p:nvGrpSpPr>
        <p:grpSpPr>
          <a:xfrm>
            <a:off x="-8317484" y="1812164"/>
            <a:ext cx="487045" cy="537845"/>
            <a:chOff x="490214" y="6981045"/>
            <a:chExt cx="487045" cy="537845"/>
          </a:xfrm>
          <a:solidFill>
            <a:schemeClr val="bg1"/>
          </a:solidFill>
        </p:grpSpPr>
        <p:pic>
          <p:nvPicPr>
            <p:cNvPr id="94" name="object 17">
              <a:extLst>
                <a:ext uri="{FF2B5EF4-FFF2-40B4-BE49-F238E27FC236}">
                  <a16:creationId xmlns:a16="http://schemas.microsoft.com/office/drawing/2014/main" id="{071660E7-5F52-0988-5F4E-B839203FB48D}"/>
                </a:ext>
              </a:extLst>
            </p:cNvPr>
            <p:cNvPicPr/>
            <p:nvPr/>
          </p:nvPicPr>
          <p:blipFill>
            <a:blip r:embed="rId24"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95" name="object 18">
              <a:extLst>
                <a:ext uri="{FF2B5EF4-FFF2-40B4-BE49-F238E27FC236}">
                  <a16:creationId xmlns:a16="http://schemas.microsoft.com/office/drawing/2014/main" id="{A76B383B-D4EF-5FCD-063E-0417730022E9}"/>
                </a:ext>
              </a:extLst>
            </p:cNvPr>
            <p:cNvPicPr/>
            <p:nvPr/>
          </p:nvPicPr>
          <p:blipFill>
            <a:blip r:embed="rId25" cstate="print"/>
            <a:stretch>
              <a:fillRect/>
            </a:stretch>
          </p:blipFill>
          <p:spPr>
            <a:xfrm>
              <a:off x="799421" y="6981045"/>
              <a:ext cx="123014" cy="131286"/>
            </a:xfrm>
            <a:prstGeom prst="rect">
              <a:avLst/>
            </a:prstGeom>
            <a:grpFill/>
          </p:spPr>
        </p:pic>
        <p:pic>
          <p:nvPicPr>
            <p:cNvPr id="96" name="object 19">
              <a:extLst>
                <a:ext uri="{FF2B5EF4-FFF2-40B4-BE49-F238E27FC236}">
                  <a16:creationId xmlns:a16="http://schemas.microsoft.com/office/drawing/2014/main" id="{A7CA47DD-7B57-58E0-3C5F-F49C909B1714}"/>
                </a:ext>
              </a:extLst>
            </p:cNvPr>
            <p:cNvPicPr/>
            <p:nvPr/>
          </p:nvPicPr>
          <p:blipFill>
            <a:blip r:embed="rId26" cstate="print"/>
            <a:stretch>
              <a:fillRect/>
            </a:stretch>
          </p:blipFill>
          <p:spPr>
            <a:xfrm>
              <a:off x="651862" y="7005765"/>
              <a:ext cx="92722" cy="101092"/>
            </a:xfrm>
            <a:prstGeom prst="rect">
              <a:avLst/>
            </a:prstGeom>
            <a:grpFill/>
          </p:spPr>
        </p:pic>
        <p:pic>
          <p:nvPicPr>
            <p:cNvPr id="97" name="object 20">
              <a:extLst>
                <a:ext uri="{FF2B5EF4-FFF2-40B4-BE49-F238E27FC236}">
                  <a16:creationId xmlns:a16="http://schemas.microsoft.com/office/drawing/2014/main" id="{CE96D4E3-AAD2-CEA5-1036-59DE69AC7B45}"/>
                </a:ext>
              </a:extLst>
            </p:cNvPr>
            <p:cNvPicPr/>
            <p:nvPr/>
          </p:nvPicPr>
          <p:blipFill>
            <a:blip r:embed="rId27" cstate="print"/>
            <a:stretch>
              <a:fillRect/>
            </a:stretch>
          </p:blipFill>
          <p:spPr>
            <a:xfrm>
              <a:off x="530662" y="7019483"/>
              <a:ext cx="77814" cy="84416"/>
            </a:xfrm>
            <a:prstGeom prst="rect">
              <a:avLst/>
            </a:prstGeom>
            <a:grpFill/>
          </p:spPr>
        </p:pic>
      </p:grpSp>
      <p:sp>
        <p:nvSpPr>
          <p:cNvPr id="98" name="object 62" descr="4-H clover logo&#10;">
            <a:extLst>
              <a:ext uri="{FF2B5EF4-FFF2-40B4-BE49-F238E27FC236}">
                <a16:creationId xmlns:a16="http://schemas.microsoft.com/office/drawing/2014/main" id="{9DF79A6B-17C3-6807-ABA7-9914AE7B5D37}"/>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99" name="object 21">
            <a:extLst>
              <a:ext uri="{FF2B5EF4-FFF2-40B4-BE49-F238E27FC236}">
                <a16:creationId xmlns:a16="http://schemas.microsoft.com/office/drawing/2014/main" id="{8742F68D-6BBE-5122-3075-3CA85C7882B2}"/>
              </a:ext>
            </a:extLst>
          </p:cNvPr>
          <p:cNvGrpSpPr/>
          <p:nvPr/>
        </p:nvGrpSpPr>
        <p:grpSpPr>
          <a:xfrm>
            <a:off x="-9107397" y="2686924"/>
            <a:ext cx="505460" cy="349884"/>
            <a:chOff x="3888308" y="6296530"/>
            <a:chExt cx="505459" cy="349885"/>
          </a:xfrm>
        </p:grpSpPr>
        <p:sp>
          <p:nvSpPr>
            <p:cNvPr id="100" name="object 22">
              <a:extLst>
                <a:ext uri="{FF2B5EF4-FFF2-40B4-BE49-F238E27FC236}">
                  <a16:creationId xmlns:a16="http://schemas.microsoft.com/office/drawing/2014/main" id="{83E771E4-1D77-DECF-B255-A99C8DCB6A02}"/>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101" name="object 23">
              <a:extLst>
                <a:ext uri="{FF2B5EF4-FFF2-40B4-BE49-F238E27FC236}">
                  <a16:creationId xmlns:a16="http://schemas.microsoft.com/office/drawing/2014/main" id="{1F6D38F1-9665-A03C-ED95-AEAD37613486}"/>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102" name="object 24">
            <a:extLst>
              <a:ext uri="{FF2B5EF4-FFF2-40B4-BE49-F238E27FC236}">
                <a16:creationId xmlns:a16="http://schemas.microsoft.com/office/drawing/2014/main" id="{0DB92135-5EDF-97D4-445B-CCD01EA11749}"/>
              </a:ext>
            </a:extLst>
          </p:cNvPr>
          <p:cNvGrpSpPr/>
          <p:nvPr/>
        </p:nvGrpSpPr>
        <p:grpSpPr>
          <a:xfrm>
            <a:off x="-8345653" y="2686924"/>
            <a:ext cx="542924" cy="298450"/>
            <a:chOff x="3876259" y="7138965"/>
            <a:chExt cx="542925" cy="298450"/>
          </a:xfrm>
        </p:grpSpPr>
        <p:sp>
          <p:nvSpPr>
            <p:cNvPr id="103" name="object 25">
              <a:extLst>
                <a:ext uri="{FF2B5EF4-FFF2-40B4-BE49-F238E27FC236}">
                  <a16:creationId xmlns:a16="http://schemas.microsoft.com/office/drawing/2014/main" id="{6C81CD2E-8BB7-4874-4C2D-9447B66A01DE}"/>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104" name="object 26">
              <a:extLst>
                <a:ext uri="{FF2B5EF4-FFF2-40B4-BE49-F238E27FC236}">
                  <a16:creationId xmlns:a16="http://schemas.microsoft.com/office/drawing/2014/main" id="{EC5E6082-ABA3-7B1A-3AFF-0F7371BE5E66}"/>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105" name="object 27">
              <a:extLst>
                <a:ext uri="{FF2B5EF4-FFF2-40B4-BE49-F238E27FC236}">
                  <a16:creationId xmlns:a16="http://schemas.microsoft.com/office/drawing/2014/main" id="{5CEAFD34-1252-78CE-DB19-446135C218A9}"/>
                </a:ext>
              </a:extLst>
            </p:cNvPr>
            <p:cNvPicPr/>
            <p:nvPr/>
          </p:nvPicPr>
          <p:blipFill>
            <a:blip r:embed="rId28" cstate="print">
              <a:duotone>
                <a:prstClr val="black"/>
                <a:srgbClr val="7BBD00">
                  <a:tint val="45000"/>
                  <a:satMod val="400000"/>
                </a:srgbClr>
              </a:duotone>
              <a:extLst>
                <a:ext uri="{BEBA8EAE-BF5A-486C-A8C5-ECC9F3942E4B}">
                  <a14:imgProps xmlns:a14="http://schemas.microsoft.com/office/drawing/2010/main">
                    <a14:imgLayer r:embed="rId29">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106" name="object 28">
              <a:extLst>
                <a:ext uri="{FF2B5EF4-FFF2-40B4-BE49-F238E27FC236}">
                  <a16:creationId xmlns:a16="http://schemas.microsoft.com/office/drawing/2014/main" id="{5A204E94-0697-BF57-FBCF-DAED7F51C032}"/>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107" name="object 22">
            <a:extLst>
              <a:ext uri="{FF2B5EF4-FFF2-40B4-BE49-F238E27FC236}">
                <a16:creationId xmlns:a16="http://schemas.microsoft.com/office/drawing/2014/main" id="{C80F9D54-550F-9939-C487-93FAA887EFFA}"/>
              </a:ext>
            </a:extLst>
          </p:cNvPr>
          <p:cNvGrpSpPr/>
          <p:nvPr/>
        </p:nvGrpSpPr>
        <p:grpSpPr>
          <a:xfrm>
            <a:off x="-7645535" y="2574370"/>
            <a:ext cx="538480" cy="458469"/>
            <a:chOff x="457851" y="966465"/>
            <a:chExt cx="538480" cy="458470"/>
          </a:xfrm>
        </p:grpSpPr>
        <p:sp>
          <p:nvSpPr>
            <p:cNvPr id="108" name="object 23">
              <a:extLst>
                <a:ext uri="{FF2B5EF4-FFF2-40B4-BE49-F238E27FC236}">
                  <a16:creationId xmlns:a16="http://schemas.microsoft.com/office/drawing/2014/main" id="{1A709499-3D41-E00C-44B8-CE618217F9A5}"/>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109" name="object 24">
              <a:extLst>
                <a:ext uri="{FF2B5EF4-FFF2-40B4-BE49-F238E27FC236}">
                  <a16:creationId xmlns:a16="http://schemas.microsoft.com/office/drawing/2014/main" id="{ED2A1763-FD93-18E8-062E-EA34CA3D69ED}"/>
                </a:ext>
              </a:extLst>
            </p:cNvPr>
            <p:cNvPicPr/>
            <p:nvPr/>
          </p:nvPicPr>
          <p:blipFill>
            <a:blip r:embed="rId30" cstate="print">
              <a:biLevel thresh="50000"/>
            </a:blip>
            <a:stretch>
              <a:fillRect/>
            </a:stretch>
          </p:blipFill>
          <p:spPr>
            <a:xfrm>
              <a:off x="522242" y="1173478"/>
              <a:ext cx="409078" cy="251276"/>
            </a:xfrm>
            <a:prstGeom prst="rect">
              <a:avLst/>
            </a:prstGeom>
            <a:noFill/>
          </p:spPr>
        </p:pic>
      </p:grpSp>
      <p:grpSp>
        <p:nvGrpSpPr>
          <p:cNvPr id="110" name="object 25">
            <a:extLst>
              <a:ext uri="{FF2B5EF4-FFF2-40B4-BE49-F238E27FC236}">
                <a16:creationId xmlns:a16="http://schemas.microsoft.com/office/drawing/2014/main" id="{1EB102B0-AC2D-973F-F3C4-72BC80971296}"/>
              </a:ext>
            </a:extLst>
          </p:cNvPr>
          <p:cNvGrpSpPr/>
          <p:nvPr/>
        </p:nvGrpSpPr>
        <p:grpSpPr>
          <a:xfrm>
            <a:off x="-9126415" y="3411718"/>
            <a:ext cx="542724" cy="557083"/>
            <a:chOff x="457200" y="1723370"/>
            <a:chExt cx="542724" cy="557082"/>
          </a:xfrm>
        </p:grpSpPr>
        <p:sp>
          <p:nvSpPr>
            <p:cNvPr id="111" name="object 27">
              <a:extLst>
                <a:ext uri="{FF2B5EF4-FFF2-40B4-BE49-F238E27FC236}">
                  <a16:creationId xmlns:a16="http://schemas.microsoft.com/office/drawing/2014/main" id="{4F29A75B-943E-3537-3C63-F6E46E5F1291}"/>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112" name="object 28">
              <a:extLst>
                <a:ext uri="{FF2B5EF4-FFF2-40B4-BE49-F238E27FC236}">
                  <a16:creationId xmlns:a16="http://schemas.microsoft.com/office/drawing/2014/main" id="{61D85442-16FB-8D42-622E-C9113809D993}"/>
                </a:ext>
              </a:extLst>
            </p:cNvPr>
            <p:cNvPicPr/>
            <p:nvPr/>
          </p:nvPicPr>
          <p:blipFill>
            <a:blip r:embed="rId31" cstate="print"/>
            <a:stretch>
              <a:fillRect/>
            </a:stretch>
          </p:blipFill>
          <p:spPr>
            <a:xfrm>
              <a:off x="503624" y="1723370"/>
              <a:ext cx="113334" cy="141668"/>
            </a:xfrm>
            <a:prstGeom prst="rect">
              <a:avLst/>
            </a:prstGeom>
          </p:spPr>
        </p:pic>
        <p:sp>
          <p:nvSpPr>
            <p:cNvPr id="113" name="object 29">
              <a:extLst>
                <a:ext uri="{FF2B5EF4-FFF2-40B4-BE49-F238E27FC236}">
                  <a16:creationId xmlns:a16="http://schemas.microsoft.com/office/drawing/2014/main" id="{4F94A936-26A8-0207-AF17-7A5CF25EE0A6}"/>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114" name="object 30">
              <a:extLst>
                <a:ext uri="{FF2B5EF4-FFF2-40B4-BE49-F238E27FC236}">
                  <a16:creationId xmlns:a16="http://schemas.microsoft.com/office/drawing/2014/main" id="{E8ADF6AB-6A3A-DC4F-FF53-289D7A06807E}"/>
                </a:ext>
              </a:extLst>
            </p:cNvPr>
            <p:cNvPicPr/>
            <p:nvPr/>
          </p:nvPicPr>
          <p:blipFill>
            <a:blip r:embed="rId31" cstate="print"/>
            <a:stretch>
              <a:fillRect/>
            </a:stretch>
          </p:blipFill>
          <p:spPr>
            <a:xfrm>
              <a:off x="840101" y="1723370"/>
              <a:ext cx="113334" cy="141668"/>
            </a:xfrm>
            <a:prstGeom prst="rect">
              <a:avLst/>
            </a:prstGeom>
          </p:spPr>
        </p:pic>
        <p:sp>
          <p:nvSpPr>
            <p:cNvPr id="115" name="object 31">
              <a:extLst>
                <a:ext uri="{FF2B5EF4-FFF2-40B4-BE49-F238E27FC236}">
                  <a16:creationId xmlns:a16="http://schemas.microsoft.com/office/drawing/2014/main" id="{D447C3F8-900E-FD09-A254-F15699E43197}"/>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116" name="object 32">
            <a:extLst>
              <a:ext uri="{FF2B5EF4-FFF2-40B4-BE49-F238E27FC236}">
                <a16:creationId xmlns:a16="http://schemas.microsoft.com/office/drawing/2014/main" id="{A3916A20-7D81-472E-3E22-4F512205F42D}"/>
              </a:ext>
            </a:extLst>
          </p:cNvPr>
          <p:cNvGrpSpPr/>
          <p:nvPr/>
        </p:nvGrpSpPr>
        <p:grpSpPr>
          <a:xfrm>
            <a:off x="-8327382" y="4351510"/>
            <a:ext cx="572135" cy="375285"/>
            <a:chOff x="457205" y="2671799"/>
            <a:chExt cx="572135" cy="375285"/>
          </a:xfrm>
        </p:grpSpPr>
        <p:sp>
          <p:nvSpPr>
            <p:cNvPr id="117" name="object 33">
              <a:extLst>
                <a:ext uri="{FF2B5EF4-FFF2-40B4-BE49-F238E27FC236}">
                  <a16:creationId xmlns:a16="http://schemas.microsoft.com/office/drawing/2014/main" id="{4DB9E01C-4BC1-285A-DCA4-F3C304749AF8}"/>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118" name="object 34">
              <a:extLst>
                <a:ext uri="{FF2B5EF4-FFF2-40B4-BE49-F238E27FC236}">
                  <a16:creationId xmlns:a16="http://schemas.microsoft.com/office/drawing/2014/main" id="{C8A60357-D6DA-ED56-16FF-4DF868D0139F}"/>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119" name="object 48">
            <a:extLst>
              <a:ext uri="{FF2B5EF4-FFF2-40B4-BE49-F238E27FC236}">
                <a16:creationId xmlns:a16="http://schemas.microsoft.com/office/drawing/2014/main" id="{15973368-8C52-FA67-951F-12DE7086A2C5}"/>
              </a:ext>
            </a:extLst>
          </p:cNvPr>
          <p:cNvGrpSpPr/>
          <p:nvPr/>
        </p:nvGrpSpPr>
        <p:grpSpPr>
          <a:xfrm>
            <a:off x="-8299273" y="3480803"/>
            <a:ext cx="532130" cy="421004"/>
            <a:chOff x="3903835" y="2611070"/>
            <a:chExt cx="532130" cy="421005"/>
          </a:xfrm>
        </p:grpSpPr>
        <p:sp>
          <p:nvSpPr>
            <p:cNvPr id="120" name="object 49">
              <a:extLst>
                <a:ext uri="{FF2B5EF4-FFF2-40B4-BE49-F238E27FC236}">
                  <a16:creationId xmlns:a16="http://schemas.microsoft.com/office/drawing/2014/main" id="{9CE911D7-E3C7-D3C9-BD77-FAA64C87A2E0}"/>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121" name="object 50">
              <a:extLst>
                <a:ext uri="{FF2B5EF4-FFF2-40B4-BE49-F238E27FC236}">
                  <a16:creationId xmlns:a16="http://schemas.microsoft.com/office/drawing/2014/main" id="{7F0603E4-A155-505F-081D-35D99B3149AF}"/>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122" name="object 56">
            <a:extLst>
              <a:ext uri="{FF2B5EF4-FFF2-40B4-BE49-F238E27FC236}">
                <a16:creationId xmlns:a16="http://schemas.microsoft.com/office/drawing/2014/main" id="{E560271E-2561-EF1B-BC02-EB9D3E1D090D}"/>
              </a:ext>
            </a:extLst>
          </p:cNvPr>
          <p:cNvGrpSpPr/>
          <p:nvPr/>
        </p:nvGrpSpPr>
        <p:grpSpPr>
          <a:xfrm>
            <a:off x="-9112791" y="4311555"/>
            <a:ext cx="557531" cy="483870"/>
            <a:chOff x="457255" y="6325833"/>
            <a:chExt cx="557530" cy="483870"/>
          </a:xfrm>
        </p:grpSpPr>
        <p:sp>
          <p:nvSpPr>
            <p:cNvPr id="123" name="object 57">
              <a:extLst>
                <a:ext uri="{FF2B5EF4-FFF2-40B4-BE49-F238E27FC236}">
                  <a16:creationId xmlns:a16="http://schemas.microsoft.com/office/drawing/2014/main" id="{F550818A-3EF4-B9E0-1B7F-A8082A5B16CF}"/>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124" name="object 58">
              <a:extLst>
                <a:ext uri="{FF2B5EF4-FFF2-40B4-BE49-F238E27FC236}">
                  <a16:creationId xmlns:a16="http://schemas.microsoft.com/office/drawing/2014/main" id="{A7DD5E8E-5E02-E080-3BCB-CDF45643183B}"/>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125" name="object 65">
            <a:extLst>
              <a:ext uri="{FF2B5EF4-FFF2-40B4-BE49-F238E27FC236}">
                <a16:creationId xmlns:a16="http://schemas.microsoft.com/office/drawing/2014/main" id="{6581EEEA-4740-97D3-A1FD-5EF92CABECFB}"/>
              </a:ext>
            </a:extLst>
          </p:cNvPr>
          <p:cNvGrpSpPr/>
          <p:nvPr/>
        </p:nvGrpSpPr>
        <p:grpSpPr>
          <a:xfrm>
            <a:off x="-9100091" y="5103226"/>
            <a:ext cx="532130" cy="503556"/>
            <a:chOff x="3868851" y="6306282"/>
            <a:chExt cx="532130" cy="503555"/>
          </a:xfrm>
        </p:grpSpPr>
        <p:sp>
          <p:nvSpPr>
            <p:cNvPr id="126" name="object 66">
              <a:extLst>
                <a:ext uri="{FF2B5EF4-FFF2-40B4-BE49-F238E27FC236}">
                  <a16:creationId xmlns:a16="http://schemas.microsoft.com/office/drawing/2014/main" id="{B43F111E-0E21-65E0-5C87-F6A62F248B2B}"/>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127" name="object 67">
              <a:extLst>
                <a:ext uri="{FF2B5EF4-FFF2-40B4-BE49-F238E27FC236}">
                  <a16:creationId xmlns:a16="http://schemas.microsoft.com/office/drawing/2014/main" id="{32583324-D800-9C51-9E7F-88699E067255}"/>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128" name="object 68">
              <a:extLst>
                <a:ext uri="{FF2B5EF4-FFF2-40B4-BE49-F238E27FC236}">
                  <a16:creationId xmlns:a16="http://schemas.microsoft.com/office/drawing/2014/main" id="{E9450E7A-3BD3-33BE-49DD-9E4F47DB94E5}"/>
                </a:ext>
              </a:extLst>
            </p:cNvPr>
            <p:cNvPicPr/>
            <p:nvPr/>
          </p:nvPicPr>
          <p:blipFill>
            <a:blip r:embed="rId32" cstate="print">
              <a:biLevel thresh="50000"/>
            </a:blip>
            <a:stretch>
              <a:fillRect/>
            </a:stretch>
          </p:blipFill>
          <p:spPr>
            <a:xfrm>
              <a:off x="4041443" y="6580941"/>
              <a:ext cx="188884" cy="228507"/>
            </a:xfrm>
            <a:prstGeom prst="rect">
              <a:avLst/>
            </a:prstGeom>
          </p:spPr>
        </p:pic>
        <p:sp>
          <p:nvSpPr>
            <p:cNvPr id="129" name="object 69">
              <a:extLst>
                <a:ext uri="{FF2B5EF4-FFF2-40B4-BE49-F238E27FC236}">
                  <a16:creationId xmlns:a16="http://schemas.microsoft.com/office/drawing/2014/main" id="{08D34CEE-7B0F-A216-D9DF-98DFAD131DB9}"/>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130" name="object 38">
            <a:extLst>
              <a:ext uri="{FF2B5EF4-FFF2-40B4-BE49-F238E27FC236}">
                <a16:creationId xmlns:a16="http://schemas.microsoft.com/office/drawing/2014/main" id="{582A82D2-5849-167A-B330-500677C332A3}"/>
              </a:ext>
            </a:extLst>
          </p:cNvPr>
          <p:cNvGrpSpPr/>
          <p:nvPr/>
        </p:nvGrpSpPr>
        <p:grpSpPr>
          <a:xfrm>
            <a:off x="-8247313" y="5014768"/>
            <a:ext cx="497840" cy="502284"/>
            <a:chOff x="3927351" y="945414"/>
            <a:chExt cx="497840" cy="502284"/>
          </a:xfrm>
        </p:grpSpPr>
        <p:sp>
          <p:nvSpPr>
            <p:cNvPr id="131" name="object 39">
              <a:extLst>
                <a:ext uri="{FF2B5EF4-FFF2-40B4-BE49-F238E27FC236}">
                  <a16:creationId xmlns:a16="http://schemas.microsoft.com/office/drawing/2014/main" id="{638FBF2F-22F8-91EB-6BFA-B2937791442B}"/>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132" name="object 40">
              <a:extLst>
                <a:ext uri="{FF2B5EF4-FFF2-40B4-BE49-F238E27FC236}">
                  <a16:creationId xmlns:a16="http://schemas.microsoft.com/office/drawing/2014/main" id="{EF911891-0B7A-0C3E-69FF-7C5AF0C72494}"/>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133" name="object 41">
              <a:extLst>
                <a:ext uri="{FF2B5EF4-FFF2-40B4-BE49-F238E27FC236}">
                  <a16:creationId xmlns:a16="http://schemas.microsoft.com/office/drawing/2014/main" id="{10DD3F23-2A77-CCE0-0E80-F3A150BE1D3E}"/>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134" name="object 42">
            <a:extLst>
              <a:ext uri="{FF2B5EF4-FFF2-40B4-BE49-F238E27FC236}">
                <a16:creationId xmlns:a16="http://schemas.microsoft.com/office/drawing/2014/main" id="{B85E252C-8D24-3577-9EC4-4C7C8F6BB208}"/>
              </a:ext>
            </a:extLst>
          </p:cNvPr>
          <p:cNvGrpSpPr/>
          <p:nvPr/>
        </p:nvGrpSpPr>
        <p:grpSpPr>
          <a:xfrm>
            <a:off x="-8310061" y="5830081"/>
            <a:ext cx="532130" cy="300050"/>
            <a:chOff x="3903827" y="1913497"/>
            <a:chExt cx="532130" cy="300049"/>
          </a:xfrm>
        </p:grpSpPr>
        <p:sp>
          <p:nvSpPr>
            <p:cNvPr id="135" name="object 43">
              <a:extLst>
                <a:ext uri="{FF2B5EF4-FFF2-40B4-BE49-F238E27FC236}">
                  <a16:creationId xmlns:a16="http://schemas.microsoft.com/office/drawing/2014/main" id="{943901CC-5F02-FA5F-7C62-9B863014D2A9}"/>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136" name="object 44">
              <a:extLst>
                <a:ext uri="{FF2B5EF4-FFF2-40B4-BE49-F238E27FC236}">
                  <a16:creationId xmlns:a16="http://schemas.microsoft.com/office/drawing/2014/main" id="{AC4CCAC1-9352-F99B-0CEE-F47766B00EC0}"/>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137" name="object 47">
              <a:extLst>
                <a:ext uri="{FF2B5EF4-FFF2-40B4-BE49-F238E27FC236}">
                  <a16:creationId xmlns:a16="http://schemas.microsoft.com/office/drawing/2014/main" id="{9694E9E5-2C8E-C7AD-C706-C0F0EFD1B09B}"/>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138" name="object 51">
            <a:extLst>
              <a:ext uri="{FF2B5EF4-FFF2-40B4-BE49-F238E27FC236}">
                <a16:creationId xmlns:a16="http://schemas.microsoft.com/office/drawing/2014/main" id="{705ABC57-EF4F-0FFB-5710-C39A47489068}"/>
              </a:ext>
            </a:extLst>
          </p:cNvPr>
          <p:cNvGrpSpPr/>
          <p:nvPr/>
        </p:nvGrpSpPr>
        <p:grpSpPr>
          <a:xfrm>
            <a:off x="-7589020" y="4991907"/>
            <a:ext cx="557531" cy="548005"/>
            <a:chOff x="457196" y="5396609"/>
            <a:chExt cx="557530" cy="548005"/>
          </a:xfrm>
        </p:grpSpPr>
        <p:sp>
          <p:nvSpPr>
            <p:cNvPr id="139" name="object 52">
              <a:extLst>
                <a:ext uri="{FF2B5EF4-FFF2-40B4-BE49-F238E27FC236}">
                  <a16:creationId xmlns:a16="http://schemas.microsoft.com/office/drawing/2014/main" id="{2C689481-D773-3F4F-EFE4-2F4F32AD28C0}"/>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40" name="object 53">
              <a:extLst>
                <a:ext uri="{FF2B5EF4-FFF2-40B4-BE49-F238E27FC236}">
                  <a16:creationId xmlns:a16="http://schemas.microsoft.com/office/drawing/2014/main" id="{99585B29-755E-365C-9845-DDB6E71F94EE}"/>
                </a:ext>
              </a:extLst>
            </p:cNvPr>
            <p:cNvPicPr/>
            <p:nvPr/>
          </p:nvPicPr>
          <p:blipFill>
            <a:blip r:embed="rId33" cstate="print">
              <a:biLevel thresh="50000"/>
            </a:blip>
            <a:stretch>
              <a:fillRect/>
            </a:stretch>
          </p:blipFill>
          <p:spPr>
            <a:xfrm>
              <a:off x="797382" y="5785859"/>
              <a:ext cx="216922" cy="158248"/>
            </a:xfrm>
            <a:prstGeom prst="rect">
              <a:avLst/>
            </a:prstGeom>
          </p:spPr>
        </p:pic>
        <p:pic>
          <p:nvPicPr>
            <p:cNvPr id="141" name="object 54">
              <a:extLst>
                <a:ext uri="{FF2B5EF4-FFF2-40B4-BE49-F238E27FC236}">
                  <a16:creationId xmlns:a16="http://schemas.microsoft.com/office/drawing/2014/main" id="{2E4034D0-86E5-8946-86FA-39DD2DB82EF4}"/>
                </a:ext>
              </a:extLst>
            </p:cNvPr>
            <p:cNvPicPr/>
            <p:nvPr/>
          </p:nvPicPr>
          <p:blipFill>
            <a:blip r:embed="rId34" cstate="print">
              <a:biLevel thresh="75000"/>
            </a:blip>
            <a:stretch>
              <a:fillRect/>
            </a:stretch>
          </p:blipFill>
          <p:spPr>
            <a:xfrm>
              <a:off x="564492" y="5396609"/>
              <a:ext cx="217615" cy="92196"/>
            </a:xfrm>
            <a:prstGeom prst="rect">
              <a:avLst/>
            </a:prstGeom>
          </p:spPr>
        </p:pic>
        <p:pic>
          <p:nvPicPr>
            <p:cNvPr id="142" name="object 55">
              <a:extLst>
                <a:ext uri="{FF2B5EF4-FFF2-40B4-BE49-F238E27FC236}">
                  <a16:creationId xmlns:a16="http://schemas.microsoft.com/office/drawing/2014/main" id="{4A9CE0DE-E20C-8CA6-AE89-43587C5A0E76}"/>
                </a:ext>
              </a:extLst>
            </p:cNvPr>
            <p:cNvPicPr/>
            <p:nvPr/>
          </p:nvPicPr>
          <p:blipFill>
            <a:blip r:embed="rId35" cstate="print">
              <a:biLevel thresh="50000"/>
            </a:blip>
            <a:stretch>
              <a:fillRect/>
            </a:stretch>
          </p:blipFill>
          <p:spPr>
            <a:xfrm>
              <a:off x="921484" y="5692248"/>
              <a:ext cx="67701" cy="64730"/>
            </a:xfrm>
            <a:prstGeom prst="rect">
              <a:avLst/>
            </a:prstGeom>
          </p:spPr>
        </p:pic>
      </p:grpSp>
      <p:grpSp>
        <p:nvGrpSpPr>
          <p:cNvPr id="143" name="object 59">
            <a:extLst>
              <a:ext uri="{FF2B5EF4-FFF2-40B4-BE49-F238E27FC236}">
                <a16:creationId xmlns:a16="http://schemas.microsoft.com/office/drawing/2014/main" id="{A438B950-85FD-A75D-07C1-3F356657DFCA}"/>
              </a:ext>
            </a:extLst>
          </p:cNvPr>
          <p:cNvGrpSpPr/>
          <p:nvPr/>
        </p:nvGrpSpPr>
        <p:grpSpPr>
          <a:xfrm>
            <a:off x="-7631514" y="3296608"/>
            <a:ext cx="504190" cy="481964"/>
            <a:chOff x="483268" y="7196776"/>
            <a:chExt cx="504190" cy="481965"/>
          </a:xfrm>
        </p:grpSpPr>
        <p:sp>
          <p:nvSpPr>
            <p:cNvPr id="144" name="object 60">
              <a:extLst>
                <a:ext uri="{FF2B5EF4-FFF2-40B4-BE49-F238E27FC236}">
                  <a16:creationId xmlns:a16="http://schemas.microsoft.com/office/drawing/2014/main" id="{87C772B0-789C-D454-4621-2B5FDE43BF8E}"/>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45" name="object 61">
              <a:extLst>
                <a:ext uri="{FF2B5EF4-FFF2-40B4-BE49-F238E27FC236}">
                  <a16:creationId xmlns:a16="http://schemas.microsoft.com/office/drawing/2014/main" id="{BA79CBAF-EDF6-66D7-B235-A0132A923ED1}"/>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46" name="object 70">
            <a:extLst>
              <a:ext uri="{FF2B5EF4-FFF2-40B4-BE49-F238E27FC236}">
                <a16:creationId xmlns:a16="http://schemas.microsoft.com/office/drawing/2014/main" id="{36DD27D6-1AE1-123A-2B94-435ACF10E7E8}"/>
              </a:ext>
            </a:extLst>
          </p:cNvPr>
          <p:cNvGrpSpPr/>
          <p:nvPr/>
        </p:nvGrpSpPr>
        <p:grpSpPr>
          <a:xfrm>
            <a:off x="-7645297" y="3956643"/>
            <a:ext cx="535940" cy="645161"/>
            <a:chOff x="3868950" y="7119218"/>
            <a:chExt cx="535940" cy="645160"/>
          </a:xfrm>
        </p:grpSpPr>
        <p:sp>
          <p:nvSpPr>
            <p:cNvPr id="147" name="object 71">
              <a:extLst>
                <a:ext uri="{FF2B5EF4-FFF2-40B4-BE49-F238E27FC236}">
                  <a16:creationId xmlns:a16="http://schemas.microsoft.com/office/drawing/2014/main" id="{179F5C0D-DD7B-8398-C63B-450BCFD0C538}"/>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48" name="object 72">
              <a:extLst>
                <a:ext uri="{FF2B5EF4-FFF2-40B4-BE49-F238E27FC236}">
                  <a16:creationId xmlns:a16="http://schemas.microsoft.com/office/drawing/2014/main" id="{83F56726-D358-8E52-CF14-C17DF7280443}"/>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49" name="object 73">
              <a:extLst>
                <a:ext uri="{FF2B5EF4-FFF2-40B4-BE49-F238E27FC236}">
                  <a16:creationId xmlns:a16="http://schemas.microsoft.com/office/drawing/2014/main" id="{30605983-FFA2-0AAB-231B-093C67F5FD1B}"/>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50" name="object 74">
              <a:extLst>
                <a:ext uri="{FF2B5EF4-FFF2-40B4-BE49-F238E27FC236}">
                  <a16:creationId xmlns:a16="http://schemas.microsoft.com/office/drawing/2014/main" id="{665240CD-F632-0741-A85F-93877F0AB196}"/>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51" name="object 75">
              <a:extLst>
                <a:ext uri="{FF2B5EF4-FFF2-40B4-BE49-F238E27FC236}">
                  <a16:creationId xmlns:a16="http://schemas.microsoft.com/office/drawing/2014/main" id="{7FAFBA1C-AB17-C075-064D-056BF6037311}"/>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152" name="object 76">
              <a:extLst>
                <a:ext uri="{FF2B5EF4-FFF2-40B4-BE49-F238E27FC236}">
                  <a16:creationId xmlns:a16="http://schemas.microsoft.com/office/drawing/2014/main" id="{398B099A-49DE-9C9A-DD90-AAD3C2FBEF98}"/>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153" name="object 77">
              <a:extLst>
                <a:ext uri="{FF2B5EF4-FFF2-40B4-BE49-F238E27FC236}">
                  <a16:creationId xmlns:a16="http://schemas.microsoft.com/office/drawing/2014/main" id="{BB1490F5-24C5-B50F-7267-B8F4E2CACE71}"/>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154" name="object 78">
              <a:extLst>
                <a:ext uri="{FF2B5EF4-FFF2-40B4-BE49-F238E27FC236}">
                  <a16:creationId xmlns:a16="http://schemas.microsoft.com/office/drawing/2014/main" id="{8EEDF567-D846-6E36-FDED-3CD2DA53BFC5}"/>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155" name="object 35">
            <a:extLst>
              <a:ext uri="{FF2B5EF4-FFF2-40B4-BE49-F238E27FC236}">
                <a16:creationId xmlns:a16="http://schemas.microsoft.com/office/drawing/2014/main" id="{76A444DB-D853-A0E7-D7D9-2B3C3898F308}"/>
              </a:ext>
            </a:extLst>
          </p:cNvPr>
          <p:cNvGrpSpPr/>
          <p:nvPr/>
        </p:nvGrpSpPr>
        <p:grpSpPr>
          <a:xfrm>
            <a:off x="-9042338" y="5784968"/>
            <a:ext cx="609600" cy="441324"/>
            <a:chOff x="3817620" y="945208"/>
            <a:chExt cx="609600" cy="441325"/>
          </a:xfrm>
        </p:grpSpPr>
        <p:sp>
          <p:nvSpPr>
            <p:cNvPr id="156" name="object 36">
              <a:extLst>
                <a:ext uri="{FF2B5EF4-FFF2-40B4-BE49-F238E27FC236}">
                  <a16:creationId xmlns:a16="http://schemas.microsoft.com/office/drawing/2014/main" id="{38D0D7B7-7B42-A637-902E-1528D2C67CC4}"/>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157" name="object 37">
              <a:extLst>
                <a:ext uri="{FF2B5EF4-FFF2-40B4-BE49-F238E27FC236}">
                  <a16:creationId xmlns:a16="http://schemas.microsoft.com/office/drawing/2014/main" id="{16ECA1EB-7EAD-0657-5817-BE8A822EA9D4}"/>
                </a:ext>
              </a:extLst>
            </p:cNvPr>
            <p:cNvPicPr/>
            <p:nvPr/>
          </p:nvPicPr>
          <p:blipFill>
            <a:blip r:embed="rId8" cstate="print"/>
            <a:stretch>
              <a:fillRect/>
            </a:stretch>
          </p:blipFill>
          <p:spPr>
            <a:xfrm>
              <a:off x="3859804" y="945208"/>
              <a:ext cx="171431" cy="175813"/>
            </a:xfrm>
            <a:prstGeom prst="rect">
              <a:avLst/>
            </a:prstGeom>
          </p:spPr>
        </p:pic>
        <p:sp>
          <p:nvSpPr>
            <p:cNvPr id="158" name="object 38">
              <a:extLst>
                <a:ext uri="{FF2B5EF4-FFF2-40B4-BE49-F238E27FC236}">
                  <a16:creationId xmlns:a16="http://schemas.microsoft.com/office/drawing/2014/main" id="{FFE5DC95-1B26-C985-E8FB-DC91EFF6D7B9}"/>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159" name="object 39">
              <a:extLst>
                <a:ext uri="{FF2B5EF4-FFF2-40B4-BE49-F238E27FC236}">
                  <a16:creationId xmlns:a16="http://schemas.microsoft.com/office/drawing/2014/main" id="{01EFE697-552D-EE96-333A-6679DCB2A7A1}"/>
                </a:ext>
              </a:extLst>
            </p:cNvPr>
            <p:cNvPicPr/>
            <p:nvPr/>
          </p:nvPicPr>
          <p:blipFill>
            <a:blip r:embed="rId9" cstate="print">
              <a:biLevel thresh="50000"/>
            </a:blip>
            <a:stretch>
              <a:fillRect/>
            </a:stretch>
          </p:blipFill>
          <p:spPr>
            <a:xfrm>
              <a:off x="4097925" y="987302"/>
              <a:ext cx="329280" cy="313900"/>
            </a:xfrm>
            <a:prstGeom prst="rect">
              <a:avLst/>
            </a:prstGeom>
          </p:spPr>
        </p:pic>
      </p:grpSp>
      <p:grpSp>
        <p:nvGrpSpPr>
          <p:cNvPr id="160" name="object 32">
            <a:extLst>
              <a:ext uri="{FF2B5EF4-FFF2-40B4-BE49-F238E27FC236}">
                <a16:creationId xmlns:a16="http://schemas.microsoft.com/office/drawing/2014/main" id="{5DCA9330-2F01-6523-1003-540310D4EEDC}"/>
              </a:ext>
            </a:extLst>
          </p:cNvPr>
          <p:cNvGrpSpPr/>
          <p:nvPr/>
        </p:nvGrpSpPr>
        <p:grpSpPr>
          <a:xfrm>
            <a:off x="-9084114" y="6357561"/>
            <a:ext cx="496571" cy="488949"/>
            <a:chOff x="490923" y="2963165"/>
            <a:chExt cx="496570" cy="488950"/>
          </a:xfrm>
        </p:grpSpPr>
        <p:sp>
          <p:nvSpPr>
            <p:cNvPr id="161" name="object 33">
              <a:extLst>
                <a:ext uri="{FF2B5EF4-FFF2-40B4-BE49-F238E27FC236}">
                  <a16:creationId xmlns:a16="http://schemas.microsoft.com/office/drawing/2014/main" id="{E9759EBC-1E2B-5216-C4D7-6264ADC10145}"/>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62" name="object 34">
              <a:extLst>
                <a:ext uri="{FF2B5EF4-FFF2-40B4-BE49-F238E27FC236}">
                  <a16:creationId xmlns:a16="http://schemas.microsoft.com/office/drawing/2014/main" id="{055069F5-F583-28CC-F6AD-75E14A2B2B6D}"/>
                </a:ext>
              </a:extLst>
            </p:cNvPr>
            <p:cNvPicPr/>
            <p:nvPr/>
          </p:nvPicPr>
          <p:blipFill>
            <a:blip r:embed="rId7" cstate="print">
              <a:biLevel thresh="50000"/>
            </a:blip>
            <a:stretch>
              <a:fillRect/>
            </a:stretch>
          </p:blipFill>
          <p:spPr>
            <a:xfrm>
              <a:off x="693151" y="3236791"/>
              <a:ext cx="101492" cy="95244"/>
            </a:xfrm>
            <a:prstGeom prst="rect">
              <a:avLst/>
            </a:prstGeom>
          </p:spPr>
        </p:pic>
      </p:grpSp>
      <p:pic>
        <p:nvPicPr>
          <p:cNvPr id="163" name="object 48" descr="ServSafe logo">
            <a:extLst>
              <a:ext uri="{FF2B5EF4-FFF2-40B4-BE49-F238E27FC236}">
                <a16:creationId xmlns:a16="http://schemas.microsoft.com/office/drawing/2014/main" id="{4E73B6D4-4B00-5E9C-78D6-2702D8809FD7}"/>
              </a:ext>
            </a:extLst>
          </p:cNvPr>
          <p:cNvPicPr/>
          <p:nvPr/>
        </p:nvPicPr>
        <p:blipFill>
          <a:blip r:embed="rId14" cstate="print"/>
          <a:stretch>
            <a:fillRect/>
          </a:stretch>
        </p:blipFill>
        <p:spPr>
          <a:xfrm>
            <a:off x="-9167446" y="6992745"/>
            <a:ext cx="787177" cy="367339"/>
          </a:xfrm>
          <a:prstGeom prst="rect">
            <a:avLst/>
          </a:prstGeom>
        </p:spPr>
      </p:pic>
      <p:grpSp>
        <p:nvGrpSpPr>
          <p:cNvPr id="164" name="object 24">
            <a:extLst>
              <a:ext uri="{FF2B5EF4-FFF2-40B4-BE49-F238E27FC236}">
                <a16:creationId xmlns:a16="http://schemas.microsoft.com/office/drawing/2014/main" id="{EC604EAE-1132-FE10-EA80-70D9D2700C3A}"/>
              </a:ext>
            </a:extLst>
          </p:cNvPr>
          <p:cNvGrpSpPr/>
          <p:nvPr/>
        </p:nvGrpSpPr>
        <p:grpSpPr>
          <a:xfrm>
            <a:off x="-8388750" y="6248341"/>
            <a:ext cx="493396" cy="544196"/>
            <a:chOff x="493907" y="1554516"/>
            <a:chExt cx="493395" cy="544195"/>
          </a:xfrm>
          <a:solidFill>
            <a:schemeClr val="tx1"/>
          </a:solidFill>
        </p:grpSpPr>
        <p:sp>
          <p:nvSpPr>
            <p:cNvPr id="165" name="object 25">
              <a:extLst>
                <a:ext uri="{FF2B5EF4-FFF2-40B4-BE49-F238E27FC236}">
                  <a16:creationId xmlns:a16="http://schemas.microsoft.com/office/drawing/2014/main" id="{8879AC1C-65BD-88F3-C5C2-B4CAA8B3620E}"/>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66" name="object 26">
              <a:extLst>
                <a:ext uri="{FF2B5EF4-FFF2-40B4-BE49-F238E27FC236}">
                  <a16:creationId xmlns:a16="http://schemas.microsoft.com/office/drawing/2014/main" id="{CA41BCEE-E1A2-D9B7-1774-3444BAC2C910}"/>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67" name="object 27">
            <a:extLst>
              <a:ext uri="{FF2B5EF4-FFF2-40B4-BE49-F238E27FC236}">
                <a16:creationId xmlns:a16="http://schemas.microsoft.com/office/drawing/2014/main" id="{61B2BE62-A2FE-BD8C-B950-BBAC91DE531D}"/>
              </a:ext>
            </a:extLst>
          </p:cNvPr>
          <p:cNvGrpSpPr/>
          <p:nvPr/>
        </p:nvGrpSpPr>
        <p:grpSpPr>
          <a:xfrm>
            <a:off x="-7761719" y="6494401"/>
            <a:ext cx="570229" cy="342265"/>
            <a:chOff x="455574" y="2330599"/>
            <a:chExt cx="570230" cy="342265"/>
          </a:xfrm>
        </p:grpSpPr>
        <p:sp>
          <p:nvSpPr>
            <p:cNvPr id="168" name="object 28">
              <a:extLst>
                <a:ext uri="{FF2B5EF4-FFF2-40B4-BE49-F238E27FC236}">
                  <a16:creationId xmlns:a16="http://schemas.microsoft.com/office/drawing/2014/main" id="{B8E86880-8AE1-6240-2C79-2FFA6CECF447}"/>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69" name="object 29">
              <a:extLst>
                <a:ext uri="{FF2B5EF4-FFF2-40B4-BE49-F238E27FC236}">
                  <a16:creationId xmlns:a16="http://schemas.microsoft.com/office/drawing/2014/main" id="{44F672E0-A833-6D25-883E-CB255570D451}"/>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70" name="object 30">
              <a:extLst>
                <a:ext uri="{FF2B5EF4-FFF2-40B4-BE49-F238E27FC236}">
                  <a16:creationId xmlns:a16="http://schemas.microsoft.com/office/drawing/2014/main" id="{0EBC251D-0ECF-2569-C4E4-801BA32750EC}"/>
                </a:ext>
              </a:extLst>
            </p:cNvPr>
            <p:cNvPicPr/>
            <p:nvPr/>
          </p:nvPicPr>
          <p:blipFill>
            <a:blip r:embed="rId5" cstate="print">
              <a:biLevel thresh="50000"/>
            </a:blip>
            <a:stretch>
              <a:fillRect/>
            </a:stretch>
          </p:blipFill>
          <p:spPr>
            <a:xfrm>
              <a:off x="553803" y="2353945"/>
              <a:ext cx="127158" cy="123421"/>
            </a:xfrm>
            <a:prstGeom prst="rect">
              <a:avLst/>
            </a:prstGeom>
          </p:spPr>
        </p:pic>
        <p:pic>
          <p:nvPicPr>
            <p:cNvPr id="171" name="object 31">
              <a:extLst>
                <a:ext uri="{FF2B5EF4-FFF2-40B4-BE49-F238E27FC236}">
                  <a16:creationId xmlns:a16="http://schemas.microsoft.com/office/drawing/2014/main" id="{2D267DF2-C8FA-7099-16A6-5202D10928D9}"/>
                </a:ext>
              </a:extLst>
            </p:cNvPr>
            <p:cNvPicPr/>
            <p:nvPr/>
          </p:nvPicPr>
          <p:blipFill>
            <a:blip r:embed="rId6" cstate="print"/>
            <a:stretch>
              <a:fillRect/>
            </a:stretch>
          </p:blipFill>
          <p:spPr>
            <a:xfrm>
              <a:off x="741281" y="2330599"/>
              <a:ext cx="129901" cy="126669"/>
            </a:xfrm>
            <a:prstGeom prst="rect">
              <a:avLst/>
            </a:prstGeom>
          </p:spPr>
        </p:pic>
      </p:grpSp>
      <p:grpSp>
        <p:nvGrpSpPr>
          <p:cNvPr id="172" name="object 40">
            <a:extLst>
              <a:ext uri="{FF2B5EF4-FFF2-40B4-BE49-F238E27FC236}">
                <a16:creationId xmlns:a16="http://schemas.microsoft.com/office/drawing/2014/main" id="{D2697ECD-41C6-A2CB-F43F-E399B3974DCF}"/>
              </a:ext>
            </a:extLst>
          </p:cNvPr>
          <p:cNvGrpSpPr/>
          <p:nvPr/>
        </p:nvGrpSpPr>
        <p:grpSpPr>
          <a:xfrm>
            <a:off x="-7686603" y="5789675"/>
            <a:ext cx="497205" cy="476251"/>
            <a:chOff x="3873986" y="1596440"/>
            <a:chExt cx="497205" cy="476250"/>
          </a:xfrm>
        </p:grpSpPr>
        <p:sp>
          <p:nvSpPr>
            <p:cNvPr id="173" name="object 41">
              <a:extLst>
                <a:ext uri="{FF2B5EF4-FFF2-40B4-BE49-F238E27FC236}">
                  <a16:creationId xmlns:a16="http://schemas.microsoft.com/office/drawing/2014/main" id="{8E295DAB-D987-A2FF-17E2-81759366C8BA}"/>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74" name="object 42">
              <a:extLst>
                <a:ext uri="{FF2B5EF4-FFF2-40B4-BE49-F238E27FC236}">
                  <a16:creationId xmlns:a16="http://schemas.microsoft.com/office/drawing/2014/main" id="{C4A603A1-03B0-03AC-AB6A-4954C37B8B49}"/>
                </a:ext>
              </a:extLst>
            </p:cNvPr>
            <p:cNvPicPr/>
            <p:nvPr/>
          </p:nvPicPr>
          <p:blipFill>
            <a:blip r:embed="rId10" cstate="print"/>
            <a:stretch>
              <a:fillRect/>
            </a:stretch>
          </p:blipFill>
          <p:spPr>
            <a:xfrm>
              <a:off x="3873986" y="1631236"/>
              <a:ext cx="241709" cy="441454"/>
            </a:xfrm>
            <a:prstGeom prst="rect">
              <a:avLst/>
            </a:prstGeom>
          </p:spPr>
        </p:pic>
      </p:grpSp>
      <p:sp>
        <p:nvSpPr>
          <p:cNvPr id="175" name="Oval 174">
            <a:extLst>
              <a:ext uri="{FF2B5EF4-FFF2-40B4-BE49-F238E27FC236}">
                <a16:creationId xmlns:a16="http://schemas.microsoft.com/office/drawing/2014/main" id="{2CFBA470-15FE-FB27-BFE9-05C0107DD82C}"/>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2F27FCAE-3CCC-0984-F28C-6DEE90ADD6F0}"/>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Michigan vector image"/>
          <p:cNvPicPr/>
          <p:nvPr/>
        </p:nvPicPr>
        <p:blipFill>
          <a:blip r:embed="rId2" cstate="print"/>
          <a:stretch>
            <a:fillRect/>
          </a:stretch>
        </p:blipFill>
        <p:spPr>
          <a:xfrm>
            <a:off x="2250440" y="4064000"/>
            <a:ext cx="4621516" cy="4343401"/>
          </a:xfrm>
          <a:prstGeom prst="rect">
            <a:avLst/>
          </a:prstGeom>
        </p:spPr>
      </p:pic>
      <p:sp>
        <p:nvSpPr>
          <p:cNvPr id="3" name="object 3"/>
          <p:cNvSpPr txBox="1"/>
          <p:nvPr/>
        </p:nvSpPr>
        <p:spPr>
          <a:xfrm>
            <a:off x="444501" y="398778"/>
            <a:ext cx="6057266" cy="1634165"/>
          </a:xfrm>
          <a:prstGeom prst="rect">
            <a:avLst/>
          </a:prstGeom>
        </p:spPr>
        <p:txBody>
          <a:bodyPr vert="horz" wrap="square" lIns="0" tIns="12700" rIns="0" bIns="0" rtlCol="0">
            <a:spAutoFit/>
          </a:bodyPr>
          <a:lstStyle/>
          <a:p>
            <a:pPr marL="12701">
              <a:spcBef>
                <a:spcPts val="100"/>
              </a:spcBef>
            </a:pPr>
            <a:r>
              <a:rPr dirty="0">
                <a:solidFill>
                  <a:srgbClr val="000000"/>
                </a:solidFill>
                <a:latin typeface="Metropolis" panose="00000500000000000000" pitchFamily="50" charset="0"/>
                <a:cs typeface="Gotham Bold"/>
              </a:rPr>
              <a:t>Partnerships</a:t>
            </a:r>
            <a:r>
              <a:rPr spc="260"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and</a:t>
            </a:r>
            <a:r>
              <a:rPr spc="260"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Program</a:t>
            </a:r>
            <a:r>
              <a:rPr spc="260" dirty="0">
                <a:solidFill>
                  <a:srgbClr val="000000"/>
                </a:solidFill>
                <a:latin typeface="Metropolis" panose="00000500000000000000" pitchFamily="50" charset="0"/>
                <a:cs typeface="Gotham Bold"/>
              </a:rPr>
              <a:t> </a:t>
            </a:r>
            <a:r>
              <a:rPr spc="-11" dirty="0">
                <a:solidFill>
                  <a:srgbClr val="000000"/>
                </a:solidFill>
                <a:latin typeface="Metropolis" panose="00000500000000000000" pitchFamily="50" charset="0"/>
                <a:cs typeface="Gotham Bold"/>
              </a:rPr>
              <a:t>Descriptions</a:t>
            </a:r>
            <a:endParaRPr dirty="0">
              <a:solidFill>
                <a:srgbClr val="000000"/>
              </a:solidFill>
              <a:latin typeface="Metropolis" panose="00000500000000000000" pitchFamily="50" charset="0"/>
              <a:cs typeface="Gotham Bold"/>
            </a:endParaRPr>
          </a:p>
          <a:p>
            <a:pPr marL="12701">
              <a:spcBef>
                <a:spcPts val="1570"/>
              </a:spcBef>
            </a:pPr>
            <a:r>
              <a:rPr sz="1001" spc="-11" dirty="0">
                <a:latin typeface="Metropolis" panose="00000500000000000000" pitchFamily="50" charset="0"/>
                <a:cs typeface="Gotham Bold"/>
              </a:rPr>
              <a:t>County</a:t>
            </a:r>
            <a:r>
              <a:rPr sz="1001" spc="-20" dirty="0">
                <a:latin typeface="Metropolis" panose="00000500000000000000" pitchFamily="50" charset="0"/>
                <a:cs typeface="Gotham Bold"/>
              </a:rPr>
              <a:t> </a:t>
            </a:r>
            <a:r>
              <a:rPr sz="1001" spc="-11" dirty="0">
                <a:latin typeface="Metropolis" panose="00000500000000000000" pitchFamily="50" charset="0"/>
                <a:cs typeface="Gotham Bold"/>
              </a:rPr>
              <a:t>Partnerships</a:t>
            </a:r>
            <a:r>
              <a:rPr sz="1001" spc="-20" dirty="0">
                <a:latin typeface="Metropolis" panose="00000500000000000000" pitchFamily="50" charset="0"/>
                <a:cs typeface="Gotham Bold"/>
              </a:rPr>
              <a:t> Box:</a:t>
            </a:r>
            <a:endParaRPr sz="1001" dirty="0">
              <a:latin typeface="Metropolis" panose="00000500000000000000" pitchFamily="50" charset="0"/>
              <a:cs typeface="Gotham Bold"/>
            </a:endParaRPr>
          </a:p>
          <a:p>
            <a:pPr marL="12701">
              <a:spcBef>
                <a:spcPts val="361"/>
              </a:spcBef>
            </a:pPr>
            <a:r>
              <a:rPr sz="1001" dirty="0">
                <a:latin typeface="Metropolis" panose="00000500000000000000" pitchFamily="50" charset="0"/>
                <a:cs typeface="Gotham Book"/>
              </a:rPr>
              <a:t>List</a:t>
            </a:r>
            <a:r>
              <a:rPr sz="1001" spc="-44" dirty="0">
                <a:latin typeface="Metropolis" panose="00000500000000000000" pitchFamily="50" charset="0"/>
                <a:cs typeface="Gotham Book"/>
              </a:rPr>
              <a:t> </a:t>
            </a:r>
            <a:r>
              <a:rPr sz="1001" dirty="0">
                <a:latin typeface="Metropolis" panose="00000500000000000000" pitchFamily="50" charset="0"/>
                <a:cs typeface="Gotham Book"/>
              </a:rPr>
              <a:t>of</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county</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partnerships</a:t>
            </a:r>
            <a:r>
              <a:rPr sz="1001" spc="-41" dirty="0">
                <a:latin typeface="Metropolis" panose="00000500000000000000" pitchFamily="50" charset="0"/>
                <a:cs typeface="Gotham Book"/>
              </a:rPr>
              <a:t> </a:t>
            </a:r>
            <a:r>
              <a:rPr sz="1001" dirty="0">
                <a:latin typeface="Metropolis" panose="00000500000000000000" pitchFamily="50" charset="0"/>
                <a:cs typeface="Gotham Book"/>
              </a:rPr>
              <a:t>by</a:t>
            </a:r>
            <a:r>
              <a:rPr sz="1001" spc="-44" dirty="0">
                <a:latin typeface="Metropolis" panose="00000500000000000000" pitchFamily="50" charset="0"/>
                <a:cs typeface="Gotham Book"/>
              </a:rPr>
              <a:t> </a:t>
            </a:r>
            <a:r>
              <a:rPr sz="1001" spc="-20" dirty="0">
                <a:latin typeface="Metropolis" panose="00000500000000000000" pitchFamily="50" charset="0"/>
                <a:cs typeface="Gotham Book"/>
              </a:rPr>
              <a:t>name</a:t>
            </a:r>
            <a:endParaRPr sz="1001" dirty="0">
              <a:latin typeface="Metropolis" panose="00000500000000000000" pitchFamily="50" charset="0"/>
              <a:cs typeface="Gotham Book"/>
            </a:endParaRPr>
          </a:p>
          <a:p>
            <a:pPr>
              <a:spcBef>
                <a:spcPts val="725"/>
              </a:spcBef>
            </a:pPr>
            <a:endParaRPr sz="1001" dirty="0">
              <a:latin typeface="Metropolis" panose="00000500000000000000" pitchFamily="50" charset="0"/>
              <a:cs typeface="Gotham Book"/>
            </a:endParaRPr>
          </a:p>
          <a:p>
            <a:pPr marL="12701"/>
            <a:r>
              <a:rPr sz="1001" spc="-11" dirty="0">
                <a:latin typeface="Metropolis" panose="00000500000000000000" pitchFamily="50" charset="0"/>
                <a:cs typeface="Gotham Bold"/>
              </a:rPr>
              <a:t>Program</a:t>
            </a:r>
            <a:r>
              <a:rPr sz="1001" spc="-25" dirty="0">
                <a:latin typeface="Metropolis" panose="00000500000000000000" pitchFamily="50" charset="0"/>
                <a:cs typeface="Gotham Bold"/>
              </a:rPr>
              <a:t> </a:t>
            </a:r>
            <a:r>
              <a:rPr sz="1001" spc="-11" dirty="0">
                <a:latin typeface="Metropolis" panose="00000500000000000000" pitchFamily="50" charset="0"/>
                <a:cs typeface="Gotham Bold"/>
              </a:rPr>
              <a:t>Descriptions</a:t>
            </a:r>
            <a:r>
              <a:rPr sz="1001" spc="-25" dirty="0">
                <a:latin typeface="Metropolis" panose="00000500000000000000" pitchFamily="50" charset="0"/>
                <a:cs typeface="Gotham Bold"/>
              </a:rPr>
              <a:t> </a:t>
            </a:r>
            <a:r>
              <a:rPr sz="1001" spc="-20" dirty="0">
                <a:latin typeface="Metropolis" panose="00000500000000000000" pitchFamily="50" charset="0"/>
                <a:cs typeface="Gotham Bold"/>
              </a:rPr>
              <a:t>Box:</a:t>
            </a:r>
            <a:endParaRPr sz="1001" dirty="0">
              <a:latin typeface="Metropolis" panose="00000500000000000000" pitchFamily="50" charset="0"/>
              <a:cs typeface="Gotham Bold"/>
            </a:endParaRPr>
          </a:p>
          <a:p>
            <a:pPr marL="12701" marR="5081">
              <a:lnSpc>
                <a:spcPct val="130100"/>
              </a:lnSpc>
            </a:pPr>
            <a:r>
              <a:rPr sz="1001" dirty="0">
                <a:latin typeface="Metropolis" panose="00000500000000000000" pitchFamily="50" charset="0"/>
                <a:cs typeface="Gotham Book"/>
              </a:rPr>
              <a:t>List</a:t>
            </a:r>
            <a:r>
              <a:rPr sz="1001" spc="-41" dirty="0">
                <a:latin typeface="Metropolis" panose="00000500000000000000" pitchFamily="50" charset="0"/>
                <a:cs typeface="Gotham Book"/>
              </a:rPr>
              <a:t> </a:t>
            </a:r>
            <a:r>
              <a:rPr sz="1001" dirty="0">
                <a:latin typeface="Metropolis" panose="00000500000000000000" pitchFamily="50" charset="0"/>
                <a:cs typeface="Gotham Book"/>
              </a:rPr>
              <a:t>and</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description</a:t>
            </a:r>
            <a:r>
              <a:rPr sz="1001" spc="-36" dirty="0">
                <a:latin typeface="Metropolis" panose="00000500000000000000" pitchFamily="50" charset="0"/>
                <a:cs typeface="Gotham Book"/>
              </a:rPr>
              <a:t> </a:t>
            </a:r>
            <a:r>
              <a:rPr sz="1001" dirty="0">
                <a:latin typeface="Metropolis" panose="00000500000000000000" pitchFamily="50" charset="0"/>
                <a:cs typeface="Gotham Book"/>
              </a:rPr>
              <a:t>of</a:t>
            </a:r>
            <a:r>
              <a:rPr sz="1001" spc="-36" dirty="0">
                <a:latin typeface="Metropolis" panose="00000500000000000000" pitchFamily="50" charset="0"/>
                <a:cs typeface="Gotham Book"/>
              </a:rPr>
              <a:t> </a:t>
            </a:r>
            <a:r>
              <a:rPr sz="1001" spc="-20" dirty="0">
                <a:latin typeface="Metropolis" panose="00000500000000000000" pitchFamily="50" charset="0"/>
                <a:cs typeface="Gotham Book"/>
              </a:rPr>
              <a:t>programs(</a:t>
            </a:r>
            <a:r>
              <a:rPr sz="1001" spc="-41" dirty="0">
                <a:latin typeface="Metropolis" panose="00000500000000000000" pitchFamily="50" charset="0"/>
                <a:cs typeface="Gotham Book"/>
              </a:rPr>
              <a:t> </a:t>
            </a:r>
            <a:r>
              <a:rPr sz="1001" dirty="0">
                <a:latin typeface="Metropolis" panose="00000500000000000000" pitchFamily="50" charset="0"/>
                <a:cs typeface="Gotham Book"/>
              </a:rPr>
              <a:t>if</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there</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wasn’t</a:t>
            </a:r>
            <a:r>
              <a:rPr sz="1001" spc="-36" dirty="0">
                <a:latin typeface="Metropolis" panose="00000500000000000000" pitchFamily="50" charset="0"/>
                <a:cs typeface="Gotham Book"/>
              </a:rPr>
              <a:t> </a:t>
            </a:r>
            <a:r>
              <a:rPr sz="1001" dirty="0">
                <a:latin typeface="Metropolis" panose="00000500000000000000" pitchFamily="50" charset="0"/>
                <a:cs typeface="Gotham Book"/>
              </a:rPr>
              <a:t>enough</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room</a:t>
            </a:r>
            <a:r>
              <a:rPr sz="1001" spc="-36" dirty="0">
                <a:latin typeface="Metropolis" panose="00000500000000000000" pitchFamily="50" charset="0"/>
                <a:cs typeface="Gotham Book"/>
              </a:rPr>
              <a:t> </a:t>
            </a:r>
            <a:r>
              <a:rPr sz="1001" dirty="0">
                <a:latin typeface="Metropolis" panose="00000500000000000000" pitchFamily="50" charset="0"/>
                <a:cs typeface="Gotham Book"/>
              </a:rPr>
              <a:t>on</a:t>
            </a:r>
            <a:r>
              <a:rPr sz="1001" spc="-36" dirty="0">
                <a:latin typeface="Metropolis" panose="00000500000000000000" pitchFamily="50" charset="0"/>
                <a:cs typeface="Gotham Book"/>
              </a:rPr>
              <a:t> </a:t>
            </a:r>
            <a:r>
              <a:rPr sz="1001" spc="-20" dirty="0">
                <a:latin typeface="Metropolis" panose="00000500000000000000" pitchFamily="50" charset="0"/>
                <a:cs typeface="Gotham Book"/>
              </a:rPr>
              <a:t>previous</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pages)</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categorized</a:t>
            </a:r>
            <a:r>
              <a:rPr sz="1001" spc="-41" dirty="0">
                <a:latin typeface="Metropolis" panose="00000500000000000000" pitchFamily="50" charset="0"/>
                <a:cs typeface="Gotham Book"/>
              </a:rPr>
              <a:t> </a:t>
            </a:r>
            <a:r>
              <a:rPr sz="1001" spc="-25" dirty="0">
                <a:latin typeface="Metropolis" panose="00000500000000000000" pitchFamily="50" charset="0"/>
                <a:cs typeface="Gotham Book"/>
              </a:rPr>
              <a:t>by </a:t>
            </a:r>
            <a:r>
              <a:rPr sz="1001" spc="-11" dirty="0">
                <a:latin typeface="Metropolis" panose="00000500000000000000" pitchFamily="50" charset="0"/>
                <a:cs typeface="Gotham Book"/>
              </a:rPr>
              <a:t>institute.</a:t>
            </a:r>
            <a:endParaRPr sz="1001" dirty="0">
              <a:latin typeface="Metropolis" panose="00000500000000000000" pitchFamily="50" charset="0"/>
              <a:cs typeface="Gotham Book"/>
            </a:endParaRPr>
          </a:p>
        </p:txBody>
      </p:sp>
      <p:grpSp>
        <p:nvGrpSpPr>
          <p:cNvPr id="5" name="object 5" descr="MSU Extension logo and county annual report page 5"/>
          <p:cNvGrpSpPr/>
          <p:nvPr/>
        </p:nvGrpSpPr>
        <p:grpSpPr>
          <a:xfrm>
            <a:off x="0" y="8572501"/>
            <a:ext cx="7315200" cy="571500"/>
            <a:chOff x="0" y="8572500"/>
            <a:chExt cx="7315200" cy="571500"/>
          </a:xfrm>
        </p:grpSpPr>
        <p:sp>
          <p:nvSpPr>
            <p:cNvPr id="6" name="object 6"/>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7" name="object 7"/>
            <p:cNvPicPr/>
            <p:nvPr/>
          </p:nvPicPr>
          <p:blipFill>
            <a:blip r:embed="rId3" cstate="print"/>
            <a:stretch>
              <a:fillRect/>
            </a:stretch>
          </p:blipFill>
          <p:spPr>
            <a:xfrm>
              <a:off x="454685" y="8774692"/>
              <a:ext cx="825157" cy="175760"/>
            </a:xfrm>
            <a:prstGeom prst="rect">
              <a:avLst/>
            </a:prstGeom>
          </p:spPr>
        </p:pic>
        <p:sp>
          <p:nvSpPr>
            <p:cNvPr id="8" name="object 8"/>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sp>
        <p:nvSpPr>
          <p:cNvPr id="10" name="Rectangle 9">
            <a:extLst>
              <a:ext uri="{FF2B5EF4-FFF2-40B4-BE49-F238E27FC236}">
                <a16:creationId xmlns:a16="http://schemas.microsoft.com/office/drawing/2014/main" id="{443B3F9D-4944-4BA9-FFA5-AE04818505FB}"/>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11" name="Rectangle 10">
            <a:extLst>
              <a:ext uri="{FF2B5EF4-FFF2-40B4-BE49-F238E27FC236}">
                <a16:creationId xmlns:a16="http://schemas.microsoft.com/office/drawing/2014/main" id="{A46A746A-5E68-D4FB-549C-EB2DD57F15EB}"/>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85FBC58-70C5-20A6-D183-150D260986E6}"/>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DF24A55-6306-7345-A742-0A4DE4675112}"/>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9190CA5-4E65-6D9B-8A40-F0EC4D2B4B0D}"/>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2A0AD8A-A53B-96D0-8A57-BC785F210C15}"/>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16" name="Rectangle 15">
            <a:extLst>
              <a:ext uri="{FF2B5EF4-FFF2-40B4-BE49-F238E27FC236}">
                <a16:creationId xmlns:a16="http://schemas.microsoft.com/office/drawing/2014/main" id="{B047E367-BD80-CE64-753C-193692DF0ABA}"/>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1996CF9-A503-CF0B-1F65-899451FE5879}"/>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4"/>
              </a:rPr>
              <a:t>brand.msu.edu</a:t>
            </a:r>
            <a:r>
              <a:rPr lang="en-US" dirty="0"/>
              <a:t>. </a:t>
            </a:r>
          </a:p>
          <a:p>
            <a:endParaRPr lang="en-US" dirty="0"/>
          </a:p>
        </p:txBody>
      </p:sp>
      <p:sp>
        <p:nvSpPr>
          <p:cNvPr id="18" name="object 63">
            <a:extLst>
              <a:ext uri="{FF2B5EF4-FFF2-40B4-BE49-F238E27FC236}">
                <a16:creationId xmlns:a16="http://schemas.microsoft.com/office/drawing/2014/main" id="{35957A6B-FE3C-D149-D7FB-32E3675F799E}"/>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5</a:t>
            </a:fld>
            <a:endParaRPr spc="-50" dirty="0">
              <a:latin typeface="Metropolis" panose="00000500000000000000" pitchFamily="50" charset="0"/>
            </a:endParaRPr>
          </a:p>
        </p:txBody>
      </p:sp>
      <p:sp>
        <p:nvSpPr>
          <p:cNvPr id="9" name="TextBox 8">
            <a:extLst>
              <a:ext uri="{FF2B5EF4-FFF2-40B4-BE49-F238E27FC236}">
                <a16:creationId xmlns:a16="http://schemas.microsoft.com/office/drawing/2014/main" id="{EBFFF85D-B1EB-72FF-2E30-90088A1F6A29}"/>
              </a:ext>
            </a:extLst>
          </p:cNvPr>
          <p:cNvSpPr txBox="1"/>
          <p:nvPr/>
        </p:nvSpPr>
        <p:spPr>
          <a:xfrm>
            <a:off x="7848600" y="892745"/>
            <a:ext cx="4267200" cy="2031325"/>
          </a:xfrm>
          <a:prstGeom prst="rect">
            <a:avLst/>
          </a:prstGeom>
          <a:noFill/>
        </p:spPr>
        <p:txBody>
          <a:bodyPr wrap="square" rtlCol="0">
            <a:spAutoFit/>
          </a:bodyPr>
          <a:lstStyle/>
          <a:p>
            <a:r>
              <a:rPr lang="en-US" dirty="0"/>
              <a:t>Optional page and details:</a:t>
            </a:r>
          </a:p>
          <a:p>
            <a:endParaRPr lang="en-US" dirty="0"/>
          </a:p>
          <a:p>
            <a:r>
              <a:rPr lang="en-US" dirty="0"/>
              <a:t>In the District Directors’ </a:t>
            </a:r>
            <a:r>
              <a:rPr lang="en-US" dirty="0" err="1"/>
              <a:t>Sharepoint</a:t>
            </a:r>
            <a:r>
              <a:rPr lang="en-US" dirty="0"/>
              <a:t>, located under ‘County Annual Reports’ there are isolated district maps and a map of the districts across the state with our </a:t>
            </a:r>
            <a:r>
              <a:rPr lang="en-US" dirty="0" err="1">
                <a:hlinkClick r:id="rId5"/>
              </a:rPr>
              <a:t>AgBio</a:t>
            </a:r>
            <a:r>
              <a:rPr lang="en-US" dirty="0">
                <a:hlinkClick r:id="rId5"/>
              </a:rPr>
              <a:t> centers’ locations. </a:t>
            </a:r>
            <a:endParaRPr lang="en-US" dirty="0"/>
          </a:p>
        </p:txBody>
      </p:sp>
      <p:sp>
        <p:nvSpPr>
          <p:cNvPr id="19" name="TextBox 18">
            <a:extLst>
              <a:ext uri="{FF2B5EF4-FFF2-40B4-BE49-F238E27FC236}">
                <a16:creationId xmlns:a16="http://schemas.microsoft.com/office/drawing/2014/main" id="{831AA4C4-ED18-4021-AC84-3C5374E4B0D8}"/>
              </a:ext>
            </a:extLst>
          </p:cNvPr>
          <p:cNvSpPr txBox="1"/>
          <p:nvPr/>
        </p:nvSpPr>
        <p:spPr>
          <a:xfrm>
            <a:off x="7769885" y="8020753"/>
            <a:ext cx="6152257" cy="923330"/>
          </a:xfrm>
          <a:prstGeom prst="rect">
            <a:avLst/>
          </a:prstGeom>
          <a:noFill/>
        </p:spPr>
        <p:txBody>
          <a:bodyPr wrap="square" rtlCol="0">
            <a:spAutoFit/>
          </a:bodyPr>
          <a:lstStyle/>
          <a:p>
            <a:r>
              <a:rPr lang="en-US" dirty="0"/>
              <a:t>Must include the affirmative action statement in the last page of your report, regardless whether you use this partnership page or not. </a:t>
            </a:r>
          </a:p>
        </p:txBody>
      </p:sp>
      <p:sp>
        <p:nvSpPr>
          <p:cNvPr id="4" name="TextBox 3">
            <a:extLst>
              <a:ext uri="{FF2B5EF4-FFF2-40B4-BE49-F238E27FC236}">
                <a16:creationId xmlns:a16="http://schemas.microsoft.com/office/drawing/2014/main" id="{ABAF8649-C59F-C43B-BB25-35150EC5D814}"/>
              </a:ext>
            </a:extLst>
          </p:cNvPr>
          <p:cNvSpPr txBox="1"/>
          <p:nvPr/>
        </p:nvSpPr>
        <p:spPr>
          <a:xfrm>
            <a:off x="13674142" y="398778"/>
            <a:ext cx="8115300" cy="14219277"/>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7"/>
              </a:rPr>
              <a:t>iStock</a:t>
            </a:r>
            <a:r>
              <a:rPr lang="en-US" dirty="0"/>
              <a:t>, </a:t>
            </a:r>
            <a:r>
              <a:rPr lang="en-US" dirty="0" err="1">
                <a:hlinkClick r:id="rId8"/>
              </a:rPr>
              <a:t>Pexels</a:t>
            </a:r>
            <a:r>
              <a:rPr lang="en-US" dirty="0"/>
              <a:t> or </a:t>
            </a:r>
            <a:r>
              <a:rPr lang="en-US" dirty="0" err="1">
                <a:hlinkClick r:id="rId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0"/>
              </a:rPr>
              <a:t>dickensc@msu.edu</a:t>
            </a:r>
            <a:endParaRPr lang="en-US" dirty="0"/>
          </a:p>
          <a:p>
            <a:endParaRPr lang="en-US" dirty="0"/>
          </a:p>
          <a:p>
            <a:r>
              <a:rPr lang="en-US" dirty="0"/>
              <a:t>Norma Lundeen, Planning and Reporting Project Manager, Data Analyst II: </a:t>
            </a:r>
            <a:r>
              <a:rPr lang="en-US" dirty="0">
                <a:hlinkClick r:id="rId1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2"/>
              </a:rPr>
              <a:t>wilcoxd4@msu.edu</a:t>
            </a:r>
            <a:endParaRPr lang="en-US" dirty="0"/>
          </a:p>
          <a:p>
            <a:endParaRPr lang="en-US" dirty="0"/>
          </a:p>
        </p:txBody>
      </p:sp>
      <p:sp>
        <p:nvSpPr>
          <p:cNvPr id="22" name="TextBox 21">
            <a:extLst>
              <a:ext uri="{FF2B5EF4-FFF2-40B4-BE49-F238E27FC236}">
                <a16:creationId xmlns:a16="http://schemas.microsoft.com/office/drawing/2014/main" id="{49A0FCB5-1061-B7A0-C03A-844BCCDDF2EA}"/>
              </a:ext>
            </a:extLst>
          </p:cNvPr>
          <p:cNvSpPr txBox="1"/>
          <p:nvPr/>
        </p:nvSpPr>
        <p:spPr>
          <a:xfrm>
            <a:off x="749446" y="5808350"/>
            <a:ext cx="2527154" cy="2431435"/>
          </a:xfrm>
          <a:prstGeom prst="rect">
            <a:avLst/>
          </a:prstGeom>
          <a:ln>
            <a:solidFill>
              <a:srgbClr val="546A3D"/>
            </a:solidFill>
          </a:ln>
        </p:spPr>
        <p:style>
          <a:lnRef idx="2">
            <a:schemeClr val="dk1"/>
          </a:lnRef>
          <a:fillRef idx="1">
            <a:schemeClr val="lt1"/>
          </a:fillRef>
          <a:effectRef idx="0">
            <a:schemeClr val="dk1"/>
          </a:effectRef>
          <a:fontRef idx="minor">
            <a:schemeClr val="dk1"/>
          </a:fontRef>
        </p:style>
        <p:txBody>
          <a:bodyPr wrap="square">
            <a:spAutoFit/>
          </a:bodyPr>
          <a:lstStyle/>
          <a:p>
            <a:r>
              <a:rPr lang="en-US" sz="800" dirty="0">
                <a:latin typeface="Metropolis" panose="00000500000000000000" pitchFamily="50"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Quentin Tyler, Director, MSU Extension, East Lansing, MI 48824. This information is for educational purposes only. Reference to commercial products or trade names does not imply endorsement by MSU Extension or bias against those not mentioned.</a:t>
            </a:r>
          </a:p>
        </p:txBody>
      </p:sp>
      <p:pic>
        <p:nvPicPr>
          <p:cNvPr id="27" name="Picture 26" descr="A map of michigan with different colored squares representing districts.">
            <a:extLst>
              <a:ext uri="{FF2B5EF4-FFF2-40B4-BE49-F238E27FC236}">
                <a16:creationId xmlns:a16="http://schemas.microsoft.com/office/drawing/2014/main" id="{C3EE5FCD-8C85-C808-F8D3-8CB658D0D0CB}"/>
              </a:ext>
            </a:extLst>
          </p:cNvPr>
          <p:cNvPicPr>
            <a:picLocks noChangeAspect="1"/>
          </p:cNvPicPr>
          <p:nvPr/>
        </p:nvPicPr>
        <p:blipFill>
          <a:blip r:embed="rId13">
            <a:extLst>
              <a:ext uri="{28A0092B-C50C-407E-A947-70E740481C1C}">
                <a14:useLocalDpi xmlns:a14="http://schemas.microsoft.com/office/drawing/2010/main" val="0"/>
              </a:ext>
            </a:extLst>
          </a:blip>
          <a:srcRect l="12081" r="28816"/>
          <a:stretch/>
        </p:blipFill>
        <p:spPr>
          <a:xfrm>
            <a:off x="7705302" y="3159838"/>
            <a:ext cx="5412608" cy="4860675"/>
          </a:xfrm>
          <a:prstGeom prst="rect">
            <a:avLst/>
          </a:prstGeom>
        </p:spPr>
      </p:pic>
      <p:grpSp>
        <p:nvGrpSpPr>
          <p:cNvPr id="20" name="object 10">
            <a:extLst>
              <a:ext uri="{FF2B5EF4-FFF2-40B4-BE49-F238E27FC236}">
                <a16:creationId xmlns:a16="http://schemas.microsoft.com/office/drawing/2014/main" id="{7EDDCF51-AFE0-913D-B0A4-8AD0A63A9C96}"/>
              </a:ext>
            </a:extLst>
          </p:cNvPr>
          <p:cNvGrpSpPr/>
          <p:nvPr/>
        </p:nvGrpSpPr>
        <p:grpSpPr>
          <a:xfrm>
            <a:off x="-9124831" y="1844246"/>
            <a:ext cx="523241" cy="461644"/>
            <a:chOff x="473447" y="6207580"/>
            <a:chExt cx="523240" cy="461645"/>
          </a:xfrm>
        </p:grpSpPr>
        <p:sp>
          <p:nvSpPr>
            <p:cNvPr id="21" name="object 11">
              <a:extLst>
                <a:ext uri="{FF2B5EF4-FFF2-40B4-BE49-F238E27FC236}">
                  <a16:creationId xmlns:a16="http://schemas.microsoft.com/office/drawing/2014/main" id="{AE91F780-F059-5B1E-0D55-66F9E50C9CD2}"/>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23" name="object 12">
              <a:extLst>
                <a:ext uri="{FF2B5EF4-FFF2-40B4-BE49-F238E27FC236}">
                  <a16:creationId xmlns:a16="http://schemas.microsoft.com/office/drawing/2014/main" id="{84C49AAF-375A-39BF-3925-28B582D550D3}"/>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24" name="object 13">
              <a:extLst>
                <a:ext uri="{FF2B5EF4-FFF2-40B4-BE49-F238E27FC236}">
                  <a16:creationId xmlns:a16="http://schemas.microsoft.com/office/drawing/2014/main" id="{C501240D-4AC4-AE3D-426B-4A9299AE14D0}"/>
                </a:ext>
              </a:extLst>
            </p:cNvPr>
            <p:cNvPicPr/>
            <p:nvPr/>
          </p:nvPicPr>
          <p:blipFill>
            <a:blip r:embed="rId14" cstate="print"/>
            <a:stretch>
              <a:fillRect/>
            </a:stretch>
          </p:blipFill>
          <p:spPr>
            <a:xfrm>
              <a:off x="527379" y="6207894"/>
              <a:ext cx="79014" cy="80556"/>
            </a:xfrm>
            <a:prstGeom prst="rect">
              <a:avLst/>
            </a:prstGeom>
          </p:spPr>
        </p:pic>
        <p:sp>
          <p:nvSpPr>
            <p:cNvPr id="25" name="object 14">
              <a:extLst>
                <a:ext uri="{FF2B5EF4-FFF2-40B4-BE49-F238E27FC236}">
                  <a16:creationId xmlns:a16="http://schemas.microsoft.com/office/drawing/2014/main" id="{79C184DA-B7BD-1EAD-5FC6-0D9B64A9603D}"/>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26" name="object 15">
              <a:extLst>
                <a:ext uri="{FF2B5EF4-FFF2-40B4-BE49-F238E27FC236}">
                  <a16:creationId xmlns:a16="http://schemas.microsoft.com/office/drawing/2014/main" id="{8AF538EF-66A2-3292-CB89-4105355947FC}"/>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28" name="object 16">
            <a:extLst>
              <a:ext uri="{FF2B5EF4-FFF2-40B4-BE49-F238E27FC236}">
                <a16:creationId xmlns:a16="http://schemas.microsoft.com/office/drawing/2014/main" id="{DED724BF-4DB0-6D62-AE11-A54D48351694}"/>
              </a:ext>
            </a:extLst>
          </p:cNvPr>
          <p:cNvGrpSpPr/>
          <p:nvPr/>
        </p:nvGrpSpPr>
        <p:grpSpPr>
          <a:xfrm>
            <a:off x="-8317484" y="1812164"/>
            <a:ext cx="487045" cy="537845"/>
            <a:chOff x="490214" y="6981045"/>
            <a:chExt cx="487045" cy="537845"/>
          </a:xfrm>
          <a:solidFill>
            <a:schemeClr val="bg1"/>
          </a:solidFill>
        </p:grpSpPr>
        <p:pic>
          <p:nvPicPr>
            <p:cNvPr id="29" name="object 17">
              <a:extLst>
                <a:ext uri="{FF2B5EF4-FFF2-40B4-BE49-F238E27FC236}">
                  <a16:creationId xmlns:a16="http://schemas.microsoft.com/office/drawing/2014/main" id="{CBDD06F0-886F-229B-9D3F-C163870EBBD8}"/>
                </a:ext>
              </a:extLst>
            </p:cNvPr>
            <p:cNvPicPr/>
            <p:nvPr/>
          </p:nvPicPr>
          <p:blipFill>
            <a:blip r:embed="rId15"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30" name="object 18">
              <a:extLst>
                <a:ext uri="{FF2B5EF4-FFF2-40B4-BE49-F238E27FC236}">
                  <a16:creationId xmlns:a16="http://schemas.microsoft.com/office/drawing/2014/main" id="{28A71546-F30B-0FE4-097B-2170CC390BA3}"/>
                </a:ext>
              </a:extLst>
            </p:cNvPr>
            <p:cNvPicPr/>
            <p:nvPr/>
          </p:nvPicPr>
          <p:blipFill>
            <a:blip r:embed="rId16" cstate="print"/>
            <a:stretch>
              <a:fillRect/>
            </a:stretch>
          </p:blipFill>
          <p:spPr>
            <a:xfrm>
              <a:off x="799421" y="6981045"/>
              <a:ext cx="123014" cy="131286"/>
            </a:xfrm>
            <a:prstGeom prst="rect">
              <a:avLst/>
            </a:prstGeom>
            <a:grpFill/>
          </p:spPr>
        </p:pic>
        <p:pic>
          <p:nvPicPr>
            <p:cNvPr id="31" name="object 19">
              <a:extLst>
                <a:ext uri="{FF2B5EF4-FFF2-40B4-BE49-F238E27FC236}">
                  <a16:creationId xmlns:a16="http://schemas.microsoft.com/office/drawing/2014/main" id="{39EAF070-AC73-5F6C-62E4-89B1180DC4D2}"/>
                </a:ext>
              </a:extLst>
            </p:cNvPr>
            <p:cNvPicPr/>
            <p:nvPr/>
          </p:nvPicPr>
          <p:blipFill>
            <a:blip r:embed="rId17" cstate="print"/>
            <a:stretch>
              <a:fillRect/>
            </a:stretch>
          </p:blipFill>
          <p:spPr>
            <a:xfrm>
              <a:off x="651862" y="7005765"/>
              <a:ext cx="92722" cy="101092"/>
            </a:xfrm>
            <a:prstGeom prst="rect">
              <a:avLst/>
            </a:prstGeom>
            <a:grpFill/>
          </p:spPr>
        </p:pic>
        <p:pic>
          <p:nvPicPr>
            <p:cNvPr id="32" name="object 20">
              <a:extLst>
                <a:ext uri="{FF2B5EF4-FFF2-40B4-BE49-F238E27FC236}">
                  <a16:creationId xmlns:a16="http://schemas.microsoft.com/office/drawing/2014/main" id="{EB95BC6C-2E35-35AD-52DF-B5BD6CCD2BA2}"/>
                </a:ext>
              </a:extLst>
            </p:cNvPr>
            <p:cNvPicPr/>
            <p:nvPr/>
          </p:nvPicPr>
          <p:blipFill>
            <a:blip r:embed="rId18" cstate="print"/>
            <a:stretch>
              <a:fillRect/>
            </a:stretch>
          </p:blipFill>
          <p:spPr>
            <a:xfrm>
              <a:off x="530662" y="7019483"/>
              <a:ext cx="77814" cy="84416"/>
            </a:xfrm>
            <a:prstGeom prst="rect">
              <a:avLst/>
            </a:prstGeom>
            <a:grpFill/>
          </p:spPr>
        </p:pic>
      </p:grpSp>
      <p:sp>
        <p:nvSpPr>
          <p:cNvPr id="33" name="object 62" descr="4-H clover logo&#10;">
            <a:extLst>
              <a:ext uri="{FF2B5EF4-FFF2-40B4-BE49-F238E27FC236}">
                <a16:creationId xmlns:a16="http://schemas.microsoft.com/office/drawing/2014/main" id="{4BBE76E4-97F9-90F0-7261-483893E0810A}"/>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34" name="object 21">
            <a:extLst>
              <a:ext uri="{FF2B5EF4-FFF2-40B4-BE49-F238E27FC236}">
                <a16:creationId xmlns:a16="http://schemas.microsoft.com/office/drawing/2014/main" id="{BA36933B-049A-32BF-DB75-13585A7F23C4}"/>
              </a:ext>
            </a:extLst>
          </p:cNvPr>
          <p:cNvGrpSpPr/>
          <p:nvPr/>
        </p:nvGrpSpPr>
        <p:grpSpPr>
          <a:xfrm>
            <a:off x="-9107397" y="2686924"/>
            <a:ext cx="505460" cy="349884"/>
            <a:chOff x="3888308" y="6296530"/>
            <a:chExt cx="505459" cy="349885"/>
          </a:xfrm>
        </p:grpSpPr>
        <p:sp>
          <p:nvSpPr>
            <p:cNvPr id="35" name="object 22">
              <a:extLst>
                <a:ext uri="{FF2B5EF4-FFF2-40B4-BE49-F238E27FC236}">
                  <a16:creationId xmlns:a16="http://schemas.microsoft.com/office/drawing/2014/main" id="{E6223659-D873-C3FC-E0EE-D66C6B475389}"/>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36" name="object 23">
              <a:extLst>
                <a:ext uri="{FF2B5EF4-FFF2-40B4-BE49-F238E27FC236}">
                  <a16:creationId xmlns:a16="http://schemas.microsoft.com/office/drawing/2014/main" id="{76C8BC31-FA6E-B606-1836-921A5C635C56}"/>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37" name="object 24">
            <a:extLst>
              <a:ext uri="{FF2B5EF4-FFF2-40B4-BE49-F238E27FC236}">
                <a16:creationId xmlns:a16="http://schemas.microsoft.com/office/drawing/2014/main" id="{A15B5C4E-33F5-83B8-8215-5D6343987D4A}"/>
              </a:ext>
            </a:extLst>
          </p:cNvPr>
          <p:cNvGrpSpPr/>
          <p:nvPr/>
        </p:nvGrpSpPr>
        <p:grpSpPr>
          <a:xfrm>
            <a:off x="-8345653" y="2686924"/>
            <a:ext cx="542924" cy="298450"/>
            <a:chOff x="3876259" y="7138965"/>
            <a:chExt cx="542925" cy="298450"/>
          </a:xfrm>
        </p:grpSpPr>
        <p:sp>
          <p:nvSpPr>
            <p:cNvPr id="38" name="object 25">
              <a:extLst>
                <a:ext uri="{FF2B5EF4-FFF2-40B4-BE49-F238E27FC236}">
                  <a16:creationId xmlns:a16="http://schemas.microsoft.com/office/drawing/2014/main" id="{0470EFE0-906C-19BC-AC5C-130F7FAAD957}"/>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39" name="object 26">
              <a:extLst>
                <a:ext uri="{FF2B5EF4-FFF2-40B4-BE49-F238E27FC236}">
                  <a16:creationId xmlns:a16="http://schemas.microsoft.com/office/drawing/2014/main" id="{A8E96A5C-128A-6835-C2F6-69A2997A94F3}"/>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40" name="object 27">
              <a:extLst>
                <a:ext uri="{FF2B5EF4-FFF2-40B4-BE49-F238E27FC236}">
                  <a16:creationId xmlns:a16="http://schemas.microsoft.com/office/drawing/2014/main" id="{8103FFF7-8FF0-036C-5438-04BCA87FFAF3}"/>
                </a:ext>
              </a:extLst>
            </p:cNvPr>
            <p:cNvPicPr/>
            <p:nvPr/>
          </p:nvPicPr>
          <p:blipFill>
            <a:blip r:embed="rId19" cstate="print">
              <a:duotone>
                <a:prstClr val="black"/>
                <a:srgbClr val="7BBD00">
                  <a:tint val="45000"/>
                  <a:satMod val="400000"/>
                </a:srgbClr>
              </a:duotone>
              <a:extLst>
                <a:ext uri="{BEBA8EAE-BF5A-486C-A8C5-ECC9F3942E4B}">
                  <a14:imgProps xmlns:a14="http://schemas.microsoft.com/office/drawing/2010/main">
                    <a14:imgLayer r:embed="rId20">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41" name="object 28">
              <a:extLst>
                <a:ext uri="{FF2B5EF4-FFF2-40B4-BE49-F238E27FC236}">
                  <a16:creationId xmlns:a16="http://schemas.microsoft.com/office/drawing/2014/main" id="{529F7BFB-C9FE-D3FD-88F8-A3B6C7F11034}"/>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42" name="object 22">
            <a:extLst>
              <a:ext uri="{FF2B5EF4-FFF2-40B4-BE49-F238E27FC236}">
                <a16:creationId xmlns:a16="http://schemas.microsoft.com/office/drawing/2014/main" id="{964AC081-522D-323C-2AA5-FB0165B8280E}"/>
              </a:ext>
            </a:extLst>
          </p:cNvPr>
          <p:cNvGrpSpPr/>
          <p:nvPr/>
        </p:nvGrpSpPr>
        <p:grpSpPr>
          <a:xfrm>
            <a:off x="-7645535" y="2574370"/>
            <a:ext cx="538480" cy="458469"/>
            <a:chOff x="457851" y="966465"/>
            <a:chExt cx="538480" cy="458470"/>
          </a:xfrm>
        </p:grpSpPr>
        <p:sp>
          <p:nvSpPr>
            <p:cNvPr id="43" name="object 23">
              <a:extLst>
                <a:ext uri="{FF2B5EF4-FFF2-40B4-BE49-F238E27FC236}">
                  <a16:creationId xmlns:a16="http://schemas.microsoft.com/office/drawing/2014/main" id="{1987985C-D88E-DC59-73E2-8A9927900075}"/>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44" name="object 24">
              <a:extLst>
                <a:ext uri="{FF2B5EF4-FFF2-40B4-BE49-F238E27FC236}">
                  <a16:creationId xmlns:a16="http://schemas.microsoft.com/office/drawing/2014/main" id="{210F0F7B-4087-ED44-807A-BC31248D0009}"/>
                </a:ext>
              </a:extLst>
            </p:cNvPr>
            <p:cNvPicPr/>
            <p:nvPr/>
          </p:nvPicPr>
          <p:blipFill>
            <a:blip r:embed="rId21" cstate="print">
              <a:biLevel thresh="50000"/>
            </a:blip>
            <a:stretch>
              <a:fillRect/>
            </a:stretch>
          </p:blipFill>
          <p:spPr>
            <a:xfrm>
              <a:off x="522242" y="1173478"/>
              <a:ext cx="409078" cy="251276"/>
            </a:xfrm>
            <a:prstGeom prst="rect">
              <a:avLst/>
            </a:prstGeom>
            <a:noFill/>
          </p:spPr>
        </p:pic>
      </p:grpSp>
      <p:grpSp>
        <p:nvGrpSpPr>
          <p:cNvPr id="45" name="object 25">
            <a:extLst>
              <a:ext uri="{FF2B5EF4-FFF2-40B4-BE49-F238E27FC236}">
                <a16:creationId xmlns:a16="http://schemas.microsoft.com/office/drawing/2014/main" id="{905EC027-79DC-FDE5-4AF2-A3708DA47C2E}"/>
              </a:ext>
            </a:extLst>
          </p:cNvPr>
          <p:cNvGrpSpPr/>
          <p:nvPr/>
        </p:nvGrpSpPr>
        <p:grpSpPr>
          <a:xfrm>
            <a:off x="-9126415" y="3411718"/>
            <a:ext cx="542724" cy="557083"/>
            <a:chOff x="457200" y="1723370"/>
            <a:chExt cx="542724" cy="557082"/>
          </a:xfrm>
        </p:grpSpPr>
        <p:sp>
          <p:nvSpPr>
            <p:cNvPr id="46" name="object 27">
              <a:extLst>
                <a:ext uri="{FF2B5EF4-FFF2-40B4-BE49-F238E27FC236}">
                  <a16:creationId xmlns:a16="http://schemas.microsoft.com/office/drawing/2014/main" id="{D1A22092-4394-B802-037D-C61C451D98FD}"/>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47" name="object 28">
              <a:extLst>
                <a:ext uri="{FF2B5EF4-FFF2-40B4-BE49-F238E27FC236}">
                  <a16:creationId xmlns:a16="http://schemas.microsoft.com/office/drawing/2014/main" id="{741E9EC0-2ECD-E030-8799-38F26117A7FA}"/>
                </a:ext>
              </a:extLst>
            </p:cNvPr>
            <p:cNvPicPr/>
            <p:nvPr/>
          </p:nvPicPr>
          <p:blipFill>
            <a:blip r:embed="rId22" cstate="print"/>
            <a:stretch>
              <a:fillRect/>
            </a:stretch>
          </p:blipFill>
          <p:spPr>
            <a:xfrm>
              <a:off x="503624" y="1723370"/>
              <a:ext cx="113334" cy="141668"/>
            </a:xfrm>
            <a:prstGeom prst="rect">
              <a:avLst/>
            </a:prstGeom>
          </p:spPr>
        </p:pic>
        <p:sp>
          <p:nvSpPr>
            <p:cNvPr id="48" name="object 29">
              <a:extLst>
                <a:ext uri="{FF2B5EF4-FFF2-40B4-BE49-F238E27FC236}">
                  <a16:creationId xmlns:a16="http://schemas.microsoft.com/office/drawing/2014/main" id="{17849EAF-471F-9422-8C3E-5E308FC07593}"/>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49" name="object 30">
              <a:extLst>
                <a:ext uri="{FF2B5EF4-FFF2-40B4-BE49-F238E27FC236}">
                  <a16:creationId xmlns:a16="http://schemas.microsoft.com/office/drawing/2014/main" id="{A42A89FE-8645-E471-392A-9707DBCE5EB5}"/>
                </a:ext>
              </a:extLst>
            </p:cNvPr>
            <p:cNvPicPr/>
            <p:nvPr/>
          </p:nvPicPr>
          <p:blipFill>
            <a:blip r:embed="rId22" cstate="print"/>
            <a:stretch>
              <a:fillRect/>
            </a:stretch>
          </p:blipFill>
          <p:spPr>
            <a:xfrm>
              <a:off x="840101" y="1723370"/>
              <a:ext cx="113334" cy="141668"/>
            </a:xfrm>
            <a:prstGeom prst="rect">
              <a:avLst/>
            </a:prstGeom>
          </p:spPr>
        </p:pic>
        <p:sp>
          <p:nvSpPr>
            <p:cNvPr id="50" name="object 31">
              <a:extLst>
                <a:ext uri="{FF2B5EF4-FFF2-40B4-BE49-F238E27FC236}">
                  <a16:creationId xmlns:a16="http://schemas.microsoft.com/office/drawing/2014/main" id="{A32ADAEB-5541-1D0E-E9FF-C8F1D542999A}"/>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51" name="object 32">
            <a:extLst>
              <a:ext uri="{FF2B5EF4-FFF2-40B4-BE49-F238E27FC236}">
                <a16:creationId xmlns:a16="http://schemas.microsoft.com/office/drawing/2014/main" id="{2E885B92-4310-FFCF-8681-EAE0C9847BBE}"/>
              </a:ext>
            </a:extLst>
          </p:cNvPr>
          <p:cNvGrpSpPr/>
          <p:nvPr/>
        </p:nvGrpSpPr>
        <p:grpSpPr>
          <a:xfrm>
            <a:off x="-8327382" y="4351510"/>
            <a:ext cx="572135" cy="375285"/>
            <a:chOff x="457205" y="2671799"/>
            <a:chExt cx="572135" cy="375285"/>
          </a:xfrm>
        </p:grpSpPr>
        <p:sp>
          <p:nvSpPr>
            <p:cNvPr id="52" name="object 33">
              <a:extLst>
                <a:ext uri="{FF2B5EF4-FFF2-40B4-BE49-F238E27FC236}">
                  <a16:creationId xmlns:a16="http://schemas.microsoft.com/office/drawing/2014/main" id="{5BD5710C-AC98-7B97-FB47-AF0BCD62D4F5}"/>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53" name="object 34">
              <a:extLst>
                <a:ext uri="{FF2B5EF4-FFF2-40B4-BE49-F238E27FC236}">
                  <a16:creationId xmlns:a16="http://schemas.microsoft.com/office/drawing/2014/main" id="{48E160EF-BE93-3323-A778-199D2292055A}"/>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54" name="object 48">
            <a:extLst>
              <a:ext uri="{FF2B5EF4-FFF2-40B4-BE49-F238E27FC236}">
                <a16:creationId xmlns:a16="http://schemas.microsoft.com/office/drawing/2014/main" id="{814F6583-EC1D-9B60-3415-31AB828F45F1}"/>
              </a:ext>
            </a:extLst>
          </p:cNvPr>
          <p:cNvGrpSpPr/>
          <p:nvPr/>
        </p:nvGrpSpPr>
        <p:grpSpPr>
          <a:xfrm>
            <a:off x="-8299273" y="3480803"/>
            <a:ext cx="532130" cy="421004"/>
            <a:chOff x="3903835" y="2611070"/>
            <a:chExt cx="532130" cy="421005"/>
          </a:xfrm>
        </p:grpSpPr>
        <p:sp>
          <p:nvSpPr>
            <p:cNvPr id="55" name="object 49">
              <a:extLst>
                <a:ext uri="{FF2B5EF4-FFF2-40B4-BE49-F238E27FC236}">
                  <a16:creationId xmlns:a16="http://schemas.microsoft.com/office/drawing/2014/main" id="{E0AA5CCD-D16C-43C3-831A-0995BECAC5A0}"/>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56" name="object 50">
              <a:extLst>
                <a:ext uri="{FF2B5EF4-FFF2-40B4-BE49-F238E27FC236}">
                  <a16:creationId xmlns:a16="http://schemas.microsoft.com/office/drawing/2014/main" id="{3A37CA5E-B3C1-4D10-49C6-CE1F3BF5320F}"/>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57" name="object 56">
            <a:extLst>
              <a:ext uri="{FF2B5EF4-FFF2-40B4-BE49-F238E27FC236}">
                <a16:creationId xmlns:a16="http://schemas.microsoft.com/office/drawing/2014/main" id="{54B71A1A-9AD1-2FCF-F0B5-1C61CE865793}"/>
              </a:ext>
            </a:extLst>
          </p:cNvPr>
          <p:cNvGrpSpPr/>
          <p:nvPr/>
        </p:nvGrpSpPr>
        <p:grpSpPr>
          <a:xfrm>
            <a:off x="-9112791" y="4311555"/>
            <a:ext cx="557531" cy="483870"/>
            <a:chOff x="457255" y="6325833"/>
            <a:chExt cx="557530" cy="483870"/>
          </a:xfrm>
        </p:grpSpPr>
        <p:sp>
          <p:nvSpPr>
            <p:cNvPr id="58" name="object 57">
              <a:extLst>
                <a:ext uri="{FF2B5EF4-FFF2-40B4-BE49-F238E27FC236}">
                  <a16:creationId xmlns:a16="http://schemas.microsoft.com/office/drawing/2014/main" id="{5F84439B-5652-A063-CE1F-81FB46CEDD5E}"/>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59" name="object 58">
              <a:extLst>
                <a:ext uri="{FF2B5EF4-FFF2-40B4-BE49-F238E27FC236}">
                  <a16:creationId xmlns:a16="http://schemas.microsoft.com/office/drawing/2014/main" id="{0C6FF7FF-D65A-B587-D2AC-B402C4E42A92}"/>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60" name="object 65">
            <a:extLst>
              <a:ext uri="{FF2B5EF4-FFF2-40B4-BE49-F238E27FC236}">
                <a16:creationId xmlns:a16="http://schemas.microsoft.com/office/drawing/2014/main" id="{BE4D3487-C683-89B9-C151-A0B987301978}"/>
              </a:ext>
            </a:extLst>
          </p:cNvPr>
          <p:cNvGrpSpPr/>
          <p:nvPr/>
        </p:nvGrpSpPr>
        <p:grpSpPr>
          <a:xfrm>
            <a:off x="-9100091" y="5103226"/>
            <a:ext cx="532130" cy="503556"/>
            <a:chOff x="3868851" y="6306282"/>
            <a:chExt cx="532130" cy="503555"/>
          </a:xfrm>
        </p:grpSpPr>
        <p:sp>
          <p:nvSpPr>
            <p:cNvPr id="61" name="object 66">
              <a:extLst>
                <a:ext uri="{FF2B5EF4-FFF2-40B4-BE49-F238E27FC236}">
                  <a16:creationId xmlns:a16="http://schemas.microsoft.com/office/drawing/2014/main" id="{7C320E00-57D4-D5CB-0360-58A67374ACCA}"/>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62" name="object 67">
              <a:extLst>
                <a:ext uri="{FF2B5EF4-FFF2-40B4-BE49-F238E27FC236}">
                  <a16:creationId xmlns:a16="http://schemas.microsoft.com/office/drawing/2014/main" id="{A630BD47-2883-832F-BE54-908C506534F9}"/>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63" name="object 68">
              <a:extLst>
                <a:ext uri="{FF2B5EF4-FFF2-40B4-BE49-F238E27FC236}">
                  <a16:creationId xmlns:a16="http://schemas.microsoft.com/office/drawing/2014/main" id="{76C1D4C3-63F4-63E2-B97B-8EF004FC947F}"/>
                </a:ext>
              </a:extLst>
            </p:cNvPr>
            <p:cNvPicPr/>
            <p:nvPr/>
          </p:nvPicPr>
          <p:blipFill>
            <a:blip r:embed="rId23" cstate="print">
              <a:biLevel thresh="50000"/>
            </a:blip>
            <a:stretch>
              <a:fillRect/>
            </a:stretch>
          </p:blipFill>
          <p:spPr>
            <a:xfrm>
              <a:off x="4041443" y="6580941"/>
              <a:ext cx="188884" cy="228507"/>
            </a:xfrm>
            <a:prstGeom prst="rect">
              <a:avLst/>
            </a:prstGeom>
          </p:spPr>
        </p:pic>
        <p:sp>
          <p:nvSpPr>
            <p:cNvPr id="64" name="object 69">
              <a:extLst>
                <a:ext uri="{FF2B5EF4-FFF2-40B4-BE49-F238E27FC236}">
                  <a16:creationId xmlns:a16="http://schemas.microsoft.com/office/drawing/2014/main" id="{7F7BF5D5-7D16-1051-07B9-2138380095D8}"/>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65" name="object 38">
            <a:extLst>
              <a:ext uri="{FF2B5EF4-FFF2-40B4-BE49-F238E27FC236}">
                <a16:creationId xmlns:a16="http://schemas.microsoft.com/office/drawing/2014/main" id="{91BF0579-8C78-F764-C368-FF81D1774081}"/>
              </a:ext>
            </a:extLst>
          </p:cNvPr>
          <p:cNvGrpSpPr/>
          <p:nvPr/>
        </p:nvGrpSpPr>
        <p:grpSpPr>
          <a:xfrm>
            <a:off x="-8247313" y="5014768"/>
            <a:ext cx="497840" cy="502284"/>
            <a:chOff x="3927351" y="945414"/>
            <a:chExt cx="497840" cy="502284"/>
          </a:xfrm>
        </p:grpSpPr>
        <p:sp>
          <p:nvSpPr>
            <p:cNvPr id="66" name="object 39">
              <a:extLst>
                <a:ext uri="{FF2B5EF4-FFF2-40B4-BE49-F238E27FC236}">
                  <a16:creationId xmlns:a16="http://schemas.microsoft.com/office/drawing/2014/main" id="{F82E6F02-20C3-386E-F1DC-1E1BC0469ED9}"/>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67" name="object 40">
              <a:extLst>
                <a:ext uri="{FF2B5EF4-FFF2-40B4-BE49-F238E27FC236}">
                  <a16:creationId xmlns:a16="http://schemas.microsoft.com/office/drawing/2014/main" id="{4BD2863E-AA37-29CC-E997-4B4122C05EB8}"/>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68" name="object 41">
              <a:extLst>
                <a:ext uri="{FF2B5EF4-FFF2-40B4-BE49-F238E27FC236}">
                  <a16:creationId xmlns:a16="http://schemas.microsoft.com/office/drawing/2014/main" id="{03491844-C468-78FD-EDBF-6FAE792A1519}"/>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69" name="object 42">
            <a:extLst>
              <a:ext uri="{FF2B5EF4-FFF2-40B4-BE49-F238E27FC236}">
                <a16:creationId xmlns:a16="http://schemas.microsoft.com/office/drawing/2014/main" id="{7A472FB0-E2D6-C476-AD7D-A0AEBD021F61}"/>
              </a:ext>
            </a:extLst>
          </p:cNvPr>
          <p:cNvGrpSpPr/>
          <p:nvPr/>
        </p:nvGrpSpPr>
        <p:grpSpPr>
          <a:xfrm>
            <a:off x="-8310061" y="5830081"/>
            <a:ext cx="532130" cy="300050"/>
            <a:chOff x="3903827" y="1913497"/>
            <a:chExt cx="532130" cy="300049"/>
          </a:xfrm>
        </p:grpSpPr>
        <p:sp>
          <p:nvSpPr>
            <p:cNvPr id="70" name="object 43">
              <a:extLst>
                <a:ext uri="{FF2B5EF4-FFF2-40B4-BE49-F238E27FC236}">
                  <a16:creationId xmlns:a16="http://schemas.microsoft.com/office/drawing/2014/main" id="{7569984C-AB6A-612B-F435-9D574D318F5D}"/>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71" name="object 44">
              <a:extLst>
                <a:ext uri="{FF2B5EF4-FFF2-40B4-BE49-F238E27FC236}">
                  <a16:creationId xmlns:a16="http://schemas.microsoft.com/office/drawing/2014/main" id="{42083510-D047-F1DE-00FE-41B585A48B1D}"/>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72" name="object 47">
              <a:extLst>
                <a:ext uri="{FF2B5EF4-FFF2-40B4-BE49-F238E27FC236}">
                  <a16:creationId xmlns:a16="http://schemas.microsoft.com/office/drawing/2014/main" id="{FA6A6C65-ACB6-8185-988B-9AB02890F9A2}"/>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73" name="object 51">
            <a:extLst>
              <a:ext uri="{FF2B5EF4-FFF2-40B4-BE49-F238E27FC236}">
                <a16:creationId xmlns:a16="http://schemas.microsoft.com/office/drawing/2014/main" id="{43385FCA-9255-D8CE-310D-7C4EFBC58764}"/>
              </a:ext>
            </a:extLst>
          </p:cNvPr>
          <p:cNvGrpSpPr/>
          <p:nvPr/>
        </p:nvGrpSpPr>
        <p:grpSpPr>
          <a:xfrm>
            <a:off x="-7589020" y="4991907"/>
            <a:ext cx="557531" cy="548005"/>
            <a:chOff x="457196" y="5396609"/>
            <a:chExt cx="557530" cy="548005"/>
          </a:xfrm>
        </p:grpSpPr>
        <p:sp>
          <p:nvSpPr>
            <p:cNvPr id="74" name="object 52">
              <a:extLst>
                <a:ext uri="{FF2B5EF4-FFF2-40B4-BE49-F238E27FC236}">
                  <a16:creationId xmlns:a16="http://schemas.microsoft.com/office/drawing/2014/main" id="{B8A48B6C-5179-24BB-21B3-A6F253B7C8DE}"/>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75" name="object 53">
              <a:extLst>
                <a:ext uri="{FF2B5EF4-FFF2-40B4-BE49-F238E27FC236}">
                  <a16:creationId xmlns:a16="http://schemas.microsoft.com/office/drawing/2014/main" id="{D6E7F9DC-57B9-73EB-F6E6-CEDFA33B4888}"/>
                </a:ext>
              </a:extLst>
            </p:cNvPr>
            <p:cNvPicPr/>
            <p:nvPr/>
          </p:nvPicPr>
          <p:blipFill>
            <a:blip r:embed="rId24" cstate="print">
              <a:biLevel thresh="50000"/>
            </a:blip>
            <a:stretch>
              <a:fillRect/>
            </a:stretch>
          </p:blipFill>
          <p:spPr>
            <a:xfrm>
              <a:off x="797382" y="5785859"/>
              <a:ext cx="216922" cy="158248"/>
            </a:xfrm>
            <a:prstGeom prst="rect">
              <a:avLst/>
            </a:prstGeom>
          </p:spPr>
        </p:pic>
        <p:pic>
          <p:nvPicPr>
            <p:cNvPr id="76" name="object 54">
              <a:extLst>
                <a:ext uri="{FF2B5EF4-FFF2-40B4-BE49-F238E27FC236}">
                  <a16:creationId xmlns:a16="http://schemas.microsoft.com/office/drawing/2014/main" id="{8AB1A545-377B-F344-3AD2-558BD7A3A193}"/>
                </a:ext>
              </a:extLst>
            </p:cNvPr>
            <p:cNvPicPr/>
            <p:nvPr/>
          </p:nvPicPr>
          <p:blipFill>
            <a:blip r:embed="rId25" cstate="print">
              <a:biLevel thresh="75000"/>
            </a:blip>
            <a:stretch>
              <a:fillRect/>
            </a:stretch>
          </p:blipFill>
          <p:spPr>
            <a:xfrm>
              <a:off x="564492" y="5396609"/>
              <a:ext cx="217615" cy="92196"/>
            </a:xfrm>
            <a:prstGeom prst="rect">
              <a:avLst/>
            </a:prstGeom>
          </p:spPr>
        </p:pic>
        <p:pic>
          <p:nvPicPr>
            <p:cNvPr id="77" name="object 55">
              <a:extLst>
                <a:ext uri="{FF2B5EF4-FFF2-40B4-BE49-F238E27FC236}">
                  <a16:creationId xmlns:a16="http://schemas.microsoft.com/office/drawing/2014/main" id="{CC956BE5-AFBE-E382-E0B7-7B71704E0C5E}"/>
                </a:ext>
              </a:extLst>
            </p:cNvPr>
            <p:cNvPicPr/>
            <p:nvPr/>
          </p:nvPicPr>
          <p:blipFill>
            <a:blip r:embed="rId26" cstate="print">
              <a:biLevel thresh="50000"/>
            </a:blip>
            <a:stretch>
              <a:fillRect/>
            </a:stretch>
          </p:blipFill>
          <p:spPr>
            <a:xfrm>
              <a:off x="921484" y="5692248"/>
              <a:ext cx="67701" cy="64730"/>
            </a:xfrm>
            <a:prstGeom prst="rect">
              <a:avLst/>
            </a:prstGeom>
          </p:spPr>
        </p:pic>
      </p:grpSp>
      <p:grpSp>
        <p:nvGrpSpPr>
          <p:cNvPr id="78" name="object 59">
            <a:extLst>
              <a:ext uri="{FF2B5EF4-FFF2-40B4-BE49-F238E27FC236}">
                <a16:creationId xmlns:a16="http://schemas.microsoft.com/office/drawing/2014/main" id="{219E6BFC-63FB-C07B-40FC-5702BF531328}"/>
              </a:ext>
            </a:extLst>
          </p:cNvPr>
          <p:cNvGrpSpPr/>
          <p:nvPr/>
        </p:nvGrpSpPr>
        <p:grpSpPr>
          <a:xfrm>
            <a:off x="-7631514" y="3296608"/>
            <a:ext cx="504190" cy="481964"/>
            <a:chOff x="483268" y="7196776"/>
            <a:chExt cx="504190" cy="481965"/>
          </a:xfrm>
        </p:grpSpPr>
        <p:sp>
          <p:nvSpPr>
            <p:cNvPr id="79" name="object 60">
              <a:extLst>
                <a:ext uri="{FF2B5EF4-FFF2-40B4-BE49-F238E27FC236}">
                  <a16:creationId xmlns:a16="http://schemas.microsoft.com/office/drawing/2014/main" id="{A1CA2234-A8C2-CACC-3335-1A41811AE017}"/>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80" name="object 61">
              <a:extLst>
                <a:ext uri="{FF2B5EF4-FFF2-40B4-BE49-F238E27FC236}">
                  <a16:creationId xmlns:a16="http://schemas.microsoft.com/office/drawing/2014/main" id="{A922F565-9D42-DF0A-FA30-1B031763CA8F}"/>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81" name="object 70">
            <a:extLst>
              <a:ext uri="{FF2B5EF4-FFF2-40B4-BE49-F238E27FC236}">
                <a16:creationId xmlns:a16="http://schemas.microsoft.com/office/drawing/2014/main" id="{296C9210-BA09-E9E9-D168-7A1647651289}"/>
              </a:ext>
            </a:extLst>
          </p:cNvPr>
          <p:cNvGrpSpPr/>
          <p:nvPr/>
        </p:nvGrpSpPr>
        <p:grpSpPr>
          <a:xfrm>
            <a:off x="-7645297" y="3956643"/>
            <a:ext cx="535940" cy="645161"/>
            <a:chOff x="3868950" y="7119218"/>
            <a:chExt cx="535940" cy="645160"/>
          </a:xfrm>
        </p:grpSpPr>
        <p:sp>
          <p:nvSpPr>
            <p:cNvPr id="82" name="object 71">
              <a:extLst>
                <a:ext uri="{FF2B5EF4-FFF2-40B4-BE49-F238E27FC236}">
                  <a16:creationId xmlns:a16="http://schemas.microsoft.com/office/drawing/2014/main" id="{BCED3D99-5D46-FAEC-B5AF-E6CE12415B2D}"/>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83" name="object 72">
              <a:extLst>
                <a:ext uri="{FF2B5EF4-FFF2-40B4-BE49-F238E27FC236}">
                  <a16:creationId xmlns:a16="http://schemas.microsoft.com/office/drawing/2014/main" id="{AAC39BEE-9495-C7F8-3B9F-5B9EDFC12618}"/>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84" name="object 73">
              <a:extLst>
                <a:ext uri="{FF2B5EF4-FFF2-40B4-BE49-F238E27FC236}">
                  <a16:creationId xmlns:a16="http://schemas.microsoft.com/office/drawing/2014/main" id="{E22BAA49-25B1-F838-0CAF-0A1EF4BC2C41}"/>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85" name="object 74">
              <a:extLst>
                <a:ext uri="{FF2B5EF4-FFF2-40B4-BE49-F238E27FC236}">
                  <a16:creationId xmlns:a16="http://schemas.microsoft.com/office/drawing/2014/main" id="{4F594FFE-091A-3627-8B11-5C983F74AA23}"/>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86" name="object 75">
              <a:extLst>
                <a:ext uri="{FF2B5EF4-FFF2-40B4-BE49-F238E27FC236}">
                  <a16:creationId xmlns:a16="http://schemas.microsoft.com/office/drawing/2014/main" id="{5723CC71-AE48-24C3-F2C1-FFE2616B3B24}"/>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87" name="object 76">
              <a:extLst>
                <a:ext uri="{FF2B5EF4-FFF2-40B4-BE49-F238E27FC236}">
                  <a16:creationId xmlns:a16="http://schemas.microsoft.com/office/drawing/2014/main" id="{7EC0EF0F-9856-EF11-CEB2-B09716B66950}"/>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88" name="object 77">
              <a:extLst>
                <a:ext uri="{FF2B5EF4-FFF2-40B4-BE49-F238E27FC236}">
                  <a16:creationId xmlns:a16="http://schemas.microsoft.com/office/drawing/2014/main" id="{44F791C4-3AAF-87A9-D2EF-7AA27BB08C4D}"/>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89" name="object 78">
              <a:extLst>
                <a:ext uri="{FF2B5EF4-FFF2-40B4-BE49-F238E27FC236}">
                  <a16:creationId xmlns:a16="http://schemas.microsoft.com/office/drawing/2014/main" id="{10C98F4D-FBAF-6743-FC03-4A1E010D8EE5}"/>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90" name="object 35">
            <a:extLst>
              <a:ext uri="{FF2B5EF4-FFF2-40B4-BE49-F238E27FC236}">
                <a16:creationId xmlns:a16="http://schemas.microsoft.com/office/drawing/2014/main" id="{2DFCC723-4ED2-984C-EBE0-2E3FF4C7CA98}"/>
              </a:ext>
            </a:extLst>
          </p:cNvPr>
          <p:cNvGrpSpPr/>
          <p:nvPr/>
        </p:nvGrpSpPr>
        <p:grpSpPr>
          <a:xfrm>
            <a:off x="-9042338" y="5784968"/>
            <a:ext cx="609600" cy="441324"/>
            <a:chOff x="3817620" y="945208"/>
            <a:chExt cx="609600" cy="441325"/>
          </a:xfrm>
        </p:grpSpPr>
        <p:sp>
          <p:nvSpPr>
            <p:cNvPr id="91" name="object 36">
              <a:extLst>
                <a:ext uri="{FF2B5EF4-FFF2-40B4-BE49-F238E27FC236}">
                  <a16:creationId xmlns:a16="http://schemas.microsoft.com/office/drawing/2014/main" id="{6930C806-536C-A5E6-4683-594DEBE4EF05}"/>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92" name="object 37">
              <a:extLst>
                <a:ext uri="{FF2B5EF4-FFF2-40B4-BE49-F238E27FC236}">
                  <a16:creationId xmlns:a16="http://schemas.microsoft.com/office/drawing/2014/main" id="{7564D4D2-8463-4B5E-B373-21F5CCCE25E8}"/>
                </a:ext>
              </a:extLst>
            </p:cNvPr>
            <p:cNvPicPr/>
            <p:nvPr/>
          </p:nvPicPr>
          <p:blipFill>
            <a:blip r:embed="rId27" cstate="print"/>
            <a:stretch>
              <a:fillRect/>
            </a:stretch>
          </p:blipFill>
          <p:spPr>
            <a:xfrm>
              <a:off x="3859804" y="945208"/>
              <a:ext cx="171431" cy="175813"/>
            </a:xfrm>
            <a:prstGeom prst="rect">
              <a:avLst/>
            </a:prstGeom>
          </p:spPr>
        </p:pic>
        <p:sp>
          <p:nvSpPr>
            <p:cNvPr id="93" name="object 38">
              <a:extLst>
                <a:ext uri="{FF2B5EF4-FFF2-40B4-BE49-F238E27FC236}">
                  <a16:creationId xmlns:a16="http://schemas.microsoft.com/office/drawing/2014/main" id="{55AC0E49-F426-969C-B963-923F39995E8E}"/>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94" name="object 39">
              <a:extLst>
                <a:ext uri="{FF2B5EF4-FFF2-40B4-BE49-F238E27FC236}">
                  <a16:creationId xmlns:a16="http://schemas.microsoft.com/office/drawing/2014/main" id="{5B4D408D-10FA-88AE-219E-2259353F50FE}"/>
                </a:ext>
              </a:extLst>
            </p:cNvPr>
            <p:cNvPicPr/>
            <p:nvPr/>
          </p:nvPicPr>
          <p:blipFill>
            <a:blip r:embed="rId28" cstate="print">
              <a:biLevel thresh="50000"/>
            </a:blip>
            <a:stretch>
              <a:fillRect/>
            </a:stretch>
          </p:blipFill>
          <p:spPr>
            <a:xfrm>
              <a:off x="4097925" y="987302"/>
              <a:ext cx="329280" cy="313900"/>
            </a:xfrm>
            <a:prstGeom prst="rect">
              <a:avLst/>
            </a:prstGeom>
          </p:spPr>
        </p:pic>
      </p:grpSp>
      <p:grpSp>
        <p:nvGrpSpPr>
          <p:cNvPr id="95" name="object 32">
            <a:extLst>
              <a:ext uri="{FF2B5EF4-FFF2-40B4-BE49-F238E27FC236}">
                <a16:creationId xmlns:a16="http://schemas.microsoft.com/office/drawing/2014/main" id="{6B610339-9321-0621-7045-41B2F4A1680F}"/>
              </a:ext>
            </a:extLst>
          </p:cNvPr>
          <p:cNvGrpSpPr/>
          <p:nvPr/>
        </p:nvGrpSpPr>
        <p:grpSpPr>
          <a:xfrm>
            <a:off x="-9084114" y="6357561"/>
            <a:ext cx="496571" cy="488949"/>
            <a:chOff x="490923" y="2963165"/>
            <a:chExt cx="496570" cy="488950"/>
          </a:xfrm>
        </p:grpSpPr>
        <p:sp>
          <p:nvSpPr>
            <p:cNvPr id="96" name="object 33">
              <a:extLst>
                <a:ext uri="{FF2B5EF4-FFF2-40B4-BE49-F238E27FC236}">
                  <a16:creationId xmlns:a16="http://schemas.microsoft.com/office/drawing/2014/main" id="{D752E63F-E95D-D10F-DB06-3DB6A250A093}"/>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97" name="object 34">
              <a:extLst>
                <a:ext uri="{FF2B5EF4-FFF2-40B4-BE49-F238E27FC236}">
                  <a16:creationId xmlns:a16="http://schemas.microsoft.com/office/drawing/2014/main" id="{0DACE6FD-5354-E766-D92D-2797CD9BFB3A}"/>
                </a:ext>
              </a:extLst>
            </p:cNvPr>
            <p:cNvPicPr/>
            <p:nvPr/>
          </p:nvPicPr>
          <p:blipFill>
            <a:blip r:embed="rId29" cstate="print">
              <a:biLevel thresh="50000"/>
            </a:blip>
            <a:stretch>
              <a:fillRect/>
            </a:stretch>
          </p:blipFill>
          <p:spPr>
            <a:xfrm>
              <a:off x="693151" y="3236791"/>
              <a:ext cx="101492" cy="95244"/>
            </a:xfrm>
            <a:prstGeom prst="rect">
              <a:avLst/>
            </a:prstGeom>
          </p:spPr>
        </p:pic>
      </p:grpSp>
      <p:pic>
        <p:nvPicPr>
          <p:cNvPr id="98" name="object 48" descr="ServSafe logo">
            <a:extLst>
              <a:ext uri="{FF2B5EF4-FFF2-40B4-BE49-F238E27FC236}">
                <a16:creationId xmlns:a16="http://schemas.microsoft.com/office/drawing/2014/main" id="{BDCEB9A1-48C1-E258-C20E-9DFB0D49D024}"/>
              </a:ext>
            </a:extLst>
          </p:cNvPr>
          <p:cNvPicPr/>
          <p:nvPr/>
        </p:nvPicPr>
        <p:blipFill>
          <a:blip r:embed="rId30" cstate="print"/>
          <a:stretch>
            <a:fillRect/>
          </a:stretch>
        </p:blipFill>
        <p:spPr>
          <a:xfrm>
            <a:off x="-9167446" y="6992745"/>
            <a:ext cx="787177" cy="367339"/>
          </a:xfrm>
          <a:prstGeom prst="rect">
            <a:avLst/>
          </a:prstGeom>
        </p:spPr>
      </p:pic>
      <p:grpSp>
        <p:nvGrpSpPr>
          <p:cNvPr id="99" name="object 24">
            <a:extLst>
              <a:ext uri="{FF2B5EF4-FFF2-40B4-BE49-F238E27FC236}">
                <a16:creationId xmlns:a16="http://schemas.microsoft.com/office/drawing/2014/main" id="{DACB7F01-D2AA-2EA0-808D-6CF6AFFB5431}"/>
              </a:ext>
            </a:extLst>
          </p:cNvPr>
          <p:cNvGrpSpPr/>
          <p:nvPr/>
        </p:nvGrpSpPr>
        <p:grpSpPr>
          <a:xfrm>
            <a:off x="-8388750" y="6248341"/>
            <a:ext cx="493396" cy="544196"/>
            <a:chOff x="493907" y="1554516"/>
            <a:chExt cx="493395" cy="544195"/>
          </a:xfrm>
          <a:solidFill>
            <a:schemeClr val="tx1"/>
          </a:solidFill>
        </p:grpSpPr>
        <p:sp>
          <p:nvSpPr>
            <p:cNvPr id="100" name="object 25">
              <a:extLst>
                <a:ext uri="{FF2B5EF4-FFF2-40B4-BE49-F238E27FC236}">
                  <a16:creationId xmlns:a16="http://schemas.microsoft.com/office/drawing/2014/main" id="{BDC5BBAC-C3C0-BF02-2E75-DF827B3DE524}"/>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01" name="object 26">
              <a:extLst>
                <a:ext uri="{FF2B5EF4-FFF2-40B4-BE49-F238E27FC236}">
                  <a16:creationId xmlns:a16="http://schemas.microsoft.com/office/drawing/2014/main" id="{9D598127-E6D4-4C68-11BF-1321BF1B0B85}"/>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02" name="object 27">
            <a:extLst>
              <a:ext uri="{FF2B5EF4-FFF2-40B4-BE49-F238E27FC236}">
                <a16:creationId xmlns:a16="http://schemas.microsoft.com/office/drawing/2014/main" id="{82D27D37-7DB3-16E7-B1FA-D677AC75CABE}"/>
              </a:ext>
            </a:extLst>
          </p:cNvPr>
          <p:cNvGrpSpPr/>
          <p:nvPr/>
        </p:nvGrpSpPr>
        <p:grpSpPr>
          <a:xfrm>
            <a:off x="-7761719" y="6494401"/>
            <a:ext cx="570229" cy="342265"/>
            <a:chOff x="455574" y="2330599"/>
            <a:chExt cx="570230" cy="342265"/>
          </a:xfrm>
        </p:grpSpPr>
        <p:sp>
          <p:nvSpPr>
            <p:cNvPr id="103" name="object 28">
              <a:extLst>
                <a:ext uri="{FF2B5EF4-FFF2-40B4-BE49-F238E27FC236}">
                  <a16:creationId xmlns:a16="http://schemas.microsoft.com/office/drawing/2014/main" id="{5C7868A0-1E22-FA6A-8993-E593ECEA27C7}"/>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04" name="object 29">
              <a:extLst>
                <a:ext uri="{FF2B5EF4-FFF2-40B4-BE49-F238E27FC236}">
                  <a16:creationId xmlns:a16="http://schemas.microsoft.com/office/drawing/2014/main" id="{5E87CC1A-1E5E-CE65-57FF-E7D52DD75A62}"/>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05" name="object 30">
              <a:extLst>
                <a:ext uri="{FF2B5EF4-FFF2-40B4-BE49-F238E27FC236}">
                  <a16:creationId xmlns:a16="http://schemas.microsoft.com/office/drawing/2014/main" id="{2DC50CDF-A566-9E30-488B-3BF87477EDB7}"/>
                </a:ext>
              </a:extLst>
            </p:cNvPr>
            <p:cNvPicPr/>
            <p:nvPr/>
          </p:nvPicPr>
          <p:blipFill>
            <a:blip r:embed="rId31" cstate="print">
              <a:biLevel thresh="50000"/>
            </a:blip>
            <a:stretch>
              <a:fillRect/>
            </a:stretch>
          </p:blipFill>
          <p:spPr>
            <a:xfrm>
              <a:off x="553803" y="2353945"/>
              <a:ext cx="127158" cy="123421"/>
            </a:xfrm>
            <a:prstGeom prst="rect">
              <a:avLst/>
            </a:prstGeom>
          </p:spPr>
        </p:pic>
        <p:pic>
          <p:nvPicPr>
            <p:cNvPr id="106" name="object 31">
              <a:extLst>
                <a:ext uri="{FF2B5EF4-FFF2-40B4-BE49-F238E27FC236}">
                  <a16:creationId xmlns:a16="http://schemas.microsoft.com/office/drawing/2014/main" id="{6FB04151-F37C-D2B8-1FE3-303087C3D433}"/>
                </a:ext>
              </a:extLst>
            </p:cNvPr>
            <p:cNvPicPr/>
            <p:nvPr/>
          </p:nvPicPr>
          <p:blipFill>
            <a:blip r:embed="rId32" cstate="print"/>
            <a:stretch>
              <a:fillRect/>
            </a:stretch>
          </p:blipFill>
          <p:spPr>
            <a:xfrm>
              <a:off x="741281" y="2330599"/>
              <a:ext cx="129901" cy="126669"/>
            </a:xfrm>
            <a:prstGeom prst="rect">
              <a:avLst/>
            </a:prstGeom>
          </p:spPr>
        </p:pic>
      </p:grpSp>
      <p:grpSp>
        <p:nvGrpSpPr>
          <p:cNvPr id="107" name="object 40">
            <a:extLst>
              <a:ext uri="{FF2B5EF4-FFF2-40B4-BE49-F238E27FC236}">
                <a16:creationId xmlns:a16="http://schemas.microsoft.com/office/drawing/2014/main" id="{88307C60-7F87-ED1E-9023-E243F50154A4}"/>
              </a:ext>
            </a:extLst>
          </p:cNvPr>
          <p:cNvGrpSpPr/>
          <p:nvPr/>
        </p:nvGrpSpPr>
        <p:grpSpPr>
          <a:xfrm>
            <a:off x="-7686603" y="5789675"/>
            <a:ext cx="497205" cy="476251"/>
            <a:chOff x="3873986" y="1596440"/>
            <a:chExt cx="497205" cy="476250"/>
          </a:xfrm>
        </p:grpSpPr>
        <p:sp>
          <p:nvSpPr>
            <p:cNvPr id="108" name="object 41">
              <a:extLst>
                <a:ext uri="{FF2B5EF4-FFF2-40B4-BE49-F238E27FC236}">
                  <a16:creationId xmlns:a16="http://schemas.microsoft.com/office/drawing/2014/main" id="{72F205F2-4827-43B1-294A-47502A7A0E38}"/>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09" name="object 42">
              <a:extLst>
                <a:ext uri="{FF2B5EF4-FFF2-40B4-BE49-F238E27FC236}">
                  <a16:creationId xmlns:a16="http://schemas.microsoft.com/office/drawing/2014/main" id="{8C80436D-F6F0-5EF3-4592-4FD5FBF24EA7}"/>
                </a:ext>
              </a:extLst>
            </p:cNvPr>
            <p:cNvPicPr/>
            <p:nvPr/>
          </p:nvPicPr>
          <p:blipFill>
            <a:blip r:embed="rId33" cstate="print"/>
            <a:stretch>
              <a:fillRect/>
            </a:stretch>
          </p:blipFill>
          <p:spPr>
            <a:xfrm>
              <a:off x="3873986" y="1631236"/>
              <a:ext cx="241709" cy="441454"/>
            </a:xfrm>
            <a:prstGeom prst="rect">
              <a:avLst/>
            </a:prstGeom>
          </p:spPr>
        </p:pic>
      </p:grpSp>
      <p:sp>
        <p:nvSpPr>
          <p:cNvPr id="110" name="TextBox 109">
            <a:extLst>
              <a:ext uri="{FF2B5EF4-FFF2-40B4-BE49-F238E27FC236}">
                <a16:creationId xmlns:a16="http://schemas.microsoft.com/office/drawing/2014/main" id="{8D0487E2-EB49-0A9D-9C06-3367D62FC8FB}"/>
              </a:ext>
            </a:extLst>
          </p:cNvPr>
          <p:cNvSpPr txBox="1"/>
          <p:nvPr/>
        </p:nvSpPr>
        <p:spPr>
          <a:xfrm>
            <a:off x="-9144000" y="1219200"/>
            <a:ext cx="4435844" cy="369332"/>
          </a:xfrm>
          <a:prstGeom prst="rect">
            <a:avLst/>
          </a:prstGeom>
          <a:noFill/>
        </p:spPr>
        <p:txBody>
          <a:bodyPr wrap="square" rtlCol="0">
            <a:spAutoFit/>
          </a:bodyPr>
          <a:lstStyle/>
          <a:p>
            <a:r>
              <a:rPr lang="en-US" dirty="0"/>
              <a:t>Icon Library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a:extLst>
            <a:ext uri="{FF2B5EF4-FFF2-40B4-BE49-F238E27FC236}">
              <a16:creationId xmlns:a16="http://schemas.microsoft.com/office/drawing/2014/main" id="{FEEEF5A4-6F55-F480-B7CD-85C60EC3E630}"/>
            </a:ext>
          </a:extLst>
        </p:cNvPr>
        <p:cNvGrpSpPr/>
        <p:nvPr/>
      </p:nvGrpSpPr>
      <p:grpSpPr>
        <a:xfrm>
          <a:off x="0" y="0"/>
          <a:ext cx="0" cy="0"/>
          <a:chOff x="0" y="0"/>
          <a:chExt cx="0" cy="0"/>
        </a:xfrm>
      </p:grpSpPr>
      <p:grpSp>
        <p:nvGrpSpPr>
          <p:cNvPr id="32" name="object 11">
            <a:extLst>
              <a:ext uri="{FF2B5EF4-FFF2-40B4-BE49-F238E27FC236}">
                <a16:creationId xmlns:a16="http://schemas.microsoft.com/office/drawing/2014/main" id="{017386DA-2730-C136-2E74-F84CE0F82AFD}"/>
              </a:ext>
            </a:extLst>
          </p:cNvPr>
          <p:cNvGrpSpPr/>
          <p:nvPr/>
        </p:nvGrpSpPr>
        <p:grpSpPr>
          <a:xfrm>
            <a:off x="2832020" y="6266214"/>
            <a:ext cx="2160905" cy="2160905"/>
            <a:chOff x="457200" y="6157379"/>
            <a:chExt cx="2160905" cy="2160905"/>
          </a:xfrm>
        </p:grpSpPr>
        <p:pic>
          <p:nvPicPr>
            <p:cNvPr id="33" name="object 12">
              <a:extLst>
                <a:ext uri="{FF2B5EF4-FFF2-40B4-BE49-F238E27FC236}">
                  <a16:creationId xmlns:a16="http://schemas.microsoft.com/office/drawing/2014/main" id="{45736FF5-B57A-9247-CAA8-5E743A11C357}"/>
                </a:ext>
              </a:extLst>
            </p:cNvPr>
            <p:cNvPicPr/>
            <p:nvPr/>
          </p:nvPicPr>
          <p:blipFill>
            <a:blip r:embed="rId2" cstate="print"/>
            <a:stretch>
              <a:fillRect/>
            </a:stretch>
          </p:blipFill>
          <p:spPr>
            <a:xfrm>
              <a:off x="463105" y="6163284"/>
              <a:ext cx="2148801" cy="2148801"/>
            </a:xfrm>
            <a:prstGeom prst="rect">
              <a:avLst/>
            </a:prstGeom>
            <a:ln>
              <a:solidFill>
                <a:srgbClr val="7BBD00"/>
              </a:solidFill>
            </a:ln>
          </p:spPr>
        </p:pic>
        <p:sp>
          <p:nvSpPr>
            <p:cNvPr id="34" name="object 13">
              <a:extLst>
                <a:ext uri="{FF2B5EF4-FFF2-40B4-BE49-F238E27FC236}">
                  <a16:creationId xmlns:a16="http://schemas.microsoft.com/office/drawing/2014/main" id="{9AE0305A-E231-261D-3ED6-D355A500A851}"/>
                </a:ext>
              </a:extLst>
            </p:cNvPr>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4" name="object 4">
            <a:extLst>
              <a:ext uri="{FF2B5EF4-FFF2-40B4-BE49-F238E27FC236}">
                <a16:creationId xmlns:a16="http://schemas.microsoft.com/office/drawing/2014/main" id="{55DF6AB3-BEEC-AFD9-279B-8DCE431048AB}"/>
              </a:ext>
            </a:extLst>
          </p:cNvPr>
          <p:cNvGrpSpPr/>
          <p:nvPr/>
        </p:nvGrpSpPr>
        <p:grpSpPr>
          <a:xfrm>
            <a:off x="0" y="8572501"/>
            <a:ext cx="7315200" cy="571500"/>
            <a:chOff x="0" y="8572500"/>
            <a:chExt cx="7315200" cy="571500"/>
          </a:xfrm>
        </p:grpSpPr>
        <p:sp>
          <p:nvSpPr>
            <p:cNvPr id="5" name="object 5">
              <a:extLst>
                <a:ext uri="{FF2B5EF4-FFF2-40B4-BE49-F238E27FC236}">
                  <a16:creationId xmlns:a16="http://schemas.microsoft.com/office/drawing/2014/main" id="{29BB6BC1-2299-95A0-4A7D-70203F8F6FD6}"/>
                </a:ext>
              </a:extLst>
            </p:cNvPr>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6" name="object 6">
              <a:extLst>
                <a:ext uri="{FF2B5EF4-FFF2-40B4-BE49-F238E27FC236}">
                  <a16:creationId xmlns:a16="http://schemas.microsoft.com/office/drawing/2014/main" id="{00AD2333-4F2D-F8A6-57E6-AC0C3DBE70B1}"/>
                </a:ext>
              </a:extLst>
            </p:cNvPr>
            <p:cNvPicPr/>
            <p:nvPr/>
          </p:nvPicPr>
          <p:blipFill>
            <a:blip r:embed="rId3" cstate="print"/>
            <a:stretch>
              <a:fillRect/>
            </a:stretch>
          </p:blipFill>
          <p:spPr>
            <a:xfrm>
              <a:off x="454685" y="8774692"/>
              <a:ext cx="825157" cy="175760"/>
            </a:xfrm>
            <a:prstGeom prst="rect">
              <a:avLst/>
            </a:prstGeom>
          </p:spPr>
        </p:pic>
        <p:sp>
          <p:nvSpPr>
            <p:cNvPr id="7" name="object 7">
              <a:extLst>
                <a:ext uri="{FF2B5EF4-FFF2-40B4-BE49-F238E27FC236}">
                  <a16:creationId xmlns:a16="http://schemas.microsoft.com/office/drawing/2014/main" id="{E87A703C-5882-B739-4F5B-B38620A0007B}"/>
                </a:ext>
              </a:extLst>
            </p:cNvPr>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grpSp>
        <p:nvGrpSpPr>
          <p:cNvPr id="8" name="object 8">
            <a:extLst>
              <a:ext uri="{FF2B5EF4-FFF2-40B4-BE49-F238E27FC236}">
                <a16:creationId xmlns:a16="http://schemas.microsoft.com/office/drawing/2014/main" id="{979E2873-8CDB-F311-61EC-E46BFC13DF26}"/>
              </a:ext>
            </a:extLst>
          </p:cNvPr>
          <p:cNvGrpSpPr/>
          <p:nvPr/>
        </p:nvGrpSpPr>
        <p:grpSpPr>
          <a:xfrm rot="1258">
            <a:off x="560090" y="2893682"/>
            <a:ext cx="2160905" cy="2160905"/>
            <a:chOff x="457200" y="3783761"/>
            <a:chExt cx="2160905" cy="2160905"/>
          </a:xfrm>
        </p:grpSpPr>
        <p:pic>
          <p:nvPicPr>
            <p:cNvPr id="9" name="object 9">
              <a:extLst>
                <a:ext uri="{FF2B5EF4-FFF2-40B4-BE49-F238E27FC236}">
                  <a16:creationId xmlns:a16="http://schemas.microsoft.com/office/drawing/2014/main" id="{F98D8DC0-AB90-EBB2-6FEB-E08FDFAA7364}"/>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10" name="object 10">
              <a:extLst>
                <a:ext uri="{FF2B5EF4-FFF2-40B4-BE49-F238E27FC236}">
                  <a16:creationId xmlns:a16="http://schemas.microsoft.com/office/drawing/2014/main" id="{4B297AD4-C402-B96B-43BC-9EDD2BF0877D}"/>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11" name="object 11">
            <a:extLst>
              <a:ext uri="{FF2B5EF4-FFF2-40B4-BE49-F238E27FC236}">
                <a16:creationId xmlns:a16="http://schemas.microsoft.com/office/drawing/2014/main" id="{8411C0A3-0A29-5BBF-65DB-8F88BB03C2EB}"/>
              </a:ext>
            </a:extLst>
          </p:cNvPr>
          <p:cNvGrpSpPr/>
          <p:nvPr/>
        </p:nvGrpSpPr>
        <p:grpSpPr>
          <a:xfrm rot="1258">
            <a:off x="531103" y="5630173"/>
            <a:ext cx="2160905" cy="2160905"/>
            <a:chOff x="457200" y="6157379"/>
            <a:chExt cx="2160905" cy="2160905"/>
          </a:xfrm>
        </p:grpSpPr>
        <p:pic>
          <p:nvPicPr>
            <p:cNvPr id="12" name="object 12">
              <a:extLst>
                <a:ext uri="{FF2B5EF4-FFF2-40B4-BE49-F238E27FC236}">
                  <a16:creationId xmlns:a16="http://schemas.microsoft.com/office/drawing/2014/main" id="{67CD28E4-6785-30C8-6711-B374C8C8FC51}"/>
                </a:ext>
              </a:extLst>
            </p:cNvPr>
            <p:cNvPicPr/>
            <p:nvPr/>
          </p:nvPicPr>
          <p:blipFill>
            <a:blip r:embed="rId2" cstate="print"/>
            <a:stretch>
              <a:fillRect/>
            </a:stretch>
          </p:blipFill>
          <p:spPr>
            <a:xfrm>
              <a:off x="463105" y="6163284"/>
              <a:ext cx="2148801" cy="2148801"/>
            </a:xfrm>
            <a:prstGeom prst="rect">
              <a:avLst/>
            </a:prstGeom>
            <a:ln>
              <a:solidFill>
                <a:srgbClr val="7BBD00"/>
              </a:solidFill>
            </a:ln>
          </p:spPr>
        </p:pic>
        <p:sp>
          <p:nvSpPr>
            <p:cNvPr id="13" name="object 13">
              <a:extLst>
                <a:ext uri="{FF2B5EF4-FFF2-40B4-BE49-F238E27FC236}">
                  <a16:creationId xmlns:a16="http://schemas.microsoft.com/office/drawing/2014/main" id="{57C714FE-86D9-CE4E-5BDE-7AA7C866CBD3}"/>
                </a:ext>
              </a:extLst>
            </p:cNvPr>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sp>
        <p:nvSpPr>
          <p:cNvPr id="17" name="Rectangle 16">
            <a:extLst>
              <a:ext uri="{FF2B5EF4-FFF2-40B4-BE49-F238E27FC236}">
                <a16:creationId xmlns:a16="http://schemas.microsoft.com/office/drawing/2014/main" id="{D61A39DC-83D5-395A-C577-70BB9E8C42AB}"/>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18" name="Rectangle 17">
            <a:extLst>
              <a:ext uri="{FF2B5EF4-FFF2-40B4-BE49-F238E27FC236}">
                <a16:creationId xmlns:a16="http://schemas.microsoft.com/office/drawing/2014/main" id="{3F9F7BD5-26DC-ECBE-058B-45D1F10C0A7C}"/>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F8C5F6B-31D7-A07E-40D5-08656FD18198}"/>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FD2B3F7-E650-9333-2E2A-8EE1DB0040B7}"/>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BA33324-7DF3-B670-A06D-A238D6F79899}"/>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001D6D2-254F-0CBD-BBA8-A7357189788C}"/>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23" name="Rectangle 22">
            <a:extLst>
              <a:ext uri="{FF2B5EF4-FFF2-40B4-BE49-F238E27FC236}">
                <a16:creationId xmlns:a16="http://schemas.microsoft.com/office/drawing/2014/main" id="{212A4751-C483-F50A-92EA-E5FC1E44EA11}"/>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1EFC29FD-315B-E73F-7149-1004C560BFCC}"/>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5"/>
              </a:rPr>
              <a:t>brand.msu.edu</a:t>
            </a:r>
            <a:r>
              <a:rPr lang="en-US" dirty="0"/>
              <a:t>. </a:t>
            </a:r>
          </a:p>
          <a:p>
            <a:endParaRPr lang="en-US" dirty="0"/>
          </a:p>
        </p:txBody>
      </p:sp>
      <p:sp>
        <p:nvSpPr>
          <p:cNvPr id="25" name="object 63">
            <a:extLst>
              <a:ext uri="{FF2B5EF4-FFF2-40B4-BE49-F238E27FC236}">
                <a16:creationId xmlns:a16="http://schemas.microsoft.com/office/drawing/2014/main" id="{CAADE181-D71F-4D95-4BCF-6B49541A3E45}"/>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6</a:t>
            </a:fld>
            <a:endParaRPr spc="-50" dirty="0">
              <a:latin typeface="Metropolis" panose="00000500000000000000" pitchFamily="50" charset="0"/>
            </a:endParaRPr>
          </a:p>
        </p:txBody>
      </p:sp>
      <p:sp>
        <p:nvSpPr>
          <p:cNvPr id="16" name="TextBox 15">
            <a:extLst>
              <a:ext uri="{FF2B5EF4-FFF2-40B4-BE49-F238E27FC236}">
                <a16:creationId xmlns:a16="http://schemas.microsoft.com/office/drawing/2014/main" id="{07BF70FE-7DB6-0866-B6A1-D284C58B0430}"/>
              </a:ext>
            </a:extLst>
          </p:cNvPr>
          <p:cNvSpPr txBox="1"/>
          <p:nvPr/>
        </p:nvSpPr>
        <p:spPr>
          <a:xfrm>
            <a:off x="8001000" y="433006"/>
            <a:ext cx="8115300" cy="14219277"/>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7"/>
              </a:rPr>
              <a:t>iStock</a:t>
            </a:r>
            <a:r>
              <a:rPr lang="en-US" dirty="0"/>
              <a:t>, </a:t>
            </a:r>
            <a:r>
              <a:rPr lang="en-US" dirty="0" err="1">
                <a:hlinkClick r:id="rId8"/>
              </a:rPr>
              <a:t>Pexels</a:t>
            </a:r>
            <a:r>
              <a:rPr lang="en-US" dirty="0"/>
              <a:t> or </a:t>
            </a:r>
            <a:r>
              <a:rPr lang="en-US" dirty="0" err="1">
                <a:hlinkClick r:id="rId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0"/>
              </a:rPr>
              <a:t>dickensc@msu.edu</a:t>
            </a:r>
            <a:endParaRPr lang="en-US" dirty="0"/>
          </a:p>
          <a:p>
            <a:endParaRPr lang="en-US" dirty="0"/>
          </a:p>
          <a:p>
            <a:r>
              <a:rPr lang="en-US" dirty="0"/>
              <a:t>Norma Lundeen, Planning and Reporting Project Manager, Data Analyst II: </a:t>
            </a:r>
            <a:r>
              <a:rPr lang="en-US" dirty="0">
                <a:hlinkClick r:id="rId1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2"/>
              </a:rPr>
              <a:t>wilcoxd4@msu.edu</a:t>
            </a:r>
            <a:endParaRPr lang="en-US" dirty="0"/>
          </a:p>
          <a:p>
            <a:endParaRPr lang="en-US" dirty="0"/>
          </a:p>
        </p:txBody>
      </p:sp>
      <p:grpSp>
        <p:nvGrpSpPr>
          <p:cNvPr id="26" name="object 8">
            <a:extLst>
              <a:ext uri="{FF2B5EF4-FFF2-40B4-BE49-F238E27FC236}">
                <a16:creationId xmlns:a16="http://schemas.microsoft.com/office/drawing/2014/main" id="{23E549DF-7171-1339-C214-33259582B5E2}"/>
              </a:ext>
            </a:extLst>
          </p:cNvPr>
          <p:cNvGrpSpPr/>
          <p:nvPr/>
        </p:nvGrpSpPr>
        <p:grpSpPr>
          <a:xfrm rot="1258">
            <a:off x="510829" y="395573"/>
            <a:ext cx="2160905" cy="2160905"/>
            <a:chOff x="457200" y="3783761"/>
            <a:chExt cx="2160905" cy="2160905"/>
          </a:xfrm>
        </p:grpSpPr>
        <p:pic>
          <p:nvPicPr>
            <p:cNvPr id="27" name="object 9">
              <a:extLst>
                <a:ext uri="{FF2B5EF4-FFF2-40B4-BE49-F238E27FC236}">
                  <a16:creationId xmlns:a16="http://schemas.microsoft.com/office/drawing/2014/main" id="{5866535C-1BB2-349A-F71D-F0A6933E024D}"/>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28" name="object 10">
              <a:extLst>
                <a:ext uri="{FF2B5EF4-FFF2-40B4-BE49-F238E27FC236}">
                  <a16:creationId xmlns:a16="http://schemas.microsoft.com/office/drawing/2014/main" id="{2CBDC915-C033-4A5E-731F-52C1FB06823F}"/>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29" name="object 8">
            <a:extLst>
              <a:ext uri="{FF2B5EF4-FFF2-40B4-BE49-F238E27FC236}">
                <a16:creationId xmlns:a16="http://schemas.microsoft.com/office/drawing/2014/main" id="{948ABE85-6D3D-12ED-DA0F-638EBA9A930A}"/>
              </a:ext>
            </a:extLst>
          </p:cNvPr>
          <p:cNvGrpSpPr/>
          <p:nvPr/>
        </p:nvGrpSpPr>
        <p:grpSpPr>
          <a:xfrm>
            <a:off x="2848847" y="3903952"/>
            <a:ext cx="2160905" cy="2160905"/>
            <a:chOff x="457200" y="3783761"/>
            <a:chExt cx="2160905" cy="2160905"/>
          </a:xfrm>
        </p:grpSpPr>
        <p:pic>
          <p:nvPicPr>
            <p:cNvPr id="30" name="object 9">
              <a:extLst>
                <a:ext uri="{FF2B5EF4-FFF2-40B4-BE49-F238E27FC236}">
                  <a16:creationId xmlns:a16="http://schemas.microsoft.com/office/drawing/2014/main" id="{DE37E7D3-C555-F942-F011-6FE1B14AB0BE}"/>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31" name="object 10">
              <a:extLst>
                <a:ext uri="{FF2B5EF4-FFF2-40B4-BE49-F238E27FC236}">
                  <a16:creationId xmlns:a16="http://schemas.microsoft.com/office/drawing/2014/main" id="{9D2BEF95-D61F-F4F3-68D8-E641D43834B0}"/>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35" name="object 8">
            <a:extLst>
              <a:ext uri="{FF2B5EF4-FFF2-40B4-BE49-F238E27FC236}">
                <a16:creationId xmlns:a16="http://schemas.microsoft.com/office/drawing/2014/main" id="{709A7892-0ED0-408A-65C5-66067AF32B71}"/>
              </a:ext>
            </a:extLst>
          </p:cNvPr>
          <p:cNvGrpSpPr/>
          <p:nvPr/>
        </p:nvGrpSpPr>
        <p:grpSpPr>
          <a:xfrm>
            <a:off x="2826115" y="1223741"/>
            <a:ext cx="2160905" cy="2160905"/>
            <a:chOff x="457200" y="3783761"/>
            <a:chExt cx="2160905" cy="2160905"/>
          </a:xfrm>
        </p:grpSpPr>
        <p:pic>
          <p:nvPicPr>
            <p:cNvPr id="36" name="object 9">
              <a:extLst>
                <a:ext uri="{FF2B5EF4-FFF2-40B4-BE49-F238E27FC236}">
                  <a16:creationId xmlns:a16="http://schemas.microsoft.com/office/drawing/2014/main" id="{C888EDE8-A7B0-F17C-01B9-623123F84B11}"/>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37" name="object 10">
              <a:extLst>
                <a:ext uri="{FF2B5EF4-FFF2-40B4-BE49-F238E27FC236}">
                  <a16:creationId xmlns:a16="http://schemas.microsoft.com/office/drawing/2014/main" id="{B07F0B74-EB55-98FC-7F4E-888CBDAA8BC9}"/>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sp>
        <p:nvSpPr>
          <p:cNvPr id="38" name="TextBox 37">
            <a:extLst>
              <a:ext uri="{FF2B5EF4-FFF2-40B4-BE49-F238E27FC236}">
                <a16:creationId xmlns:a16="http://schemas.microsoft.com/office/drawing/2014/main" id="{7F6CB8EA-D976-ADA8-625F-6CD1385D474D}"/>
              </a:ext>
            </a:extLst>
          </p:cNvPr>
          <p:cNvSpPr txBox="1"/>
          <p:nvPr/>
        </p:nvSpPr>
        <p:spPr>
          <a:xfrm>
            <a:off x="5237897" y="326085"/>
            <a:ext cx="1721063" cy="3416320"/>
          </a:xfrm>
          <a:prstGeom prst="rect">
            <a:avLst/>
          </a:prstGeom>
          <a:noFill/>
        </p:spPr>
        <p:txBody>
          <a:bodyPr wrap="square" rtlCol="0">
            <a:spAutoFit/>
          </a:bodyPr>
          <a:lstStyle/>
          <a:p>
            <a:pPr algn="r"/>
            <a:r>
              <a:rPr lang="en-US" dirty="0"/>
              <a:t>Figure 1</a:t>
            </a:r>
          </a:p>
          <a:p>
            <a:pPr algn="r"/>
            <a:endParaRPr lang="en-US" dirty="0"/>
          </a:p>
          <a:p>
            <a:pPr algn="r"/>
            <a:r>
              <a:rPr lang="en-US" dirty="0"/>
              <a:t>Figure 2</a:t>
            </a:r>
          </a:p>
          <a:p>
            <a:pPr algn="r"/>
            <a:endParaRPr lang="en-US" dirty="0"/>
          </a:p>
          <a:p>
            <a:pPr algn="r"/>
            <a:r>
              <a:rPr lang="en-US" dirty="0"/>
              <a:t>Figure 3</a:t>
            </a:r>
          </a:p>
          <a:p>
            <a:pPr algn="r"/>
            <a:endParaRPr lang="en-US" dirty="0"/>
          </a:p>
          <a:p>
            <a:pPr algn="r"/>
            <a:r>
              <a:rPr lang="en-US" dirty="0"/>
              <a:t>Figure 4</a:t>
            </a:r>
          </a:p>
          <a:p>
            <a:pPr algn="r"/>
            <a:endParaRPr lang="en-US" dirty="0"/>
          </a:p>
          <a:p>
            <a:pPr algn="r"/>
            <a:r>
              <a:rPr lang="en-US" dirty="0"/>
              <a:t>Figure 5</a:t>
            </a:r>
          </a:p>
          <a:p>
            <a:pPr algn="r"/>
            <a:endParaRPr lang="en-US" dirty="0"/>
          </a:p>
          <a:p>
            <a:pPr algn="r"/>
            <a:r>
              <a:rPr lang="en-US" dirty="0"/>
              <a:t>Figure 6</a:t>
            </a:r>
          </a:p>
          <a:p>
            <a:pPr algn="r"/>
            <a:endParaRPr lang="en-US" dirty="0"/>
          </a:p>
        </p:txBody>
      </p:sp>
      <p:sp>
        <p:nvSpPr>
          <p:cNvPr id="40" name="TextBox 39">
            <a:extLst>
              <a:ext uri="{FF2B5EF4-FFF2-40B4-BE49-F238E27FC236}">
                <a16:creationId xmlns:a16="http://schemas.microsoft.com/office/drawing/2014/main" id="{882D4C43-F2D0-7E42-F9C1-831D60BBDF1C}"/>
              </a:ext>
            </a:extLst>
          </p:cNvPr>
          <p:cNvSpPr txBox="1"/>
          <p:nvPr/>
        </p:nvSpPr>
        <p:spPr>
          <a:xfrm>
            <a:off x="2738542" y="340148"/>
            <a:ext cx="1143000" cy="369332"/>
          </a:xfrm>
          <a:prstGeom prst="rect">
            <a:avLst/>
          </a:prstGeom>
          <a:noFill/>
        </p:spPr>
        <p:txBody>
          <a:bodyPr wrap="square">
            <a:spAutoFit/>
          </a:bodyPr>
          <a:lstStyle/>
          <a:p>
            <a:pPr algn="l"/>
            <a:r>
              <a:rPr lang="en-US" dirty="0"/>
              <a:t>Figure 1</a:t>
            </a:r>
          </a:p>
        </p:txBody>
      </p:sp>
      <p:sp>
        <p:nvSpPr>
          <p:cNvPr id="41" name="TextBox 40">
            <a:extLst>
              <a:ext uri="{FF2B5EF4-FFF2-40B4-BE49-F238E27FC236}">
                <a16:creationId xmlns:a16="http://schemas.microsoft.com/office/drawing/2014/main" id="{3BA9499E-3C9D-D494-AE67-AB5C5359AC12}"/>
              </a:ext>
            </a:extLst>
          </p:cNvPr>
          <p:cNvSpPr txBox="1"/>
          <p:nvPr/>
        </p:nvSpPr>
        <p:spPr>
          <a:xfrm>
            <a:off x="1012907" y="2519040"/>
            <a:ext cx="1143000" cy="369332"/>
          </a:xfrm>
          <a:prstGeom prst="rect">
            <a:avLst/>
          </a:prstGeom>
          <a:noFill/>
        </p:spPr>
        <p:txBody>
          <a:bodyPr wrap="square">
            <a:spAutoFit/>
          </a:bodyPr>
          <a:lstStyle/>
          <a:p>
            <a:pPr algn="l"/>
            <a:r>
              <a:rPr lang="en-US" dirty="0"/>
              <a:t>Figure 2</a:t>
            </a:r>
          </a:p>
        </p:txBody>
      </p:sp>
      <p:sp>
        <p:nvSpPr>
          <p:cNvPr id="42" name="TextBox 41">
            <a:extLst>
              <a:ext uri="{FF2B5EF4-FFF2-40B4-BE49-F238E27FC236}">
                <a16:creationId xmlns:a16="http://schemas.microsoft.com/office/drawing/2014/main" id="{9BBE10E8-3457-4854-E5E5-DA283FE9CE95}"/>
              </a:ext>
            </a:extLst>
          </p:cNvPr>
          <p:cNvSpPr txBox="1"/>
          <p:nvPr/>
        </p:nvSpPr>
        <p:spPr>
          <a:xfrm>
            <a:off x="1039908" y="5073057"/>
            <a:ext cx="1143000" cy="369332"/>
          </a:xfrm>
          <a:prstGeom prst="rect">
            <a:avLst/>
          </a:prstGeom>
          <a:noFill/>
        </p:spPr>
        <p:txBody>
          <a:bodyPr wrap="square">
            <a:spAutoFit/>
          </a:bodyPr>
          <a:lstStyle/>
          <a:p>
            <a:pPr algn="l"/>
            <a:r>
              <a:rPr lang="en-US" dirty="0"/>
              <a:t>Figure 3</a:t>
            </a:r>
          </a:p>
        </p:txBody>
      </p:sp>
      <p:sp>
        <p:nvSpPr>
          <p:cNvPr id="43" name="TextBox 42">
            <a:extLst>
              <a:ext uri="{FF2B5EF4-FFF2-40B4-BE49-F238E27FC236}">
                <a16:creationId xmlns:a16="http://schemas.microsoft.com/office/drawing/2014/main" id="{3A9FE51E-64D1-B53E-54BC-DE35FE9F9A3B}"/>
              </a:ext>
            </a:extLst>
          </p:cNvPr>
          <p:cNvSpPr txBox="1"/>
          <p:nvPr/>
        </p:nvSpPr>
        <p:spPr>
          <a:xfrm>
            <a:off x="1012907" y="7813357"/>
            <a:ext cx="1143000" cy="369332"/>
          </a:xfrm>
          <a:prstGeom prst="rect">
            <a:avLst/>
          </a:prstGeom>
          <a:noFill/>
        </p:spPr>
        <p:txBody>
          <a:bodyPr wrap="square">
            <a:spAutoFit/>
          </a:bodyPr>
          <a:lstStyle/>
          <a:p>
            <a:pPr algn="l"/>
            <a:r>
              <a:rPr lang="en-US" dirty="0"/>
              <a:t>Figure 5</a:t>
            </a:r>
          </a:p>
        </p:txBody>
      </p:sp>
      <p:sp>
        <p:nvSpPr>
          <p:cNvPr id="44" name="TextBox 43">
            <a:extLst>
              <a:ext uri="{FF2B5EF4-FFF2-40B4-BE49-F238E27FC236}">
                <a16:creationId xmlns:a16="http://schemas.microsoft.com/office/drawing/2014/main" id="{2DACCCDD-73D1-260D-2E30-E0FB018A5393}"/>
              </a:ext>
            </a:extLst>
          </p:cNvPr>
          <p:cNvSpPr txBox="1"/>
          <p:nvPr/>
        </p:nvSpPr>
        <p:spPr>
          <a:xfrm>
            <a:off x="2808933" y="3453656"/>
            <a:ext cx="1143000" cy="369332"/>
          </a:xfrm>
          <a:prstGeom prst="rect">
            <a:avLst/>
          </a:prstGeom>
          <a:noFill/>
        </p:spPr>
        <p:txBody>
          <a:bodyPr wrap="square">
            <a:spAutoFit/>
          </a:bodyPr>
          <a:lstStyle/>
          <a:p>
            <a:pPr algn="l"/>
            <a:r>
              <a:rPr lang="en-US" dirty="0"/>
              <a:t>Figure 4</a:t>
            </a:r>
          </a:p>
        </p:txBody>
      </p:sp>
      <p:sp>
        <p:nvSpPr>
          <p:cNvPr id="45" name="TextBox 44">
            <a:extLst>
              <a:ext uri="{FF2B5EF4-FFF2-40B4-BE49-F238E27FC236}">
                <a16:creationId xmlns:a16="http://schemas.microsoft.com/office/drawing/2014/main" id="{2348003F-0A05-EF56-531A-4B49FD7D019E}"/>
              </a:ext>
            </a:extLst>
          </p:cNvPr>
          <p:cNvSpPr txBox="1"/>
          <p:nvPr/>
        </p:nvSpPr>
        <p:spPr>
          <a:xfrm>
            <a:off x="5017326" y="8065169"/>
            <a:ext cx="1143000" cy="369332"/>
          </a:xfrm>
          <a:prstGeom prst="rect">
            <a:avLst/>
          </a:prstGeom>
          <a:noFill/>
        </p:spPr>
        <p:txBody>
          <a:bodyPr wrap="square">
            <a:spAutoFit/>
          </a:bodyPr>
          <a:lstStyle/>
          <a:p>
            <a:pPr algn="l"/>
            <a:r>
              <a:rPr lang="en-US" dirty="0"/>
              <a:t>Figure 6</a:t>
            </a:r>
          </a:p>
        </p:txBody>
      </p:sp>
      <p:sp>
        <p:nvSpPr>
          <p:cNvPr id="46" name="TextBox 45">
            <a:extLst>
              <a:ext uri="{FF2B5EF4-FFF2-40B4-BE49-F238E27FC236}">
                <a16:creationId xmlns:a16="http://schemas.microsoft.com/office/drawing/2014/main" id="{CC259A5B-6CA5-F583-9ACF-1D9661E41F11}"/>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47" name="object 10">
            <a:extLst>
              <a:ext uri="{FF2B5EF4-FFF2-40B4-BE49-F238E27FC236}">
                <a16:creationId xmlns:a16="http://schemas.microsoft.com/office/drawing/2014/main" id="{658DD26F-E832-6EC9-7DE6-0BE4ADB0D812}"/>
              </a:ext>
            </a:extLst>
          </p:cNvPr>
          <p:cNvGrpSpPr/>
          <p:nvPr/>
        </p:nvGrpSpPr>
        <p:grpSpPr>
          <a:xfrm>
            <a:off x="-9124831" y="1844246"/>
            <a:ext cx="523241" cy="461644"/>
            <a:chOff x="473447" y="6207580"/>
            <a:chExt cx="523240" cy="461645"/>
          </a:xfrm>
        </p:grpSpPr>
        <p:sp>
          <p:nvSpPr>
            <p:cNvPr id="48" name="object 11">
              <a:extLst>
                <a:ext uri="{FF2B5EF4-FFF2-40B4-BE49-F238E27FC236}">
                  <a16:creationId xmlns:a16="http://schemas.microsoft.com/office/drawing/2014/main" id="{48262EDE-DB21-CD1F-3117-1D627E23803A}"/>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49" name="object 12">
              <a:extLst>
                <a:ext uri="{FF2B5EF4-FFF2-40B4-BE49-F238E27FC236}">
                  <a16:creationId xmlns:a16="http://schemas.microsoft.com/office/drawing/2014/main" id="{66E161FC-7966-D1F0-AE58-EA45245F15AA}"/>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50" name="object 13">
              <a:extLst>
                <a:ext uri="{FF2B5EF4-FFF2-40B4-BE49-F238E27FC236}">
                  <a16:creationId xmlns:a16="http://schemas.microsoft.com/office/drawing/2014/main" id="{64961E9F-1736-3EFC-9EBC-CC7E8516C12E}"/>
                </a:ext>
              </a:extLst>
            </p:cNvPr>
            <p:cNvPicPr/>
            <p:nvPr/>
          </p:nvPicPr>
          <p:blipFill>
            <a:blip r:embed="rId13" cstate="print"/>
            <a:stretch>
              <a:fillRect/>
            </a:stretch>
          </p:blipFill>
          <p:spPr>
            <a:xfrm>
              <a:off x="527379" y="6207894"/>
              <a:ext cx="79014" cy="80556"/>
            </a:xfrm>
            <a:prstGeom prst="rect">
              <a:avLst/>
            </a:prstGeom>
          </p:spPr>
        </p:pic>
        <p:sp>
          <p:nvSpPr>
            <p:cNvPr id="51" name="object 14">
              <a:extLst>
                <a:ext uri="{FF2B5EF4-FFF2-40B4-BE49-F238E27FC236}">
                  <a16:creationId xmlns:a16="http://schemas.microsoft.com/office/drawing/2014/main" id="{D54669F6-39BB-663C-E382-F3C774CA6139}"/>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52" name="object 15">
              <a:extLst>
                <a:ext uri="{FF2B5EF4-FFF2-40B4-BE49-F238E27FC236}">
                  <a16:creationId xmlns:a16="http://schemas.microsoft.com/office/drawing/2014/main" id="{D61573B7-C7D9-249E-129C-70CB685669C2}"/>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53" name="object 16">
            <a:extLst>
              <a:ext uri="{FF2B5EF4-FFF2-40B4-BE49-F238E27FC236}">
                <a16:creationId xmlns:a16="http://schemas.microsoft.com/office/drawing/2014/main" id="{04E380FA-7401-E6C4-F42A-6B5C7287DC31}"/>
              </a:ext>
            </a:extLst>
          </p:cNvPr>
          <p:cNvGrpSpPr/>
          <p:nvPr/>
        </p:nvGrpSpPr>
        <p:grpSpPr>
          <a:xfrm>
            <a:off x="-8317484" y="1812164"/>
            <a:ext cx="487045" cy="537845"/>
            <a:chOff x="490214" y="6981045"/>
            <a:chExt cx="487045" cy="537845"/>
          </a:xfrm>
          <a:solidFill>
            <a:schemeClr val="bg1"/>
          </a:solidFill>
        </p:grpSpPr>
        <p:pic>
          <p:nvPicPr>
            <p:cNvPr id="54" name="object 17">
              <a:extLst>
                <a:ext uri="{FF2B5EF4-FFF2-40B4-BE49-F238E27FC236}">
                  <a16:creationId xmlns:a16="http://schemas.microsoft.com/office/drawing/2014/main" id="{0A6458A4-C313-D68B-E060-425BAE57876C}"/>
                </a:ext>
              </a:extLst>
            </p:cNvPr>
            <p:cNvPicPr/>
            <p:nvPr/>
          </p:nvPicPr>
          <p:blipFill>
            <a:blip r:embed="rId14"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55" name="object 18">
              <a:extLst>
                <a:ext uri="{FF2B5EF4-FFF2-40B4-BE49-F238E27FC236}">
                  <a16:creationId xmlns:a16="http://schemas.microsoft.com/office/drawing/2014/main" id="{1B7B8DBC-D1F8-186D-5F96-6440DD482609}"/>
                </a:ext>
              </a:extLst>
            </p:cNvPr>
            <p:cNvPicPr/>
            <p:nvPr/>
          </p:nvPicPr>
          <p:blipFill>
            <a:blip r:embed="rId15" cstate="print"/>
            <a:stretch>
              <a:fillRect/>
            </a:stretch>
          </p:blipFill>
          <p:spPr>
            <a:xfrm>
              <a:off x="799421" y="6981045"/>
              <a:ext cx="123014" cy="131286"/>
            </a:xfrm>
            <a:prstGeom prst="rect">
              <a:avLst/>
            </a:prstGeom>
            <a:grpFill/>
          </p:spPr>
        </p:pic>
        <p:pic>
          <p:nvPicPr>
            <p:cNvPr id="56" name="object 19">
              <a:extLst>
                <a:ext uri="{FF2B5EF4-FFF2-40B4-BE49-F238E27FC236}">
                  <a16:creationId xmlns:a16="http://schemas.microsoft.com/office/drawing/2014/main" id="{68892F85-B44A-62F0-7FBF-1093203846B7}"/>
                </a:ext>
              </a:extLst>
            </p:cNvPr>
            <p:cNvPicPr/>
            <p:nvPr/>
          </p:nvPicPr>
          <p:blipFill>
            <a:blip r:embed="rId16" cstate="print"/>
            <a:stretch>
              <a:fillRect/>
            </a:stretch>
          </p:blipFill>
          <p:spPr>
            <a:xfrm>
              <a:off x="651862" y="7005765"/>
              <a:ext cx="92722" cy="101092"/>
            </a:xfrm>
            <a:prstGeom prst="rect">
              <a:avLst/>
            </a:prstGeom>
            <a:grpFill/>
          </p:spPr>
        </p:pic>
        <p:pic>
          <p:nvPicPr>
            <p:cNvPr id="57" name="object 20">
              <a:extLst>
                <a:ext uri="{FF2B5EF4-FFF2-40B4-BE49-F238E27FC236}">
                  <a16:creationId xmlns:a16="http://schemas.microsoft.com/office/drawing/2014/main" id="{09DED8DC-22D6-8297-0C7A-AB316E4F6D73}"/>
                </a:ext>
              </a:extLst>
            </p:cNvPr>
            <p:cNvPicPr/>
            <p:nvPr/>
          </p:nvPicPr>
          <p:blipFill>
            <a:blip r:embed="rId17" cstate="print"/>
            <a:stretch>
              <a:fillRect/>
            </a:stretch>
          </p:blipFill>
          <p:spPr>
            <a:xfrm>
              <a:off x="530662" y="7019483"/>
              <a:ext cx="77814" cy="84416"/>
            </a:xfrm>
            <a:prstGeom prst="rect">
              <a:avLst/>
            </a:prstGeom>
            <a:grpFill/>
          </p:spPr>
        </p:pic>
      </p:grpSp>
      <p:sp>
        <p:nvSpPr>
          <p:cNvPr id="58" name="object 62" descr="4-H clover logo&#10;">
            <a:extLst>
              <a:ext uri="{FF2B5EF4-FFF2-40B4-BE49-F238E27FC236}">
                <a16:creationId xmlns:a16="http://schemas.microsoft.com/office/drawing/2014/main" id="{BAA7DB67-D8DB-18DB-3C1A-2E7B38C24874}"/>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59" name="object 21">
            <a:extLst>
              <a:ext uri="{FF2B5EF4-FFF2-40B4-BE49-F238E27FC236}">
                <a16:creationId xmlns:a16="http://schemas.microsoft.com/office/drawing/2014/main" id="{F94EB6B0-D81E-88E9-EA65-330D1FE3F656}"/>
              </a:ext>
            </a:extLst>
          </p:cNvPr>
          <p:cNvGrpSpPr/>
          <p:nvPr/>
        </p:nvGrpSpPr>
        <p:grpSpPr>
          <a:xfrm>
            <a:off x="-9107397" y="2686924"/>
            <a:ext cx="505460" cy="349884"/>
            <a:chOff x="3888308" y="6296530"/>
            <a:chExt cx="505459" cy="349885"/>
          </a:xfrm>
        </p:grpSpPr>
        <p:sp>
          <p:nvSpPr>
            <p:cNvPr id="60" name="object 22">
              <a:extLst>
                <a:ext uri="{FF2B5EF4-FFF2-40B4-BE49-F238E27FC236}">
                  <a16:creationId xmlns:a16="http://schemas.microsoft.com/office/drawing/2014/main" id="{CECE17C1-1D21-4DF7-48B3-B1F7FBED5780}"/>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61" name="object 23">
              <a:extLst>
                <a:ext uri="{FF2B5EF4-FFF2-40B4-BE49-F238E27FC236}">
                  <a16:creationId xmlns:a16="http://schemas.microsoft.com/office/drawing/2014/main" id="{FC6EF68D-253A-E818-0F26-28F1ED9521B1}"/>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62" name="object 24">
            <a:extLst>
              <a:ext uri="{FF2B5EF4-FFF2-40B4-BE49-F238E27FC236}">
                <a16:creationId xmlns:a16="http://schemas.microsoft.com/office/drawing/2014/main" id="{39459E00-EE70-D46C-FF33-36A9B48347C1}"/>
              </a:ext>
            </a:extLst>
          </p:cNvPr>
          <p:cNvGrpSpPr/>
          <p:nvPr/>
        </p:nvGrpSpPr>
        <p:grpSpPr>
          <a:xfrm>
            <a:off x="-8345653" y="2686924"/>
            <a:ext cx="542924" cy="298450"/>
            <a:chOff x="3876259" y="7138965"/>
            <a:chExt cx="542925" cy="298450"/>
          </a:xfrm>
        </p:grpSpPr>
        <p:sp>
          <p:nvSpPr>
            <p:cNvPr id="63" name="object 25">
              <a:extLst>
                <a:ext uri="{FF2B5EF4-FFF2-40B4-BE49-F238E27FC236}">
                  <a16:creationId xmlns:a16="http://schemas.microsoft.com/office/drawing/2014/main" id="{FD9BC713-8595-4E47-9F7C-7D895F51E20D}"/>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64" name="object 26">
              <a:extLst>
                <a:ext uri="{FF2B5EF4-FFF2-40B4-BE49-F238E27FC236}">
                  <a16:creationId xmlns:a16="http://schemas.microsoft.com/office/drawing/2014/main" id="{FB822952-0563-A94A-1EC4-B7D40CD7042E}"/>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65" name="object 27">
              <a:extLst>
                <a:ext uri="{FF2B5EF4-FFF2-40B4-BE49-F238E27FC236}">
                  <a16:creationId xmlns:a16="http://schemas.microsoft.com/office/drawing/2014/main" id="{C439C685-20FC-D366-78FC-CCC093D288E1}"/>
                </a:ext>
              </a:extLst>
            </p:cNvPr>
            <p:cNvPicPr/>
            <p:nvPr/>
          </p:nvPicPr>
          <p:blipFill>
            <a:blip r:embed="rId18" cstate="print">
              <a:duotone>
                <a:prstClr val="black"/>
                <a:srgbClr val="7BBD00">
                  <a:tint val="45000"/>
                  <a:satMod val="400000"/>
                </a:srgbClr>
              </a:duotone>
              <a:extLst>
                <a:ext uri="{BEBA8EAE-BF5A-486C-A8C5-ECC9F3942E4B}">
                  <a14:imgProps xmlns:a14="http://schemas.microsoft.com/office/drawing/2010/main">
                    <a14:imgLayer r:embed="rId19">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66" name="object 28">
              <a:extLst>
                <a:ext uri="{FF2B5EF4-FFF2-40B4-BE49-F238E27FC236}">
                  <a16:creationId xmlns:a16="http://schemas.microsoft.com/office/drawing/2014/main" id="{553681B9-0246-EF09-6CB1-A28A16AA7605}"/>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67" name="object 22">
            <a:extLst>
              <a:ext uri="{FF2B5EF4-FFF2-40B4-BE49-F238E27FC236}">
                <a16:creationId xmlns:a16="http://schemas.microsoft.com/office/drawing/2014/main" id="{053511D9-F8EF-9F45-0AF0-55B9C9DF184E}"/>
              </a:ext>
            </a:extLst>
          </p:cNvPr>
          <p:cNvGrpSpPr/>
          <p:nvPr/>
        </p:nvGrpSpPr>
        <p:grpSpPr>
          <a:xfrm>
            <a:off x="-7645535" y="2574370"/>
            <a:ext cx="538480" cy="458469"/>
            <a:chOff x="457851" y="966465"/>
            <a:chExt cx="538480" cy="458470"/>
          </a:xfrm>
        </p:grpSpPr>
        <p:sp>
          <p:nvSpPr>
            <p:cNvPr id="68" name="object 23">
              <a:extLst>
                <a:ext uri="{FF2B5EF4-FFF2-40B4-BE49-F238E27FC236}">
                  <a16:creationId xmlns:a16="http://schemas.microsoft.com/office/drawing/2014/main" id="{A4DA127E-2E1C-1C9E-DF88-A7D2287C56EE}"/>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69" name="object 24">
              <a:extLst>
                <a:ext uri="{FF2B5EF4-FFF2-40B4-BE49-F238E27FC236}">
                  <a16:creationId xmlns:a16="http://schemas.microsoft.com/office/drawing/2014/main" id="{9F10F01C-7AC3-71F7-EA47-E50F4CC6F85F}"/>
                </a:ext>
              </a:extLst>
            </p:cNvPr>
            <p:cNvPicPr/>
            <p:nvPr/>
          </p:nvPicPr>
          <p:blipFill>
            <a:blip r:embed="rId20" cstate="print">
              <a:biLevel thresh="50000"/>
            </a:blip>
            <a:stretch>
              <a:fillRect/>
            </a:stretch>
          </p:blipFill>
          <p:spPr>
            <a:xfrm>
              <a:off x="522242" y="1173478"/>
              <a:ext cx="409078" cy="251276"/>
            </a:xfrm>
            <a:prstGeom prst="rect">
              <a:avLst/>
            </a:prstGeom>
            <a:noFill/>
          </p:spPr>
        </p:pic>
      </p:grpSp>
      <p:grpSp>
        <p:nvGrpSpPr>
          <p:cNvPr id="70" name="object 25">
            <a:extLst>
              <a:ext uri="{FF2B5EF4-FFF2-40B4-BE49-F238E27FC236}">
                <a16:creationId xmlns:a16="http://schemas.microsoft.com/office/drawing/2014/main" id="{5B5A23B4-498D-D172-0415-8A395B48B7D8}"/>
              </a:ext>
            </a:extLst>
          </p:cNvPr>
          <p:cNvGrpSpPr/>
          <p:nvPr/>
        </p:nvGrpSpPr>
        <p:grpSpPr>
          <a:xfrm>
            <a:off x="-9126415" y="3411718"/>
            <a:ext cx="542724" cy="557083"/>
            <a:chOff x="457200" y="1723370"/>
            <a:chExt cx="542724" cy="557082"/>
          </a:xfrm>
        </p:grpSpPr>
        <p:sp>
          <p:nvSpPr>
            <p:cNvPr id="71" name="object 27">
              <a:extLst>
                <a:ext uri="{FF2B5EF4-FFF2-40B4-BE49-F238E27FC236}">
                  <a16:creationId xmlns:a16="http://schemas.microsoft.com/office/drawing/2014/main" id="{A1C358B5-6C06-72C9-C776-35CDD424CFF2}"/>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72" name="object 28">
              <a:extLst>
                <a:ext uri="{FF2B5EF4-FFF2-40B4-BE49-F238E27FC236}">
                  <a16:creationId xmlns:a16="http://schemas.microsoft.com/office/drawing/2014/main" id="{C1AA3045-958A-4713-C692-574F19504BC4}"/>
                </a:ext>
              </a:extLst>
            </p:cNvPr>
            <p:cNvPicPr/>
            <p:nvPr/>
          </p:nvPicPr>
          <p:blipFill>
            <a:blip r:embed="rId21" cstate="print"/>
            <a:stretch>
              <a:fillRect/>
            </a:stretch>
          </p:blipFill>
          <p:spPr>
            <a:xfrm>
              <a:off x="503624" y="1723370"/>
              <a:ext cx="113334" cy="141668"/>
            </a:xfrm>
            <a:prstGeom prst="rect">
              <a:avLst/>
            </a:prstGeom>
          </p:spPr>
        </p:pic>
        <p:sp>
          <p:nvSpPr>
            <p:cNvPr id="73" name="object 29">
              <a:extLst>
                <a:ext uri="{FF2B5EF4-FFF2-40B4-BE49-F238E27FC236}">
                  <a16:creationId xmlns:a16="http://schemas.microsoft.com/office/drawing/2014/main" id="{783FF554-44CD-88C3-B499-D5583FCED4DE}"/>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74" name="object 30">
              <a:extLst>
                <a:ext uri="{FF2B5EF4-FFF2-40B4-BE49-F238E27FC236}">
                  <a16:creationId xmlns:a16="http://schemas.microsoft.com/office/drawing/2014/main" id="{D885D592-0F30-642D-66A6-5BAB5D54B1F2}"/>
                </a:ext>
              </a:extLst>
            </p:cNvPr>
            <p:cNvPicPr/>
            <p:nvPr/>
          </p:nvPicPr>
          <p:blipFill>
            <a:blip r:embed="rId21" cstate="print"/>
            <a:stretch>
              <a:fillRect/>
            </a:stretch>
          </p:blipFill>
          <p:spPr>
            <a:xfrm>
              <a:off x="840101" y="1723370"/>
              <a:ext cx="113334" cy="141668"/>
            </a:xfrm>
            <a:prstGeom prst="rect">
              <a:avLst/>
            </a:prstGeom>
          </p:spPr>
        </p:pic>
        <p:sp>
          <p:nvSpPr>
            <p:cNvPr id="75" name="object 31">
              <a:extLst>
                <a:ext uri="{FF2B5EF4-FFF2-40B4-BE49-F238E27FC236}">
                  <a16:creationId xmlns:a16="http://schemas.microsoft.com/office/drawing/2014/main" id="{09F71D13-733E-1A0A-D9AF-8355CE6B9611}"/>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76" name="object 32">
            <a:extLst>
              <a:ext uri="{FF2B5EF4-FFF2-40B4-BE49-F238E27FC236}">
                <a16:creationId xmlns:a16="http://schemas.microsoft.com/office/drawing/2014/main" id="{BB02E643-7C2D-5B03-2987-8C8C4B14DDF4}"/>
              </a:ext>
            </a:extLst>
          </p:cNvPr>
          <p:cNvGrpSpPr/>
          <p:nvPr/>
        </p:nvGrpSpPr>
        <p:grpSpPr>
          <a:xfrm>
            <a:off x="-8327382" y="4351510"/>
            <a:ext cx="572135" cy="375285"/>
            <a:chOff x="457205" y="2671799"/>
            <a:chExt cx="572135" cy="375285"/>
          </a:xfrm>
        </p:grpSpPr>
        <p:sp>
          <p:nvSpPr>
            <p:cNvPr id="77" name="object 33">
              <a:extLst>
                <a:ext uri="{FF2B5EF4-FFF2-40B4-BE49-F238E27FC236}">
                  <a16:creationId xmlns:a16="http://schemas.microsoft.com/office/drawing/2014/main" id="{002B5674-6953-D378-25C1-ACAFE34F8C06}"/>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78" name="object 34">
              <a:extLst>
                <a:ext uri="{FF2B5EF4-FFF2-40B4-BE49-F238E27FC236}">
                  <a16:creationId xmlns:a16="http://schemas.microsoft.com/office/drawing/2014/main" id="{F82C7BDD-DCA2-F962-9153-7920A7A08E6E}"/>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79" name="object 48">
            <a:extLst>
              <a:ext uri="{FF2B5EF4-FFF2-40B4-BE49-F238E27FC236}">
                <a16:creationId xmlns:a16="http://schemas.microsoft.com/office/drawing/2014/main" id="{98BB4DB5-FAED-B952-01D1-9A4FA158A2C5}"/>
              </a:ext>
            </a:extLst>
          </p:cNvPr>
          <p:cNvGrpSpPr/>
          <p:nvPr/>
        </p:nvGrpSpPr>
        <p:grpSpPr>
          <a:xfrm>
            <a:off x="-8299273" y="3480803"/>
            <a:ext cx="532130" cy="421004"/>
            <a:chOff x="3903835" y="2611070"/>
            <a:chExt cx="532130" cy="421005"/>
          </a:xfrm>
        </p:grpSpPr>
        <p:sp>
          <p:nvSpPr>
            <p:cNvPr id="80" name="object 49">
              <a:extLst>
                <a:ext uri="{FF2B5EF4-FFF2-40B4-BE49-F238E27FC236}">
                  <a16:creationId xmlns:a16="http://schemas.microsoft.com/office/drawing/2014/main" id="{1C3D8468-CDA0-6BC6-46B3-62EED3621EF9}"/>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81" name="object 50">
              <a:extLst>
                <a:ext uri="{FF2B5EF4-FFF2-40B4-BE49-F238E27FC236}">
                  <a16:creationId xmlns:a16="http://schemas.microsoft.com/office/drawing/2014/main" id="{8467A986-E3AF-29FD-064F-24D6D4941A43}"/>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82" name="object 56">
            <a:extLst>
              <a:ext uri="{FF2B5EF4-FFF2-40B4-BE49-F238E27FC236}">
                <a16:creationId xmlns:a16="http://schemas.microsoft.com/office/drawing/2014/main" id="{DECC8351-CC8D-35FE-0F62-F67421871F6A}"/>
              </a:ext>
            </a:extLst>
          </p:cNvPr>
          <p:cNvGrpSpPr/>
          <p:nvPr/>
        </p:nvGrpSpPr>
        <p:grpSpPr>
          <a:xfrm>
            <a:off x="-9112791" y="4311555"/>
            <a:ext cx="557531" cy="483870"/>
            <a:chOff x="457255" y="6325833"/>
            <a:chExt cx="557530" cy="483870"/>
          </a:xfrm>
        </p:grpSpPr>
        <p:sp>
          <p:nvSpPr>
            <p:cNvPr id="83" name="object 57">
              <a:extLst>
                <a:ext uri="{FF2B5EF4-FFF2-40B4-BE49-F238E27FC236}">
                  <a16:creationId xmlns:a16="http://schemas.microsoft.com/office/drawing/2014/main" id="{F1AEC54C-427B-2230-E3FF-C118D17DEE1D}"/>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84" name="object 58">
              <a:extLst>
                <a:ext uri="{FF2B5EF4-FFF2-40B4-BE49-F238E27FC236}">
                  <a16:creationId xmlns:a16="http://schemas.microsoft.com/office/drawing/2014/main" id="{8EDABA22-0162-6A75-0BCA-88970117B793}"/>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85" name="object 65">
            <a:extLst>
              <a:ext uri="{FF2B5EF4-FFF2-40B4-BE49-F238E27FC236}">
                <a16:creationId xmlns:a16="http://schemas.microsoft.com/office/drawing/2014/main" id="{D103E8BA-3036-BE40-3184-5556BD5C0DE1}"/>
              </a:ext>
            </a:extLst>
          </p:cNvPr>
          <p:cNvGrpSpPr/>
          <p:nvPr/>
        </p:nvGrpSpPr>
        <p:grpSpPr>
          <a:xfrm>
            <a:off x="-9100091" y="5103226"/>
            <a:ext cx="532130" cy="503556"/>
            <a:chOff x="3868851" y="6306282"/>
            <a:chExt cx="532130" cy="503555"/>
          </a:xfrm>
        </p:grpSpPr>
        <p:sp>
          <p:nvSpPr>
            <p:cNvPr id="86" name="object 66">
              <a:extLst>
                <a:ext uri="{FF2B5EF4-FFF2-40B4-BE49-F238E27FC236}">
                  <a16:creationId xmlns:a16="http://schemas.microsoft.com/office/drawing/2014/main" id="{6A07AC68-C9A8-937E-CD5D-A57E30BD8515}"/>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87" name="object 67">
              <a:extLst>
                <a:ext uri="{FF2B5EF4-FFF2-40B4-BE49-F238E27FC236}">
                  <a16:creationId xmlns:a16="http://schemas.microsoft.com/office/drawing/2014/main" id="{BDE1F32F-554C-8501-2A3B-6B055D774145}"/>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88" name="object 68">
              <a:extLst>
                <a:ext uri="{FF2B5EF4-FFF2-40B4-BE49-F238E27FC236}">
                  <a16:creationId xmlns:a16="http://schemas.microsoft.com/office/drawing/2014/main" id="{98C525E4-5AA9-B8D2-3552-AE2BD0941FDE}"/>
                </a:ext>
              </a:extLst>
            </p:cNvPr>
            <p:cNvPicPr/>
            <p:nvPr/>
          </p:nvPicPr>
          <p:blipFill>
            <a:blip r:embed="rId22" cstate="print">
              <a:biLevel thresh="50000"/>
            </a:blip>
            <a:stretch>
              <a:fillRect/>
            </a:stretch>
          </p:blipFill>
          <p:spPr>
            <a:xfrm>
              <a:off x="4041443" y="6580941"/>
              <a:ext cx="188884" cy="228507"/>
            </a:xfrm>
            <a:prstGeom prst="rect">
              <a:avLst/>
            </a:prstGeom>
          </p:spPr>
        </p:pic>
        <p:sp>
          <p:nvSpPr>
            <p:cNvPr id="89" name="object 69">
              <a:extLst>
                <a:ext uri="{FF2B5EF4-FFF2-40B4-BE49-F238E27FC236}">
                  <a16:creationId xmlns:a16="http://schemas.microsoft.com/office/drawing/2014/main" id="{7305C402-8C73-F74A-FCD4-A9BD87AA251C}"/>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90" name="object 38">
            <a:extLst>
              <a:ext uri="{FF2B5EF4-FFF2-40B4-BE49-F238E27FC236}">
                <a16:creationId xmlns:a16="http://schemas.microsoft.com/office/drawing/2014/main" id="{E02BBE4D-E5C3-E141-D588-BAB7600DC783}"/>
              </a:ext>
            </a:extLst>
          </p:cNvPr>
          <p:cNvGrpSpPr/>
          <p:nvPr/>
        </p:nvGrpSpPr>
        <p:grpSpPr>
          <a:xfrm>
            <a:off x="-8247313" y="5014768"/>
            <a:ext cx="497840" cy="502284"/>
            <a:chOff x="3927351" y="945414"/>
            <a:chExt cx="497840" cy="502284"/>
          </a:xfrm>
        </p:grpSpPr>
        <p:sp>
          <p:nvSpPr>
            <p:cNvPr id="91" name="object 39">
              <a:extLst>
                <a:ext uri="{FF2B5EF4-FFF2-40B4-BE49-F238E27FC236}">
                  <a16:creationId xmlns:a16="http://schemas.microsoft.com/office/drawing/2014/main" id="{E590AEFA-7644-5301-EF44-2D1E2B161C2B}"/>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92" name="object 40">
              <a:extLst>
                <a:ext uri="{FF2B5EF4-FFF2-40B4-BE49-F238E27FC236}">
                  <a16:creationId xmlns:a16="http://schemas.microsoft.com/office/drawing/2014/main" id="{48DA1E5E-DAD3-A57A-49B5-3CF37DC637BB}"/>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93" name="object 41">
              <a:extLst>
                <a:ext uri="{FF2B5EF4-FFF2-40B4-BE49-F238E27FC236}">
                  <a16:creationId xmlns:a16="http://schemas.microsoft.com/office/drawing/2014/main" id="{3829363E-C476-113C-D256-53A75A32373B}"/>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94" name="object 42">
            <a:extLst>
              <a:ext uri="{FF2B5EF4-FFF2-40B4-BE49-F238E27FC236}">
                <a16:creationId xmlns:a16="http://schemas.microsoft.com/office/drawing/2014/main" id="{1CB38D4C-CFBB-23B2-1EAC-5AE7063DF590}"/>
              </a:ext>
            </a:extLst>
          </p:cNvPr>
          <p:cNvGrpSpPr/>
          <p:nvPr/>
        </p:nvGrpSpPr>
        <p:grpSpPr>
          <a:xfrm>
            <a:off x="-8310061" y="5830081"/>
            <a:ext cx="532130" cy="300050"/>
            <a:chOff x="3903827" y="1913497"/>
            <a:chExt cx="532130" cy="300049"/>
          </a:xfrm>
        </p:grpSpPr>
        <p:sp>
          <p:nvSpPr>
            <p:cNvPr id="95" name="object 43">
              <a:extLst>
                <a:ext uri="{FF2B5EF4-FFF2-40B4-BE49-F238E27FC236}">
                  <a16:creationId xmlns:a16="http://schemas.microsoft.com/office/drawing/2014/main" id="{D0AD6D06-4824-57DB-6832-858EF2D07771}"/>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96" name="object 44">
              <a:extLst>
                <a:ext uri="{FF2B5EF4-FFF2-40B4-BE49-F238E27FC236}">
                  <a16:creationId xmlns:a16="http://schemas.microsoft.com/office/drawing/2014/main" id="{06CD824B-328B-4F67-5986-BF97F0F60B4F}"/>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97" name="object 47">
              <a:extLst>
                <a:ext uri="{FF2B5EF4-FFF2-40B4-BE49-F238E27FC236}">
                  <a16:creationId xmlns:a16="http://schemas.microsoft.com/office/drawing/2014/main" id="{E48DB3B4-3AC8-1352-27EC-8949B20792F5}"/>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98" name="object 51">
            <a:extLst>
              <a:ext uri="{FF2B5EF4-FFF2-40B4-BE49-F238E27FC236}">
                <a16:creationId xmlns:a16="http://schemas.microsoft.com/office/drawing/2014/main" id="{79100F57-1752-4ADF-B5E0-9F7A452EB00B}"/>
              </a:ext>
            </a:extLst>
          </p:cNvPr>
          <p:cNvGrpSpPr/>
          <p:nvPr/>
        </p:nvGrpSpPr>
        <p:grpSpPr>
          <a:xfrm>
            <a:off x="-7589020" y="4991907"/>
            <a:ext cx="557531" cy="548005"/>
            <a:chOff x="457196" y="5396609"/>
            <a:chExt cx="557530" cy="548005"/>
          </a:xfrm>
        </p:grpSpPr>
        <p:sp>
          <p:nvSpPr>
            <p:cNvPr id="99" name="object 52">
              <a:extLst>
                <a:ext uri="{FF2B5EF4-FFF2-40B4-BE49-F238E27FC236}">
                  <a16:creationId xmlns:a16="http://schemas.microsoft.com/office/drawing/2014/main" id="{24F38B4D-624B-AC50-6A5A-133764E951CB}"/>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00" name="object 53">
              <a:extLst>
                <a:ext uri="{FF2B5EF4-FFF2-40B4-BE49-F238E27FC236}">
                  <a16:creationId xmlns:a16="http://schemas.microsoft.com/office/drawing/2014/main" id="{726C343D-E5B3-C494-0569-ACB87D8D0183}"/>
                </a:ext>
              </a:extLst>
            </p:cNvPr>
            <p:cNvPicPr/>
            <p:nvPr/>
          </p:nvPicPr>
          <p:blipFill>
            <a:blip r:embed="rId23" cstate="print">
              <a:biLevel thresh="50000"/>
            </a:blip>
            <a:stretch>
              <a:fillRect/>
            </a:stretch>
          </p:blipFill>
          <p:spPr>
            <a:xfrm>
              <a:off x="797382" y="5785859"/>
              <a:ext cx="216922" cy="158248"/>
            </a:xfrm>
            <a:prstGeom prst="rect">
              <a:avLst/>
            </a:prstGeom>
          </p:spPr>
        </p:pic>
        <p:pic>
          <p:nvPicPr>
            <p:cNvPr id="101" name="object 54">
              <a:extLst>
                <a:ext uri="{FF2B5EF4-FFF2-40B4-BE49-F238E27FC236}">
                  <a16:creationId xmlns:a16="http://schemas.microsoft.com/office/drawing/2014/main" id="{3E2DDF0B-71CC-E4CD-6F2D-E8D00862C5B8}"/>
                </a:ext>
              </a:extLst>
            </p:cNvPr>
            <p:cNvPicPr/>
            <p:nvPr/>
          </p:nvPicPr>
          <p:blipFill>
            <a:blip r:embed="rId24" cstate="print">
              <a:biLevel thresh="75000"/>
            </a:blip>
            <a:stretch>
              <a:fillRect/>
            </a:stretch>
          </p:blipFill>
          <p:spPr>
            <a:xfrm>
              <a:off x="564492" y="5396609"/>
              <a:ext cx="217615" cy="92196"/>
            </a:xfrm>
            <a:prstGeom prst="rect">
              <a:avLst/>
            </a:prstGeom>
          </p:spPr>
        </p:pic>
        <p:pic>
          <p:nvPicPr>
            <p:cNvPr id="102" name="object 55">
              <a:extLst>
                <a:ext uri="{FF2B5EF4-FFF2-40B4-BE49-F238E27FC236}">
                  <a16:creationId xmlns:a16="http://schemas.microsoft.com/office/drawing/2014/main" id="{BAE54FF9-DCF6-A078-6EAF-ED0A8FFF75EB}"/>
                </a:ext>
              </a:extLst>
            </p:cNvPr>
            <p:cNvPicPr/>
            <p:nvPr/>
          </p:nvPicPr>
          <p:blipFill>
            <a:blip r:embed="rId25" cstate="print">
              <a:biLevel thresh="50000"/>
            </a:blip>
            <a:stretch>
              <a:fillRect/>
            </a:stretch>
          </p:blipFill>
          <p:spPr>
            <a:xfrm>
              <a:off x="921484" y="5692248"/>
              <a:ext cx="67701" cy="64730"/>
            </a:xfrm>
            <a:prstGeom prst="rect">
              <a:avLst/>
            </a:prstGeom>
          </p:spPr>
        </p:pic>
      </p:grpSp>
      <p:grpSp>
        <p:nvGrpSpPr>
          <p:cNvPr id="103" name="object 59">
            <a:extLst>
              <a:ext uri="{FF2B5EF4-FFF2-40B4-BE49-F238E27FC236}">
                <a16:creationId xmlns:a16="http://schemas.microsoft.com/office/drawing/2014/main" id="{3058EE8F-FD5F-1F82-592E-A3C8A8A51014}"/>
              </a:ext>
            </a:extLst>
          </p:cNvPr>
          <p:cNvGrpSpPr/>
          <p:nvPr/>
        </p:nvGrpSpPr>
        <p:grpSpPr>
          <a:xfrm>
            <a:off x="-7631514" y="3296608"/>
            <a:ext cx="504190" cy="481964"/>
            <a:chOff x="483268" y="7196776"/>
            <a:chExt cx="504190" cy="481965"/>
          </a:xfrm>
        </p:grpSpPr>
        <p:sp>
          <p:nvSpPr>
            <p:cNvPr id="104" name="object 60">
              <a:extLst>
                <a:ext uri="{FF2B5EF4-FFF2-40B4-BE49-F238E27FC236}">
                  <a16:creationId xmlns:a16="http://schemas.microsoft.com/office/drawing/2014/main" id="{F0BD99E9-0B8A-0A6C-D596-396151774DAA}"/>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05" name="object 61">
              <a:extLst>
                <a:ext uri="{FF2B5EF4-FFF2-40B4-BE49-F238E27FC236}">
                  <a16:creationId xmlns:a16="http://schemas.microsoft.com/office/drawing/2014/main" id="{1A8ADEC3-F16C-A6AD-E0DD-213823BEB4B8}"/>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06" name="object 70">
            <a:extLst>
              <a:ext uri="{FF2B5EF4-FFF2-40B4-BE49-F238E27FC236}">
                <a16:creationId xmlns:a16="http://schemas.microsoft.com/office/drawing/2014/main" id="{24E7E98D-712C-DD6D-8CFD-07F6ABE6DB2D}"/>
              </a:ext>
            </a:extLst>
          </p:cNvPr>
          <p:cNvGrpSpPr/>
          <p:nvPr/>
        </p:nvGrpSpPr>
        <p:grpSpPr>
          <a:xfrm>
            <a:off x="-7645297" y="3956643"/>
            <a:ext cx="535940" cy="645161"/>
            <a:chOff x="3868950" y="7119218"/>
            <a:chExt cx="535940" cy="645160"/>
          </a:xfrm>
        </p:grpSpPr>
        <p:sp>
          <p:nvSpPr>
            <p:cNvPr id="107" name="object 71">
              <a:extLst>
                <a:ext uri="{FF2B5EF4-FFF2-40B4-BE49-F238E27FC236}">
                  <a16:creationId xmlns:a16="http://schemas.microsoft.com/office/drawing/2014/main" id="{1B2566E8-7DEF-5BC5-C355-53943346BF02}"/>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08" name="object 72">
              <a:extLst>
                <a:ext uri="{FF2B5EF4-FFF2-40B4-BE49-F238E27FC236}">
                  <a16:creationId xmlns:a16="http://schemas.microsoft.com/office/drawing/2014/main" id="{FD68ED91-AF9A-6050-1244-51697B646B0C}"/>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09" name="object 73">
              <a:extLst>
                <a:ext uri="{FF2B5EF4-FFF2-40B4-BE49-F238E27FC236}">
                  <a16:creationId xmlns:a16="http://schemas.microsoft.com/office/drawing/2014/main" id="{68851D2F-6AE6-4237-6BFC-1B00CE950257}"/>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10" name="object 74">
              <a:extLst>
                <a:ext uri="{FF2B5EF4-FFF2-40B4-BE49-F238E27FC236}">
                  <a16:creationId xmlns:a16="http://schemas.microsoft.com/office/drawing/2014/main" id="{7569B33C-90EA-C03C-B04F-40E8B3473BA3}"/>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11" name="object 75">
              <a:extLst>
                <a:ext uri="{FF2B5EF4-FFF2-40B4-BE49-F238E27FC236}">
                  <a16:creationId xmlns:a16="http://schemas.microsoft.com/office/drawing/2014/main" id="{C493DDBF-02C7-B128-2879-269EDFD557D8}"/>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112" name="object 76">
              <a:extLst>
                <a:ext uri="{FF2B5EF4-FFF2-40B4-BE49-F238E27FC236}">
                  <a16:creationId xmlns:a16="http://schemas.microsoft.com/office/drawing/2014/main" id="{EF9305E8-EF36-428F-549C-89E8CD18010E}"/>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113" name="object 77">
              <a:extLst>
                <a:ext uri="{FF2B5EF4-FFF2-40B4-BE49-F238E27FC236}">
                  <a16:creationId xmlns:a16="http://schemas.microsoft.com/office/drawing/2014/main" id="{202BAF92-B95E-2B8B-79FA-F8E285D0BF56}"/>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114" name="object 78">
              <a:extLst>
                <a:ext uri="{FF2B5EF4-FFF2-40B4-BE49-F238E27FC236}">
                  <a16:creationId xmlns:a16="http://schemas.microsoft.com/office/drawing/2014/main" id="{8FA913E1-54C3-8852-5F89-9C329DD48E8E}"/>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115" name="object 35">
            <a:extLst>
              <a:ext uri="{FF2B5EF4-FFF2-40B4-BE49-F238E27FC236}">
                <a16:creationId xmlns:a16="http://schemas.microsoft.com/office/drawing/2014/main" id="{0BD6692B-5D0F-F03A-DC81-86501B016E8B}"/>
              </a:ext>
            </a:extLst>
          </p:cNvPr>
          <p:cNvGrpSpPr/>
          <p:nvPr/>
        </p:nvGrpSpPr>
        <p:grpSpPr>
          <a:xfrm>
            <a:off x="-9042338" y="5784968"/>
            <a:ext cx="609600" cy="441324"/>
            <a:chOff x="3817620" y="945208"/>
            <a:chExt cx="609600" cy="441325"/>
          </a:xfrm>
        </p:grpSpPr>
        <p:sp>
          <p:nvSpPr>
            <p:cNvPr id="116" name="object 36">
              <a:extLst>
                <a:ext uri="{FF2B5EF4-FFF2-40B4-BE49-F238E27FC236}">
                  <a16:creationId xmlns:a16="http://schemas.microsoft.com/office/drawing/2014/main" id="{B86A010D-B84D-D049-FA6C-804294956EE7}"/>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117" name="object 37">
              <a:extLst>
                <a:ext uri="{FF2B5EF4-FFF2-40B4-BE49-F238E27FC236}">
                  <a16:creationId xmlns:a16="http://schemas.microsoft.com/office/drawing/2014/main" id="{65FD2773-99CE-F58E-DE3B-3AC037424C15}"/>
                </a:ext>
              </a:extLst>
            </p:cNvPr>
            <p:cNvPicPr/>
            <p:nvPr/>
          </p:nvPicPr>
          <p:blipFill>
            <a:blip r:embed="rId26" cstate="print"/>
            <a:stretch>
              <a:fillRect/>
            </a:stretch>
          </p:blipFill>
          <p:spPr>
            <a:xfrm>
              <a:off x="3859804" y="945208"/>
              <a:ext cx="171431" cy="175813"/>
            </a:xfrm>
            <a:prstGeom prst="rect">
              <a:avLst/>
            </a:prstGeom>
          </p:spPr>
        </p:pic>
        <p:sp>
          <p:nvSpPr>
            <p:cNvPr id="118" name="object 38">
              <a:extLst>
                <a:ext uri="{FF2B5EF4-FFF2-40B4-BE49-F238E27FC236}">
                  <a16:creationId xmlns:a16="http://schemas.microsoft.com/office/drawing/2014/main" id="{2206CD66-61C6-12FD-F126-2D25464E3583}"/>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119" name="object 39">
              <a:extLst>
                <a:ext uri="{FF2B5EF4-FFF2-40B4-BE49-F238E27FC236}">
                  <a16:creationId xmlns:a16="http://schemas.microsoft.com/office/drawing/2014/main" id="{DAEAF4BF-A4A9-7254-EFE3-B793AFFCA367}"/>
                </a:ext>
              </a:extLst>
            </p:cNvPr>
            <p:cNvPicPr/>
            <p:nvPr/>
          </p:nvPicPr>
          <p:blipFill>
            <a:blip r:embed="rId27" cstate="print">
              <a:biLevel thresh="50000"/>
            </a:blip>
            <a:stretch>
              <a:fillRect/>
            </a:stretch>
          </p:blipFill>
          <p:spPr>
            <a:xfrm>
              <a:off x="4097925" y="987302"/>
              <a:ext cx="329280" cy="313900"/>
            </a:xfrm>
            <a:prstGeom prst="rect">
              <a:avLst/>
            </a:prstGeom>
          </p:spPr>
        </p:pic>
      </p:grpSp>
      <p:grpSp>
        <p:nvGrpSpPr>
          <p:cNvPr id="120" name="object 32">
            <a:extLst>
              <a:ext uri="{FF2B5EF4-FFF2-40B4-BE49-F238E27FC236}">
                <a16:creationId xmlns:a16="http://schemas.microsoft.com/office/drawing/2014/main" id="{757FC644-1249-8436-286C-20D17E67880E}"/>
              </a:ext>
            </a:extLst>
          </p:cNvPr>
          <p:cNvGrpSpPr/>
          <p:nvPr/>
        </p:nvGrpSpPr>
        <p:grpSpPr>
          <a:xfrm>
            <a:off x="-9084114" y="6357561"/>
            <a:ext cx="496571" cy="488949"/>
            <a:chOff x="490923" y="2963165"/>
            <a:chExt cx="496570" cy="488950"/>
          </a:xfrm>
        </p:grpSpPr>
        <p:sp>
          <p:nvSpPr>
            <p:cNvPr id="121" name="object 33">
              <a:extLst>
                <a:ext uri="{FF2B5EF4-FFF2-40B4-BE49-F238E27FC236}">
                  <a16:creationId xmlns:a16="http://schemas.microsoft.com/office/drawing/2014/main" id="{9BF6F3E0-77E8-E09F-8BD1-881D3D758F6D}"/>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22" name="object 34">
              <a:extLst>
                <a:ext uri="{FF2B5EF4-FFF2-40B4-BE49-F238E27FC236}">
                  <a16:creationId xmlns:a16="http://schemas.microsoft.com/office/drawing/2014/main" id="{A6BDB11A-815E-5959-1F47-677DA90E8545}"/>
                </a:ext>
              </a:extLst>
            </p:cNvPr>
            <p:cNvPicPr/>
            <p:nvPr/>
          </p:nvPicPr>
          <p:blipFill>
            <a:blip r:embed="rId28" cstate="print">
              <a:biLevel thresh="50000"/>
            </a:blip>
            <a:stretch>
              <a:fillRect/>
            </a:stretch>
          </p:blipFill>
          <p:spPr>
            <a:xfrm>
              <a:off x="693151" y="3236791"/>
              <a:ext cx="101492" cy="95244"/>
            </a:xfrm>
            <a:prstGeom prst="rect">
              <a:avLst/>
            </a:prstGeom>
          </p:spPr>
        </p:pic>
      </p:grpSp>
      <p:pic>
        <p:nvPicPr>
          <p:cNvPr id="123" name="object 48" descr="ServSafe logo">
            <a:extLst>
              <a:ext uri="{FF2B5EF4-FFF2-40B4-BE49-F238E27FC236}">
                <a16:creationId xmlns:a16="http://schemas.microsoft.com/office/drawing/2014/main" id="{96C0743D-01C4-E030-BEBC-B621D9795CBE}"/>
              </a:ext>
            </a:extLst>
          </p:cNvPr>
          <p:cNvPicPr/>
          <p:nvPr/>
        </p:nvPicPr>
        <p:blipFill>
          <a:blip r:embed="rId29" cstate="print"/>
          <a:stretch>
            <a:fillRect/>
          </a:stretch>
        </p:blipFill>
        <p:spPr>
          <a:xfrm>
            <a:off x="-9167446" y="6992745"/>
            <a:ext cx="787177" cy="367339"/>
          </a:xfrm>
          <a:prstGeom prst="rect">
            <a:avLst/>
          </a:prstGeom>
        </p:spPr>
      </p:pic>
      <p:grpSp>
        <p:nvGrpSpPr>
          <p:cNvPr id="124" name="object 24">
            <a:extLst>
              <a:ext uri="{FF2B5EF4-FFF2-40B4-BE49-F238E27FC236}">
                <a16:creationId xmlns:a16="http://schemas.microsoft.com/office/drawing/2014/main" id="{023AEAD9-0CCE-7CDA-873F-00D5191DCAC0}"/>
              </a:ext>
            </a:extLst>
          </p:cNvPr>
          <p:cNvGrpSpPr/>
          <p:nvPr/>
        </p:nvGrpSpPr>
        <p:grpSpPr>
          <a:xfrm>
            <a:off x="-8388750" y="6248341"/>
            <a:ext cx="493396" cy="544196"/>
            <a:chOff x="493907" y="1554516"/>
            <a:chExt cx="493395" cy="544195"/>
          </a:xfrm>
          <a:solidFill>
            <a:schemeClr val="tx1"/>
          </a:solidFill>
        </p:grpSpPr>
        <p:sp>
          <p:nvSpPr>
            <p:cNvPr id="125" name="object 25">
              <a:extLst>
                <a:ext uri="{FF2B5EF4-FFF2-40B4-BE49-F238E27FC236}">
                  <a16:creationId xmlns:a16="http://schemas.microsoft.com/office/drawing/2014/main" id="{FA24C063-3CEE-B545-26EC-A8ACD5820357}"/>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26" name="object 26">
              <a:extLst>
                <a:ext uri="{FF2B5EF4-FFF2-40B4-BE49-F238E27FC236}">
                  <a16:creationId xmlns:a16="http://schemas.microsoft.com/office/drawing/2014/main" id="{179E03A8-90CE-6D15-46D0-B95CC0165EA9}"/>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27" name="object 27">
            <a:extLst>
              <a:ext uri="{FF2B5EF4-FFF2-40B4-BE49-F238E27FC236}">
                <a16:creationId xmlns:a16="http://schemas.microsoft.com/office/drawing/2014/main" id="{72AD37F6-D38A-CA86-E10A-600642CDF679}"/>
              </a:ext>
            </a:extLst>
          </p:cNvPr>
          <p:cNvGrpSpPr/>
          <p:nvPr/>
        </p:nvGrpSpPr>
        <p:grpSpPr>
          <a:xfrm>
            <a:off x="-7761719" y="6494401"/>
            <a:ext cx="570229" cy="342265"/>
            <a:chOff x="455574" y="2330599"/>
            <a:chExt cx="570230" cy="342265"/>
          </a:xfrm>
        </p:grpSpPr>
        <p:sp>
          <p:nvSpPr>
            <p:cNvPr id="128" name="object 28">
              <a:extLst>
                <a:ext uri="{FF2B5EF4-FFF2-40B4-BE49-F238E27FC236}">
                  <a16:creationId xmlns:a16="http://schemas.microsoft.com/office/drawing/2014/main" id="{EB4B2234-A2E7-F098-2E96-CFAD2EDDF2F2}"/>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29" name="object 29">
              <a:extLst>
                <a:ext uri="{FF2B5EF4-FFF2-40B4-BE49-F238E27FC236}">
                  <a16:creationId xmlns:a16="http://schemas.microsoft.com/office/drawing/2014/main" id="{5997E216-8864-9DD9-A4F9-129BA79E1626}"/>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30" name="object 30">
              <a:extLst>
                <a:ext uri="{FF2B5EF4-FFF2-40B4-BE49-F238E27FC236}">
                  <a16:creationId xmlns:a16="http://schemas.microsoft.com/office/drawing/2014/main" id="{90E01189-CB35-6AE1-F017-9B0DA2301673}"/>
                </a:ext>
              </a:extLst>
            </p:cNvPr>
            <p:cNvPicPr/>
            <p:nvPr/>
          </p:nvPicPr>
          <p:blipFill>
            <a:blip r:embed="rId30" cstate="print">
              <a:biLevel thresh="50000"/>
            </a:blip>
            <a:stretch>
              <a:fillRect/>
            </a:stretch>
          </p:blipFill>
          <p:spPr>
            <a:xfrm>
              <a:off x="553803" y="2353945"/>
              <a:ext cx="127158" cy="123421"/>
            </a:xfrm>
            <a:prstGeom prst="rect">
              <a:avLst/>
            </a:prstGeom>
          </p:spPr>
        </p:pic>
        <p:pic>
          <p:nvPicPr>
            <p:cNvPr id="131" name="object 31">
              <a:extLst>
                <a:ext uri="{FF2B5EF4-FFF2-40B4-BE49-F238E27FC236}">
                  <a16:creationId xmlns:a16="http://schemas.microsoft.com/office/drawing/2014/main" id="{7E9EA448-64F5-4BFF-F3AA-A2E22AC54D09}"/>
                </a:ext>
              </a:extLst>
            </p:cNvPr>
            <p:cNvPicPr/>
            <p:nvPr/>
          </p:nvPicPr>
          <p:blipFill>
            <a:blip r:embed="rId31" cstate="print"/>
            <a:stretch>
              <a:fillRect/>
            </a:stretch>
          </p:blipFill>
          <p:spPr>
            <a:xfrm>
              <a:off x="741281" y="2330599"/>
              <a:ext cx="129901" cy="126669"/>
            </a:xfrm>
            <a:prstGeom prst="rect">
              <a:avLst/>
            </a:prstGeom>
          </p:spPr>
        </p:pic>
      </p:grpSp>
      <p:grpSp>
        <p:nvGrpSpPr>
          <p:cNvPr id="132" name="object 40">
            <a:extLst>
              <a:ext uri="{FF2B5EF4-FFF2-40B4-BE49-F238E27FC236}">
                <a16:creationId xmlns:a16="http://schemas.microsoft.com/office/drawing/2014/main" id="{D560B6A9-96DA-5CC5-4195-38DD70AB6A4E}"/>
              </a:ext>
            </a:extLst>
          </p:cNvPr>
          <p:cNvGrpSpPr/>
          <p:nvPr/>
        </p:nvGrpSpPr>
        <p:grpSpPr>
          <a:xfrm>
            <a:off x="-7686603" y="5789675"/>
            <a:ext cx="497205" cy="476251"/>
            <a:chOff x="3873986" y="1596440"/>
            <a:chExt cx="497205" cy="476250"/>
          </a:xfrm>
        </p:grpSpPr>
        <p:sp>
          <p:nvSpPr>
            <p:cNvPr id="133" name="object 41">
              <a:extLst>
                <a:ext uri="{FF2B5EF4-FFF2-40B4-BE49-F238E27FC236}">
                  <a16:creationId xmlns:a16="http://schemas.microsoft.com/office/drawing/2014/main" id="{76C4074E-20D0-9A0E-BB03-82F38839CBC4}"/>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34" name="object 42">
              <a:extLst>
                <a:ext uri="{FF2B5EF4-FFF2-40B4-BE49-F238E27FC236}">
                  <a16:creationId xmlns:a16="http://schemas.microsoft.com/office/drawing/2014/main" id="{9FB9A97B-F663-5D9C-E00D-2D4DEE3292CF}"/>
                </a:ext>
              </a:extLst>
            </p:cNvPr>
            <p:cNvPicPr/>
            <p:nvPr/>
          </p:nvPicPr>
          <p:blipFill>
            <a:blip r:embed="rId32" cstate="print"/>
            <a:stretch>
              <a:fillRect/>
            </a:stretch>
          </p:blipFill>
          <p:spPr>
            <a:xfrm>
              <a:off x="3873986" y="1631236"/>
              <a:ext cx="241709" cy="441454"/>
            </a:xfrm>
            <a:prstGeom prst="rect">
              <a:avLst/>
            </a:prstGeom>
          </p:spPr>
        </p:pic>
      </p:grpSp>
      <p:sp>
        <p:nvSpPr>
          <p:cNvPr id="135" name="Oval 134">
            <a:extLst>
              <a:ext uri="{FF2B5EF4-FFF2-40B4-BE49-F238E27FC236}">
                <a16:creationId xmlns:a16="http://schemas.microsoft.com/office/drawing/2014/main" id="{9B4646A0-74AA-1D97-070D-F352EEC8FA27}"/>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859E0569-3258-1C99-E131-D89910F73F39}"/>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4966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TotalTime>
  <Words>3860</Words>
  <Application>Microsoft Office PowerPoint</Application>
  <PresentationFormat>Custom</PresentationFormat>
  <Paragraphs>597</Paragraphs>
  <Slides>6</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Gotham Bold</vt:lpstr>
      <vt:lpstr>Gotham Book</vt:lpstr>
      <vt:lpstr>Metropolis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Chelsea Dickens</dc:creator>
  <cp:lastModifiedBy>Dickens, Chelsea</cp:lastModifiedBy>
  <cp:revision>36</cp:revision>
  <dcterms:created xsi:type="dcterms:W3CDTF">2025-01-13T14:16:20Z</dcterms:created>
  <dcterms:modified xsi:type="dcterms:W3CDTF">2025-03-18T17:56:21Z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2025-01-13T00:00:00Z</vt:filetime>
  </property>
  <property fmtid="{D5CDD505-2E9C-101B-9397-08002B2CF9AE}" pid="3" name="Creator">
    <vt:lpwstr>Adobe InDesign 20.0 (Macintosh)</vt:lpwstr>
  </property>
  <property fmtid="{D5CDD505-2E9C-101B-9397-08002B2CF9AE}" pid="4" name="LastSaved">
    <vt:filetime>2025-01-13T00:00:00Z</vt:filetime>
  </property>
  <property fmtid="{D5CDD505-2E9C-101B-9397-08002B2CF9AE}" pid="5" name="Producer">
    <vt:lpwstr>Adobe PDF Library 17.0</vt:lpwstr>
  </property>
</Properties>
</file>