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Lst>
  <p:sldSz cx="7315200" cy="9144000"/>
  <p:notesSz cx="7315200" cy="9144000"/>
  <p:defaultTextStyle>
    <a:defPPr>
      <a:defRPr kern="0"/>
    </a:def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453B"/>
    <a:srgbClr val="546A3D"/>
    <a:srgbClr val="7BBD00"/>
    <a:srgbClr val="0B9A6D"/>
    <a:srgbClr val="000000"/>
    <a:srgbClr val="FFFFFF"/>
    <a:srgbClr val="4F81BD"/>
    <a:srgbClr val="0089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979" autoAdjust="0"/>
    <p:restoredTop sz="94660"/>
  </p:normalViewPr>
  <p:slideViewPr>
    <p:cSldViewPr>
      <p:cViewPr varScale="1">
        <p:scale>
          <a:sx n="57" d="100"/>
          <a:sy n="57" d="100"/>
        </p:scale>
        <p:origin x="2779" y="3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48640" y="2834642"/>
            <a:ext cx="6217920" cy="27699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097280" y="5120642"/>
            <a:ext cx="512064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3/18/2025</a:t>
            </a:fld>
            <a:endParaRPr lang="en-US"/>
          </a:p>
        </p:txBody>
      </p:sp>
      <p:sp>
        <p:nvSpPr>
          <p:cNvPr id="6" name="Holder 6"/>
          <p:cNvSpPr>
            <a:spLocks noGrp="1"/>
          </p:cNvSpPr>
          <p:nvPr>
            <p:ph type="sldNum" sz="quarter" idx="7"/>
          </p:nvPr>
        </p:nvSpPr>
        <p:spPr/>
        <p:txBody>
          <a:bodyPr lIns="0" tIns="0" rIns="0" bIns="0"/>
          <a:lstStyle>
            <a:lvl1pPr>
              <a:defRPr sz="900" b="0" i="0">
                <a:solidFill>
                  <a:schemeClr val="bg1"/>
                </a:solidFill>
                <a:latin typeface="Gotham Bold"/>
                <a:cs typeface="Gotham Bold"/>
              </a:defRPr>
            </a:lvl1pPr>
          </a:lstStyle>
          <a:p>
            <a:pPr marL="12701">
              <a:spcBef>
                <a:spcPts val="114"/>
              </a:spcBef>
            </a:pPr>
            <a:r>
              <a:rPr lang="en-US"/>
              <a:t>COUNTY</a:t>
            </a:r>
            <a:r>
              <a:rPr lang="en-US" spc="-20"/>
              <a:t> </a:t>
            </a:r>
            <a:r>
              <a:rPr lang="en-US"/>
              <a:t>ANNUAL</a:t>
            </a:r>
            <a:r>
              <a:rPr lang="en-US" spc="-20"/>
              <a:t> </a:t>
            </a:r>
            <a:r>
              <a:rPr lang="en-US"/>
              <a:t>REPORT</a:t>
            </a:r>
            <a:r>
              <a:rPr lang="en-US" spc="-20"/>
              <a:t> </a:t>
            </a:r>
            <a:r>
              <a:rPr lang="en-US">
                <a:latin typeface="Gotham Book"/>
                <a:cs typeface="Gotham Book"/>
              </a:rPr>
              <a:t>2024</a:t>
            </a:r>
            <a:r>
              <a:rPr lang="en-US" spc="240">
                <a:latin typeface="Gotham Book"/>
                <a:cs typeface="Gotham Book"/>
              </a:rPr>
              <a:t> </a:t>
            </a:r>
            <a:r>
              <a:rPr lang="en-US">
                <a:latin typeface="Gotham Book"/>
                <a:cs typeface="Gotham Book"/>
              </a:rPr>
              <a:t>|</a:t>
            </a:r>
            <a:r>
              <a:rPr lang="en-US" spc="240">
                <a:latin typeface="Gotham Book"/>
                <a:cs typeface="Gotham Book"/>
              </a:rPr>
              <a:t> </a:t>
            </a:r>
            <a:fld id="{81D60167-4931-47E6-BA6A-407CBD079E47}" type="slidenum">
              <a:rPr spc="-50" smtClean="0"/>
              <a:pPr marL="12701">
                <a:spcBef>
                  <a:spcPts val="114"/>
                </a:spcBef>
              </a:pPr>
              <a:t>‹#›</a:t>
            </a:fld>
            <a:endParaRPr spc="-5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3/18/2025</a:t>
            </a:fld>
            <a:endParaRPr lang="en-US"/>
          </a:p>
        </p:txBody>
      </p:sp>
      <p:sp>
        <p:nvSpPr>
          <p:cNvPr id="6" name="Holder 6"/>
          <p:cNvSpPr>
            <a:spLocks noGrp="1"/>
          </p:cNvSpPr>
          <p:nvPr>
            <p:ph type="sldNum" sz="quarter" idx="7"/>
          </p:nvPr>
        </p:nvSpPr>
        <p:spPr/>
        <p:txBody>
          <a:bodyPr lIns="0" tIns="0" rIns="0" bIns="0"/>
          <a:lstStyle>
            <a:lvl1pPr>
              <a:defRPr sz="900" b="0" i="0">
                <a:solidFill>
                  <a:schemeClr val="bg1"/>
                </a:solidFill>
                <a:latin typeface="Gotham Bold"/>
                <a:cs typeface="Gotham Bold"/>
              </a:defRPr>
            </a:lvl1pPr>
          </a:lstStyle>
          <a:p>
            <a:pPr marL="12701">
              <a:spcBef>
                <a:spcPts val="114"/>
              </a:spcBef>
            </a:pPr>
            <a:r>
              <a:rPr lang="en-US"/>
              <a:t>COUNTY</a:t>
            </a:r>
            <a:r>
              <a:rPr lang="en-US" spc="-20"/>
              <a:t> </a:t>
            </a:r>
            <a:r>
              <a:rPr lang="en-US"/>
              <a:t>ANNUAL</a:t>
            </a:r>
            <a:r>
              <a:rPr lang="en-US" spc="-20"/>
              <a:t> </a:t>
            </a:r>
            <a:r>
              <a:rPr lang="en-US"/>
              <a:t>REPORT</a:t>
            </a:r>
            <a:r>
              <a:rPr lang="en-US" spc="-20"/>
              <a:t> </a:t>
            </a:r>
            <a:r>
              <a:rPr lang="en-US">
                <a:latin typeface="Gotham Book"/>
                <a:cs typeface="Gotham Book"/>
              </a:rPr>
              <a:t>2024</a:t>
            </a:r>
            <a:r>
              <a:rPr lang="en-US" spc="240">
                <a:latin typeface="Gotham Book"/>
                <a:cs typeface="Gotham Book"/>
              </a:rPr>
              <a:t> </a:t>
            </a:r>
            <a:r>
              <a:rPr lang="en-US">
                <a:latin typeface="Gotham Book"/>
                <a:cs typeface="Gotham Book"/>
              </a:rPr>
              <a:t>|</a:t>
            </a:r>
            <a:r>
              <a:rPr lang="en-US" spc="240">
                <a:latin typeface="Gotham Book"/>
                <a:cs typeface="Gotham Book"/>
              </a:rPr>
              <a:t> </a:t>
            </a:r>
            <a:fld id="{81D60167-4931-47E6-BA6A-407CBD079E47}" type="slidenum">
              <a:rPr spc="-50" smtClean="0"/>
              <a:pPr marL="12701">
                <a:spcBef>
                  <a:spcPts val="114"/>
                </a:spcBef>
              </a:pPr>
              <a:t>‹#›</a:t>
            </a:fld>
            <a:endParaRPr spc="-5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65760" y="2103122"/>
            <a:ext cx="3182112"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767328" y="2103122"/>
            <a:ext cx="3182112"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3/18/2025</a:t>
            </a:fld>
            <a:endParaRPr lang="en-US"/>
          </a:p>
        </p:txBody>
      </p:sp>
      <p:sp>
        <p:nvSpPr>
          <p:cNvPr id="7" name="Holder 7"/>
          <p:cNvSpPr>
            <a:spLocks noGrp="1"/>
          </p:cNvSpPr>
          <p:nvPr>
            <p:ph type="sldNum" sz="quarter" idx="7"/>
          </p:nvPr>
        </p:nvSpPr>
        <p:spPr/>
        <p:txBody>
          <a:bodyPr lIns="0" tIns="0" rIns="0" bIns="0"/>
          <a:lstStyle>
            <a:lvl1pPr>
              <a:defRPr sz="900" b="0" i="0">
                <a:solidFill>
                  <a:schemeClr val="bg1"/>
                </a:solidFill>
                <a:latin typeface="Gotham Bold"/>
                <a:cs typeface="Gotham Bold"/>
              </a:defRPr>
            </a:lvl1pPr>
          </a:lstStyle>
          <a:p>
            <a:pPr marL="12701">
              <a:spcBef>
                <a:spcPts val="114"/>
              </a:spcBef>
            </a:pPr>
            <a:r>
              <a:rPr lang="en-US"/>
              <a:t>COUNTY</a:t>
            </a:r>
            <a:r>
              <a:rPr lang="en-US" spc="-20"/>
              <a:t> </a:t>
            </a:r>
            <a:r>
              <a:rPr lang="en-US"/>
              <a:t>ANNUAL</a:t>
            </a:r>
            <a:r>
              <a:rPr lang="en-US" spc="-20"/>
              <a:t> </a:t>
            </a:r>
            <a:r>
              <a:rPr lang="en-US"/>
              <a:t>REPORT</a:t>
            </a:r>
            <a:r>
              <a:rPr lang="en-US" spc="-20"/>
              <a:t> </a:t>
            </a:r>
            <a:r>
              <a:rPr lang="en-US">
                <a:latin typeface="Gotham Book"/>
                <a:cs typeface="Gotham Book"/>
              </a:rPr>
              <a:t>2024</a:t>
            </a:r>
            <a:r>
              <a:rPr lang="en-US" spc="240">
                <a:latin typeface="Gotham Book"/>
                <a:cs typeface="Gotham Book"/>
              </a:rPr>
              <a:t> </a:t>
            </a:r>
            <a:r>
              <a:rPr lang="en-US">
                <a:latin typeface="Gotham Book"/>
                <a:cs typeface="Gotham Book"/>
              </a:rPr>
              <a:t>|</a:t>
            </a:r>
            <a:r>
              <a:rPr lang="en-US" spc="240">
                <a:latin typeface="Gotham Book"/>
                <a:cs typeface="Gotham Book"/>
              </a:rPr>
              <a:t> </a:t>
            </a:r>
            <a:fld id="{81D60167-4931-47E6-BA6A-407CBD079E47}" type="slidenum">
              <a:rPr spc="-50" smtClean="0"/>
              <a:pPr marL="12701">
                <a:spcBef>
                  <a:spcPts val="114"/>
                </a:spcBef>
              </a:pPr>
              <a:t>‹#›</a:t>
            </a:fld>
            <a:endParaRPr spc="-50"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3/18/2025</a:t>
            </a:fld>
            <a:endParaRPr lang="en-US"/>
          </a:p>
        </p:txBody>
      </p:sp>
      <p:sp>
        <p:nvSpPr>
          <p:cNvPr id="5" name="Holder 5"/>
          <p:cNvSpPr>
            <a:spLocks noGrp="1"/>
          </p:cNvSpPr>
          <p:nvPr>
            <p:ph type="sldNum" sz="quarter" idx="7"/>
          </p:nvPr>
        </p:nvSpPr>
        <p:spPr/>
        <p:txBody>
          <a:bodyPr lIns="0" tIns="0" rIns="0" bIns="0"/>
          <a:lstStyle>
            <a:lvl1pPr>
              <a:defRPr sz="900" b="0" i="0">
                <a:solidFill>
                  <a:schemeClr val="bg1"/>
                </a:solidFill>
                <a:latin typeface="Gotham Bold"/>
                <a:cs typeface="Gotham Bold"/>
              </a:defRPr>
            </a:lvl1pPr>
          </a:lstStyle>
          <a:p>
            <a:pPr marL="12701">
              <a:spcBef>
                <a:spcPts val="114"/>
              </a:spcBef>
            </a:pPr>
            <a:r>
              <a:rPr lang="en-US"/>
              <a:t>COUNTY</a:t>
            </a:r>
            <a:r>
              <a:rPr lang="en-US" spc="-20"/>
              <a:t> </a:t>
            </a:r>
            <a:r>
              <a:rPr lang="en-US"/>
              <a:t>ANNUAL</a:t>
            </a:r>
            <a:r>
              <a:rPr lang="en-US" spc="-20"/>
              <a:t> </a:t>
            </a:r>
            <a:r>
              <a:rPr lang="en-US"/>
              <a:t>REPORT</a:t>
            </a:r>
            <a:r>
              <a:rPr lang="en-US" spc="-20"/>
              <a:t> </a:t>
            </a:r>
            <a:r>
              <a:rPr lang="en-US">
                <a:latin typeface="Gotham Book"/>
                <a:cs typeface="Gotham Book"/>
              </a:rPr>
              <a:t>2024</a:t>
            </a:r>
            <a:r>
              <a:rPr lang="en-US" spc="240">
                <a:latin typeface="Gotham Book"/>
                <a:cs typeface="Gotham Book"/>
              </a:rPr>
              <a:t> </a:t>
            </a:r>
            <a:r>
              <a:rPr lang="en-US">
                <a:latin typeface="Gotham Book"/>
                <a:cs typeface="Gotham Book"/>
              </a:rPr>
              <a:t>|</a:t>
            </a:r>
            <a:r>
              <a:rPr lang="en-US" spc="240">
                <a:latin typeface="Gotham Book"/>
                <a:cs typeface="Gotham Book"/>
              </a:rPr>
              <a:t> </a:t>
            </a:r>
            <a:fld id="{81D60167-4931-47E6-BA6A-407CBD079E47}" type="slidenum">
              <a:rPr spc="-50" smtClean="0"/>
              <a:pPr marL="12701">
                <a:spcBef>
                  <a:spcPts val="114"/>
                </a:spcBef>
              </a:pPr>
              <a:t>‹#›</a:t>
            </a:fld>
            <a:endParaRPr spc="-5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3/18/2025</a:t>
            </a:fld>
            <a:endParaRPr lang="en-US"/>
          </a:p>
        </p:txBody>
      </p:sp>
      <p:sp>
        <p:nvSpPr>
          <p:cNvPr id="4" name="Holder 4"/>
          <p:cNvSpPr>
            <a:spLocks noGrp="1"/>
          </p:cNvSpPr>
          <p:nvPr>
            <p:ph type="sldNum" sz="quarter" idx="7"/>
          </p:nvPr>
        </p:nvSpPr>
        <p:spPr/>
        <p:txBody>
          <a:bodyPr lIns="0" tIns="0" rIns="0" bIns="0"/>
          <a:lstStyle>
            <a:lvl1pPr>
              <a:defRPr sz="900" b="0" i="0">
                <a:solidFill>
                  <a:schemeClr val="bg1"/>
                </a:solidFill>
                <a:latin typeface="Gotham Bold"/>
                <a:cs typeface="Gotham Bold"/>
              </a:defRPr>
            </a:lvl1pPr>
          </a:lstStyle>
          <a:p>
            <a:pPr marL="12701">
              <a:spcBef>
                <a:spcPts val="114"/>
              </a:spcBef>
            </a:pPr>
            <a:r>
              <a:rPr lang="en-US"/>
              <a:t>COUNTY</a:t>
            </a:r>
            <a:r>
              <a:rPr lang="en-US" spc="-20"/>
              <a:t> </a:t>
            </a:r>
            <a:r>
              <a:rPr lang="en-US"/>
              <a:t>ANNUAL</a:t>
            </a:r>
            <a:r>
              <a:rPr lang="en-US" spc="-20"/>
              <a:t> </a:t>
            </a:r>
            <a:r>
              <a:rPr lang="en-US"/>
              <a:t>REPORT</a:t>
            </a:r>
            <a:r>
              <a:rPr lang="en-US" spc="-20"/>
              <a:t> </a:t>
            </a:r>
            <a:r>
              <a:rPr lang="en-US">
                <a:latin typeface="Gotham Book"/>
                <a:cs typeface="Gotham Book"/>
              </a:rPr>
              <a:t>2024</a:t>
            </a:r>
            <a:r>
              <a:rPr lang="en-US" spc="240">
                <a:latin typeface="Gotham Book"/>
                <a:cs typeface="Gotham Book"/>
              </a:rPr>
              <a:t> </a:t>
            </a:r>
            <a:r>
              <a:rPr lang="en-US">
                <a:latin typeface="Gotham Book"/>
                <a:cs typeface="Gotham Book"/>
              </a:rPr>
              <a:t>|</a:t>
            </a:r>
            <a:r>
              <a:rPr lang="en-US" spc="240">
                <a:latin typeface="Gotham Book"/>
                <a:cs typeface="Gotham Book"/>
              </a:rPr>
              <a:t> </a:t>
            </a:r>
            <a:fld id="{81D60167-4931-47E6-BA6A-407CBD079E47}" type="slidenum">
              <a:rPr spc="-50" smtClean="0"/>
              <a:pPr marL="12701">
                <a:spcBef>
                  <a:spcPts val="114"/>
                </a:spcBef>
              </a:pPr>
              <a:t>‹#›</a:t>
            </a:fld>
            <a:endParaRPr spc="-50"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65760" y="365762"/>
            <a:ext cx="6583680" cy="27699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65760" y="2103122"/>
            <a:ext cx="658368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487168" y="8503922"/>
            <a:ext cx="2340864"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65760" y="8503922"/>
            <a:ext cx="1682496"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3/18/2025</a:t>
            </a:fld>
            <a:endParaRPr lang="en-US"/>
          </a:p>
        </p:txBody>
      </p:sp>
      <p:sp>
        <p:nvSpPr>
          <p:cNvPr id="6" name="Holder 6"/>
          <p:cNvSpPr>
            <a:spLocks noGrp="1"/>
          </p:cNvSpPr>
          <p:nvPr>
            <p:ph type="sldNum" sz="quarter" idx="7"/>
          </p:nvPr>
        </p:nvSpPr>
        <p:spPr>
          <a:xfrm>
            <a:off x="4908337" y="8769933"/>
            <a:ext cx="2225040" cy="138499"/>
          </a:xfrm>
          <a:prstGeom prst="rect">
            <a:avLst/>
          </a:prstGeom>
        </p:spPr>
        <p:txBody>
          <a:bodyPr wrap="square" lIns="0" tIns="0" rIns="0" bIns="0">
            <a:spAutoFit/>
          </a:bodyPr>
          <a:lstStyle>
            <a:lvl1pPr>
              <a:defRPr sz="900" b="0" i="0">
                <a:solidFill>
                  <a:schemeClr val="bg1"/>
                </a:solidFill>
                <a:latin typeface="Gotham Bold"/>
                <a:cs typeface="Gotham Bold"/>
              </a:defRPr>
            </a:lvl1pPr>
          </a:lstStyle>
          <a:p>
            <a:pPr marL="12701">
              <a:spcBef>
                <a:spcPts val="114"/>
              </a:spcBef>
            </a:pPr>
            <a:r>
              <a:rPr lang="en-US"/>
              <a:t>COUNTY</a:t>
            </a:r>
            <a:r>
              <a:rPr lang="en-US" spc="-20"/>
              <a:t> </a:t>
            </a:r>
            <a:r>
              <a:rPr lang="en-US"/>
              <a:t>ANNUAL</a:t>
            </a:r>
            <a:r>
              <a:rPr lang="en-US" spc="-20"/>
              <a:t> </a:t>
            </a:r>
            <a:r>
              <a:rPr lang="en-US"/>
              <a:t>REPORT</a:t>
            </a:r>
            <a:r>
              <a:rPr lang="en-US" spc="-20"/>
              <a:t> </a:t>
            </a:r>
            <a:r>
              <a:rPr lang="en-US">
                <a:latin typeface="Gotham Book"/>
                <a:cs typeface="Gotham Book"/>
              </a:rPr>
              <a:t>2024</a:t>
            </a:r>
            <a:r>
              <a:rPr lang="en-US" spc="240">
                <a:latin typeface="Gotham Book"/>
                <a:cs typeface="Gotham Book"/>
              </a:rPr>
              <a:t> </a:t>
            </a:r>
            <a:r>
              <a:rPr lang="en-US">
                <a:latin typeface="Gotham Book"/>
                <a:cs typeface="Gotham Book"/>
              </a:rPr>
              <a:t>|</a:t>
            </a:r>
            <a:r>
              <a:rPr lang="en-US" spc="240">
                <a:latin typeface="Gotham Book"/>
                <a:cs typeface="Gotham Book"/>
              </a:rPr>
              <a:t> </a:t>
            </a:r>
            <a:fld id="{81D60167-4931-47E6-BA6A-407CBD079E47}" type="slidenum">
              <a:rPr spc="-50" smtClean="0"/>
              <a:pPr marL="12701">
                <a:spcBef>
                  <a:spcPts val="114"/>
                </a:spcBef>
              </a:pPr>
              <a:t>‹#›</a:t>
            </a:fld>
            <a:endParaRPr spc="-50"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6">
        <a:defRPr>
          <a:latin typeface="+mn-lt"/>
          <a:ea typeface="+mn-ea"/>
          <a:cs typeface="+mn-cs"/>
        </a:defRPr>
      </a:lvl2pPr>
      <a:lvl3pPr marL="914411">
        <a:defRPr>
          <a:latin typeface="+mn-lt"/>
          <a:ea typeface="+mn-ea"/>
          <a:cs typeface="+mn-cs"/>
        </a:defRPr>
      </a:lvl3pPr>
      <a:lvl4pPr marL="1371617">
        <a:defRPr>
          <a:latin typeface="+mn-lt"/>
          <a:ea typeface="+mn-ea"/>
          <a:cs typeface="+mn-cs"/>
        </a:defRPr>
      </a:lvl4pPr>
      <a:lvl5pPr marL="1828823">
        <a:defRPr>
          <a:latin typeface="+mn-lt"/>
          <a:ea typeface="+mn-ea"/>
          <a:cs typeface="+mn-cs"/>
        </a:defRPr>
      </a:lvl5pPr>
      <a:lvl6pPr marL="2286029">
        <a:defRPr>
          <a:latin typeface="+mn-lt"/>
          <a:ea typeface="+mn-ea"/>
          <a:cs typeface="+mn-cs"/>
        </a:defRPr>
      </a:lvl6pPr>
      <a:lvl7pPr marL="2743234">
        <a:defRPr>
          <a:latin typeface="+mn-lt"/>
          <a:ea typeface="+mn-ea"/>
          <a:cs typeface="+mn-cs"/>
        </a:defRPr>
      </a:lvl7pPr>
      <a:lvl8pPr marL="3200440">
        <a:defRPr>
          <a:latin typeface="+mn-lt"/>
          <a:ea typeface="+mn-ea"/>
          <a:cs typeface="+mn-cs"/>
        </a:defRPr>
      </a:lvl8pPr>
      <a:lvl9pPr marL="3657646">
        <a:defRPr>
          <a:latin typeface="+mn-lt"/>
          <a:ea typeface="+mn-ea"/>
          <a:cs typeface="+mn-cs"/>
        </a:defRPr>
      </a:lvl9pPr>
    </p:bodyStyle>
    <p:otherStyle>
      <a:lvl1pPr marL="0">
        <a:defRPr>
          <a:latin typeface="+mn-lt"/>
          <a:ea typeface="+mn-ea"/>
          <a:cs typeface="+mn-cs"/>
        </a:defRPr>
      </a:lvl1pPr>
      <a:lvl2pPr marL="457206">
        <a:defRPr>
          <a:latin typeface="+mn-lt"/>
          <a:ea typeface="+mn-ea"/>
          <a:cs typeface="+mn-cs"/>
        </a:defRPr>
      </a:lvl2pPr>
      <a:lvl3pPr marL="914411">
        <a:defRPr>
          <a:latin typeface="+mn-lt"/>
          <a:ea typeface="+mn-ea"/>
          <a:cs typeface="+mn-cs"/>
        </a:defRPr>
      </a:lvl3pPr>
      <a:lvl4pPr marL="1371617">
        <a:defRPr>
          <a:latin typeface="+mn-lt"/>
          <a:ea typeface="+mn-ea"/>
          <a:cs typeface="+mn-cs"/>
        </a:defRPr>
      </a:lvl4pPr>
      <a:lvl5pPr marL="1828823">
        <a:defRPr>
          <a:latin typeface="+mn-lt"/>
          <a:ea typeface="+mn-ea"/>
          <a:cs typeface="+mn-cs"/>
        </a:defRPr>
      </a:lvl5pPr>
      <a:lvl6pPr marL="2286029">
        <a:defRPr>
          <a:latin typeface="+mn-lt"/>
          <a:ea typeface="+mn-ea"/>
          <a:cs typeface="+mn-cs"/>
        </a:defRPr>
      </a:lvl6pPr>
      <a:lvl7pPr marL="2743234">
        <a:defRPr>
          <a:latin typeface="+mn-lt"/>
          <a:ea typeface="+mn-ea"/>
          <a:cs typeface="+mn-cs"/>
        </a:defRPr>
      </a:lvl7pPr>
      <a:lvl8pPr marL="3200440">
        <a:defRPr>
          <a:latin typeface="+mn-lt"/>
          <a:ea typeface="+mn-ea"/>
          <a:cs typeface="+mn-cs"/>
        </a:defRPr>
      </a:lvl8pPr>
      <a:lvl9pPr marL="3657646">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image" Target="../media/image12.png"/><Relationship Id="rId18" Type="http://schemas.openxmlformats.org/officeDocument/2006/relationships/image" Target="../media/image17.png"/><Relationship Id="rId26" Type="http://schemas.openxmlformats.org/officeDocument/2006/relationships/image" Target="../media/image24.png"/><Relationship Id="rId39" Type="http://schemas.openxmlformats.org/officeDocument/2006/relationships/image" Target="../media/image27.png"/><Relationship Id="rId21" Type="http://schemas.openxmlformats.org/officeDocument/2006/relationships/image" Target="../media/image20.png"/><Relationship Id="rId34" Type="http://schemas.openxmlformats.org/officeDocument/2006/relationships/hyperlink" Target="mailto:dickensc@msu.edu" TargetMode="External"/><Relationship Id="rId42" Type="http://schemas.openxmlformats.org/officeDocument/2006/relationships/image" Target="../media/image30.png"/><Relationship Id="rId47" Type="http://schemas.openxmlformats.org/officeDocument/2006/relationships/image" Target="../media/image35.png"/><Relationship Id="rId50" Type="http://schemas.openxmlformats.org/officeDocument/2006/relationships/image" Target="../media/image38.png"/><Relationship Id="rId7" Type="http://schemas.openxmlformats.org/officeDocument/2006/relationships/image" Target="../media/image6.png"/><Relationship Id="rId2" Type="http://schemas.openxmlformats.org/officeDocument/2006/relationships/image" Target="../media/image1.png"/><Relationship Id="rId16" Type="http://schemas.openxmlformats.org/officeDocument/2006/relationships/image" Target="../media/image15.png"/><Relationship Id="rId29" Type="http://schemas.openxmlformats.org/officeDocument/2006/relationships/hyperlink" Target="https://mispartanimpact.msu.edu/stories-data/index.html" TargetMode="External"/><Relationship Id="rId11" Type="http://schemas.openxmlformats.org/officeDocument/2006/relationships/image" Target="../media/image10.png"/><Relationship Id="rId24" Type="http://schemas.microsoft.com/office/2007/relationships/hdphoto" Target="../media/hdphoto1.wdp"/><Relationship Id="rId32" Type="http://schemas.openxmlformats.org/officeDocument/2006/relationships/hyperlink" Target="https://www.pexels.com/" TargetMode="External"/><Relationship Id="rId37" Type="http://schemas.openxmlformats.org/officeDocument/2006/relationships/image" Target="../media/image25.jpg"/><Relationship Id="rId40" Type="http://schemas.openxmlformats.org/officeDocument/2006/relationships/image" Target="../media/image28.png"/><Relationship Id="rId45" Type="http://schemas.openxmlformats.org/officeDocument/2006/relationships/image" Target="../media/image33.png"/><Relationship Id="rId5" Type="http://schemas.openxmlformats.org/officeDocument/2006/relationships/image" Target="../media/image4.png"/><Relationship Id="rId15" Type="http://schemas.openxmlformats.org/officeDocument/2006/relationships/image" Target="../media/image14.png"/><Relationship Id="rId23" Type="http://schemas.openxmlformats.org/officeDocument/2006/relationships/image" Target="../media/image22.png"/><Relationship Id="rId28" Type="http://schemas.openxmlformats.org/officeDocument/2006/relationships/hyperlink" Target="https://msu-prod.dotcmscloud.com/od/communications_marketing/creating-your-county-annual-report/creating-your-own-county-annual-report" TargetMode="External"/><Relationship Id="rId36" Type="http://schemas.openxmlformats.org/officeDocument/2006/relationships/hyperlink" Target="mailto:wilcoxd4@msu.edu" TargetMode="External"/><Relationship Id="rId49" Type="http://schemas.openxmlformats.org/officeDocument/2006/relationships/image" Target="../media/image37.png"/><Relationship Id="rId10" Type="http://schemas.openxmlformats.org/officeDocument/2006/relationships/image" Target="../media/image9.png"/><Relationship Id="rId19" Type="http://schemas.openxmlformats.org/officeDocument/2006/relationships/image" Target="../media/image18.png"/><Relationship Id="rId31" Type="http://schemas.openxmlformats.org/officeDocument/2006/relationships/hyperlink" Target="https://www.istockphoto.com/" TargetMode="External"/><Relationship Id="rId44" Type="http://schemas.openxmlformats.org/officeDocument/2006/relationships/image" Target="../media/image32.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 Id="rId22" Type="http://schemas.openxmlformats.org/officeDocument/2006/relationships/image" Target="../media/image21.png"/><Relationship Id="rId27" Type="http://schemas.openxmlformats.org/officeDocument/2006/relationships/hyperlink" Target="https://brand.msu.edu/visual/typography" TargetMode="External"/><Relationship Id="rId30" Type="http://schemas.openxmlformats.org/officeDocument/2006/relationships/hyperlink" Target="mailto:nlundeen@msu.edu" TargetMode="External"/><Relationship Id="rId35" Type="http://schemas.openxmlformats.org/officeDocument/2006/relationships/hyperlink" Target="mailto:nlundeen@msue.edu" TargetMode="External"/><Relationship Id="rId43" Type="http://schemas.openxmlformats.org/officeDocument/2006/relationships/image" Target="../media/image31.png"/><Relationship Id="rId48" Type="http://schemas.openxmlformats.org/officeDocument/2006/relationships/image" Target="../media/image36.png"/><Relationship Id="rId8" Type="http://schemas.openxmlformats.org/officeDocument/2006/relationships/image" Target="../media/image7.png"/><Relationship Id="rId3" Type="http://schemas.openxmlformats.org/officeDocument/2006/relationships/image" Target="../media/image2.png"/><Relationship Id="rId12" Type="http://schemas.openxmlformats.org/officeDocument/2006/relationships/image" Target="../media/image11.png"/><Relationship Id="rId17" Type="http://schemas.openxmlformats.org/officeDocument/2006/relationships/image" Target="../media/image16.png"/><Relationship Id="rId25" Type="http://schemas.openxmlformats.org/officeDocument/2006/relationships/image" Target="../media/image23.jpg"/><Relationship Id="rId33" Type="http://schemas.openxmlformats.org/officeDocument/2006/relationships/hyperlink" Target="https://pixabay.com/" TargetMode="External"/><Relationship Id="rId38" Type="http://schemas.openxmlformats.org/officeDocument/2006/relationships/image" Target="../media/image26.png"/><Relationship Id="rId46" Type="http://schemas.openxmlformats.org/officeDocument/2006/relationships/image" Target="../media/image34.png"/><Relationship Id="rId20" Type="http://schemas.openxmlformats.org/officeDocument/2006/relationships/image" Target="../media/image19.png"/><Relationship Id="rId41" Type="http://schemas.openxmlformats.org/officeDocument/2006/relationships/image" Target="../media/image29.png"/><Relationship Id="rId1" Type="http://schemas.openxmlformats.org/officeDocument/2006/relationships/slideLayout" Target="../slideLayouts/slideLayout5.xml"/><Relationship Id="rId6" Type="http://schemas.openxmlformats.org/officeDocument/2006/relationships/image" Target="../media/image5.png"/></Relationships>
</file>

<file path=ppt/slides/_rels/slide2.xml.rels><?xml version="1.0" encoding="UTF-8" standalone="yes"?>
<Relationships xmlns="http://schemas.openxmlformats.org/package/2006/relationships"><Relationship Id="rId8" Type="http://schemas.openxmlformats.org/officeDocument/2006/relationships/image" Target="../media/image31.png"/><Relationship Id="rId13" Type="http://schemas.openxmlformats.org/officeDocument/2006/relationships/hyperlink" Target="https://www.pexels.com/" TargetMode="External"/><Relationship Id="rId18" Type="http://schemas.openxmlformats.org/officeDocument/2006/relationships/image" Target="../media/image17.png"/><Relationship Id="rId26" Type="http://schemas.openxmlformats.org/officeDocument/2006/relationships/image" Target="../media/image33.png"/><Relationship Id="rId3" Type="http://schemas.openxmlformats.org/officeDocument/2006/relationships/image" Target="../media/image26.png"/><Relationship Id="rId21" Type="http://schemas.openxmlformats.org/officeDocument/2006/relationships/image" Target="../media/image20.png"/><Relationship Id="rId7" Type="http://schemas.openxmlformats.org/officeDocument/2006/relationships/image" Target="../media/image30.png"/><Relationship Id="rId12" Type="http://schemas.openxmlformats.org/officeDocument/2006/relationships/hyperlink" Target="https://www.istockphoto.com/" TargetMode="External"/><Relationship Id="rId17" Type="http://schemas.openxmlformats.org/officeDocument/2006/relationships/hyperlink" Target="mailto:wilcoxd4@msu.edu" TargetMode="External"/><Relationship Id="rId25" Type="http://schemas.openxmlformats.org/officeDocument/2006/relationships/image" Target="../media/image32.png"/><Relationship Id="rId2" Type="http://schemas.openxmlformats.org/officeDocument/2006/relationships/image" Target="../media/image24.png"/><Relationship Id="rId16" Type="http://schemas.openxmlformats.org/officeDocument/2006/relationships/hyperlink" Target="mailto:nlundeen@msue.edu" TargetMode="External"/><Relationship Id="rId20" Type="http://schemas.openxmlformats.org/officeDocument/2006/relationships/image" Target="../media/image19.png"/><Relationship Id="rId29" Type="http://schemas.openxmlformats.org/officeDocument/2006/relationships/image" Target="../media/image36.png"/><Relationship Id="rId1" Type="http://schemas.openxmlformats.org/officeDocument/2006/relationships/slideLayout" Target="../slideLayouts/slideLayout5.xml"/><Relationship Id="rId6" Type="http://schemas.openxmlformats.org/officeDocument/2006/relationships/image" Target="../media/image29.png"/><Relationship Id="rId11" Type="http://schemas.openxmlformats.org/officeDocument/2006/relationships/hyperlink" Target="mailto:nlundeen@msu.edu" TargetMode="External"/><Relationship Id="rId24" Type="http://schemas.microsoft.com/office/2007/relationships/hdphoto" Target="../media/hdphoto1.wdp"/><Relationship Id="rId5" Type="http://schemas.openxmlformats.org/officeDocument/2006/relationships/image" Target="../media/image39.png"/><Relationship Id="rId15" Type="http://schemas.openxmlformats.org/officeDocument/2006/relationships/hyperlink" Target="mailto:dickensc@msu.edu" TargetMode="External"/><Relationship Id="rId23" Type="http://schemas.openxmlformats.org/officeDocument/2006/relationships/image" Target="../media/image22.png"/><Relationship Id="rId28" Type="http://schemas.openxmlformats.org/officeDocument/2006/relationships/image" Target="../media/image35.png"/><Relationship Id="rId10" Type="http://schemas.openxmlformats.org/officeDocument/2006/relationships/hyperlink" Target="https://brand.msu.edu/visual/typography" TargetMode="External"/><Relationship Id="rId19" Type="http://schemas.openxmlformats.org/officeDocument/2006/relationships/image" Target="../media/image18.png"/><Relationship Id="rId31" Type="http://schemas.openxmlformats.org/officeDocument/2006/relationships/image" Target="../media/image38.png"/><Relationship Id="rId4" Type="http://schemas.openxmlformats.org/officeDocument/2006/relationships/image" Target="../media/image27.png"/><Relationship Id="rId9" Type="http://schemas.openxmlformats.org/officeDocument/2006/relationships/image" Target="../media/image28.png"/><Relationship Id="rId14" Type="http://schemas.openxmlformats.org/officeDocument/2006/relationships/hyperlink" Target="https://pixabay.com/" TargetMode="External"/><Relationship Id="rId22" Type="http://schemas.openxmlformats.org/officeDocument/2006/relationships/image" Target="../media/image21.png"/><Relationship Id="rId27" Type="http://schemas.openxmlformats.org/officeDocument/2006/relationships/image" Target="../media/image34.png"/><Relationship Id="rId30" Type="http://schemas.openxmlformats.org/officeDocument/2006/relationships/image" Target="../media/image37.png"/></Relationships>
</file>

<file path=ppt/slides/_rels/slide3.xml.rels><?xml version="1.0" encoding="UTF-8" standalone="yes"?>
<Relationships xmlns="http://schemas.openxmlformats.org/package/2006/relationships"><Relationship Id="rId8" Type="http://schemas.openxmlformats.org/officeDocument/2006/relationships/hyperlink" Target="https://www.pexels.com/" TargetMode="External"/><Relationship Id="rId13" Type="http://schemas.openxmlformats.org/officeDocument/2006/relationships/image" Target="../media/image17.png"/><Relationship Id="rId18" Type="http://schemas.openxmlformats.org/officeDocument/2006/relationships/image" Target="../media/image22.png"/><Relationship Id="rId26" Type="http://schemas.openxmlformats.org/officeDocument/2006/relationships/image" Target="../media/image32.png"/><Relationship Id="rId3" Type="http://schemas.openxmlformats.org/officeDocument/2006/relationships/image" Target="../media/image25.jpg"/><Relationship Id="rId21" Type="http://schemas.openxmlformats.org/officeDocument/2006/relationships/image" Target="../media/image27.png"/><Relationship Id="rId7" Type="http://schemas.openxmlformats.org/officeDocument/2006/relationships/hyperlink" Target="https://www.istockphoto.com/" TargetMode="External"/><Relationship Id="rId12" Type="http://schemas.openxmlformats.org/officeDocument/2006/relationships/hyperlink" Target="mailto:wilcoxd4@msu.edu" TargetMode="External"/><Relationship Id="rId17" Type="http://schemas.openxmlformats.org/officeDocument/2006/relationships/image" Target="../media/image21.png"/><Relationship Id="rId25" Type="http://schemas.openxmlformats.org/officeDocument/2006/relationships/image" Target="../media/image31.png"/><Relationship Id="rId2" Type="http://schemas.openxmlformats.org/officeDocument/2006/relationships/image" Target="../media/image24.png"/><Relationship Id="rId16" Type="http://schemas.openxmlformats.org/officeDocument/2006/relationships/image" Target="../media/image20.png"/><Relationship Id="rId20" Type="http://schemas.openxmlformats.org/officeDocument/2006/relationships/image" Target="../media/image26.png"/><Relationship Id="rId29" Type="http://schemas.openxmlformats.org/officeDocument/2006/relationships/image" Target="../media/image35.png"/><Relationship Id="rId1" Type="http://schemas.openxmlformats.org/officeDocument/2006/relationships/slideLayout" Target="../slideLayouts/slideLayout5.xml"/><Relationship Id="rId6" Type="http://schemas.openxmlformats.org/officeDocument/2006/relationships/hyperlink" Target="mailto:nlundeen@msu.edu" TargetMode="External"/><Relationship Id="rId11" Type="http://schemas.openxmlformats.org/officeDocument/2006/relationships/hyperlink" Target="mailto:nlundeen@msue.edu" TargetMode="External"/><Relationship Id="rId24" Type="http://schemas.openxmlformats.org/officeDocument/2006/relationships/image" Target="../media/image30.png"/><Relationship Id="rId32" Type="http://schemas.openxmlformats.org/officeDocument/2006/relationships/image" Target="../media/image38.png"/><Relationship Id="rId5" Type="http://schemas.openxmlformats.org/officeDocument/2006/relationships/hyperlink" Target="https://brand.msu.edu/visual/typography" TargetMode="External"/><Relationship Id="rId15" Type="http://schemas.openxmlformats.org/officeDocument/2006/relationships/image" Target="../media/image19.png"/><Relationship Id="rId23" Type="http://schemas.openxmlformats.org/officeDocument/2006/relationships/image" Target="../media/image29.png"/><Relationship Id="rId28" Type="http://schemas.openxmlformats.org/officeDocument/2006/relationships/image" Target="../media/image34.png"/><Relationship Id="rId10" Type="http://schemas.openxmlformats.org/officeDocument/2006/relationships/hyperlink" Target="mailto:dickensc@msu.edu" TargetMode="External"/><Relationship Id="rId19" Type="http://schemas.microsoft.com/office/2007/relationships/hdphoto" Target="../media/hdphoto1.wdp"/><Relationship Id="rId31" Type="http://schemas.openxmlformats.org/officeDocument/2006/relationships/image" Target="../media/image37.png"/><Relationship Id="rId4" Type="http://schemas.openxmlformats.org/officeDocument/2006/relationships/image" Target="../media/image40.jpg"/><Relationship Id="rId9" Type="http://schemas.openxmlformats.org/officeDocument/2006/relationships/hyperlink" Target="https://pixabay.com/" TargetMode="External"/><Relationship Id="rId14" Type="http://schemas.openxmlformats.org/officeDocument/2006/relationships/image" Target="../media/image18.png"/><Relationship Id="rId22" Type="http://schemas.openxmlformats.org/officeDocument/2006/relationships/image" Target="../media/image28.png"/><Relationship Id="rId27" Type="http://schemas.openxmlformats.org/officeDocument/2006/relationships/image" Target="../media/image33.png"/><Relationship Id="rId30" Type="http://schemas.openxmlformats.org/officeDocument/2006/relationships/image" Target="../media/image36.png"/></Relationships>
</file>

<file path=ppt/slides/_rels/slide4.xml.rels><?xml version="1.0" encoding="UTF-8" standalone="yes"?>
<Relationships xmlns="http://schemas.openxmlformats.org/package/2006/relationships"><Relationship Id="rId13" Type="http://schemas.openxmlformats.org/officeDocument/2006/relationships/image" Target="../media/image43.png"/><Relationship Id="rId18" Type="http://schemas.openxmlformats.org/officeDocument/2006/relationships/hyperlink" Target="https://www.pexels.com/" TargetMode="External"/><Relationship Id="rId26" Type="http://schemas.openxmlformats.org/officeDocument/2006/relationships/image" Target="../media/image20.png"/><Relationship Id="rId3" Type="http://schemas.openxmlformats.org/officeDocument/2006/relationships/image" Target="../media/image25.jpg"/><Relationship Id="rId21" Type="http://schemas.openxmlformats.org/officeDocument/2006/relationships/hyperlink" Target="mailto:nlundeen@msue.edu" TargetMode="External"/><Relationship Id="rId34" Type="http://schemas.openxmlformats.org/officeDocument/2006/relationships/image" Target="../media/image30.png"/><Relationship Id="rId7" Type="http://schemas.openxmlformats.org/officeDocument/2006/relationships/image" Target="../media/image34.png"/><Relationship Id="rId12" Type="http://schemas.openxmlformats.org/officeDocument/2006/relationships/image" Target="../media/image42.png"/><Relationship Id="rId17" Type="http://schemas.openxmlformats.org/officeDocument/2006/relationships/hyperlink" Target="https://www.istockphoto.com/" TargetMode="External"/><Relationship Id="rId25" Type="http://schemas.openxmlformats.org/officeDocument/2006/relationships/image" Target="../media/image19.png"/><Relationship Id="rId33" Type="http://schemas.openxmlformats.org/officeDocument/2006/relationships/image" Target="../media/image29.png"/><Relationship Id="rId2" Type="http://schemas.openxmlformats.org/officeDocument/2006/relationships/image" Target="../media/image24.png"/><Relationship Id="rId16" Type="http://schemas.openxmlformats.org/officeDocument/2006/relationships/hyperlink" Target="mailto:nlundeen@msu.edu" TargetMode="External"/><Relationship Id="rId20" Type="http://schemas.openxmlformats.org/officeDocument/2006/relationships/hyperlink" Target="mailto:dickensc@msu.edu" TargetMode="External"/><Relationship Id="rId29" Type="http://schemas.microsoft.com/office/2007/relationships/hdphoto" Target="../media/hdphoto1.wdp"/><Relationship Id="rId1" Type="http://schemas.openxmlformats.org/officeDocument/2006/relationships/slideLayout" Target="../slideLayouts/slideLayout5.xml"/><Relationship Id="rId6" Type="http://schemas.openxmlformats.org/officeDocument/2006/relationships/image" Target="../media/image37.png"/><Relationship Id="rId11" Type="http://schemas.openxmlformats.org/officeDocument/2006/relationships/image" Target="../media/image41.png"/><Relationship Id="rId24" Type="http://schemas.openxmlformats.org/officeDocument/2006/relationships/image" Target="../media/image18.png"/><Relationship Id="rId32" Type="http://schemas.openxmlformats.org/officeDocument/2006/relationships/image" Target="../media/image28.png"/><Relationship Id="rId5" Type="http://schemas.openxmlformats.org/officeDocument/2006/relationships/image" Target="../media/image36.png"/><Relationship Id="rId15" Type="http://schemas.openxmlformats.org/officeDocument/2006/relationships/hyperlink" Target="https://brand.msu.edu/visual/typography" TargetMode="External"/><Relationship Id="rId23" Type="http://schemas.openxmlformats.org/officeDocument/2006/relationships/image" Target="../media/image17.png"/><Relationship Id="rId28" Type="http://schemas.openxmlformats.org/officeDocument/2006/relationships/image" Target="../media/image22.png"/><Relationship Id="rId10" Type="http://schemas.openxmlformats.org/officeDocument/2006/relationships/image" Target="../media/image38.png"/><Relationship Id="rId19" Type="http://schemas.openxmlformats.org/officeDocument/2006/relationships/hyperlink" Target="https://pixabay.com/" TargetMode="External"/><Relationship Id="rId31" Type="http://schemas.openxmlformats.org/officeDocument/2006/relationships/image" Target="../media/image27.png"/><Relationship Id="rId4" Type="http://schemas.openxmlformats.org/officeDocument/2006/relationships/image" Target="../media/image40.jpg"/><Relationship Id="rId9" Type="http://schemas.openxmlformats.org/officeDocument/2006/relationships/image" Target="../media/image33.png"/><Relationship Id="rId14" Type="http://schemas.openxmlformats.org/officeDocument/2006/relationships/image" Target="../media/image35.png"/><Relationship Id="rId22" Type="http://schemas.openxmlformats.org/officeDocument/2006/relationships/hyperlink" Target="mailto:wilcoxd4@msu.edu" TargetMode="External"/><Relationship Id="rId27" Type="http://schemas.openxmlformats.org/officeDocument/2006/relationships/image" Target="../media/image21.png"/><Relationship Id="rId30" Type="http://schemas.openxmlformats.org/officeDocument/2006/relationships/image" Target="../media/image26.png"/><Relationship Id="rId35" Type="http://schemas.openxmlformats.org/officeDocument/2006/relationships/image" Target="../media/image31.png"/><Relationship Id="rId8" Type="http://schemas.openxmlformats.org/officeDocument/2006/relationships/image" Target="../media/image32.png"/></Relationships>
</file>

<file path=ppt/slides/_rels/slide5.xml.rels><?xml version="1.0" encoding="UTF-8" standalone="yes"?>
<Relationships xmlns="http://schemas.openxmlformats.org/package/2006/relationships"><Relationship Id="rId13" Type="http://schemas.openxmlformats.org/officeDocument/2006/relationships/image" Target="../media/image45.png"/><Relationship Id="rId18" Type="http://schemas.openxmlformats.org/officeDocument/2006/relationships/image" Target="../media/image21.png"/><Relationship Id="rId26" Type="http://schemas.openxmlformats.org/officeDocument/2006/relationships/image" Target="../media/image31.png"/><Relationship Id="rId3" Type="http://schemas.openxmlformats.org/officeDocument/2006/relationships/image" Target="../media/image24.png"/><Relationship Id="rId21" Type="http://schemas.openxmlformats.org/officeDocument/2006/relationships/image" Target="../media/image26.png"/><Relationship Id="rId7" Type="http://schemas.openxmlformats.org/officeDocument/2006/relationships/hyperlink" Target="https://www.istockphoto.com/" TargetMode="External"/><Relationship Id="rId12" Type="http://schemas.openxmlformats.org/officeDocument/2006/relationships/hyperlink" Target="mailto:wilcoxd4@msu.edu" TargetMode="External"/><Relationship Id="rId17" Type="http://schemas.openxmlformats.org/officeDocument/2006/relationships/image" Target="../media/image20.png"/><Relationship Id="rId25" Type="http://schemas.openxmlformats.org/officeDocument/2006/relationships/image" Target="../media/image30.png"/><Relationship Id="rId33" Type="http://schemas.openxmlformats.org/officeDocument/2006/relationships/image" Target="../media/image38.png"/><Relationship Id="rId2" Type="http://schemas.openxmlformats.org/officeDocument/2006/relationships/image" Target="../media/image44.png"/><Relationship Id="rId16" Type="http://schemas.openxmlformats.org/officeDocument/2006/relationships/image" Target="../media/image19.png"/><Relationship Id="rId20" Type="http://schemas.microsoft.com/office/2007/relationships/hdphoto" Target="../media/hdphoto1.wdp"/><Relationship Id="rId29" Type="http://schemas.openxmlformats.org/officeDocument/2006/relationships/image" Target="../media/image34.png"/><Relationship Id="rId1" Type="http://schemas.openxmlformats.org/officeDocument/2006/relationships/slideLayout" Target="../slideLayouts/slideLayout5.xml"/><Relationship Id="rId6" Type="http://schemas.openxmlformats.org/officeDocument/2006/relationships/hyperlink" Target="mailto:nlundeen@msu.edu" TargetMode="External"/><Relationship Id="rId11" Type="http://schemas.openxmlformats.org/officeDocument/2006/relationships/hyperlink" Target="mailto:nlundeen@msue.edu" TargetMode="External"/><Relationship Id="rId24" Type="http://schemas.openxmlformats.org/officeDocument/2006/relationships/image" Target="../media/image29.png"/><Relationship Id="rId32" Type="http://schemas.openxmlformats.org/officeDocument/2006/relationships/image" Target="../media/image37.png"/><Relationship Id="rId5" Type="http://schemas.openxmlformats.org/officeDocument/2006/relationships/hyperlink" Target="https://www.canr.msu.edu/research/centers/" TargetMode="External"/><Relationship Id="rId15" Type="http://schemas.openxmlformats.org/officeDocument/2006/relationships/image" Target="../media/image18.png"/><Relationship Id="rId23" Type="http://schemas.openxmlformats.org/officeDocument/2006/relationships/image" Target="../media/image28.png"/><Relationship Id="rId28" Type="http://schemas.openxmlformats.org/officeDocument/2006/relationships/image" Target="../media/image33.png"/><Relationship Id="rId10" Type="http://schemas.openxmlformats.org/officeDocument/2006/relationships/hyperlink" Target="mailto:dickensc@msu.edu" TargetMode="External"/><Relationship Id="rId19" Type="http://schemas.openxmlformats.org/officeDocument/2006/relationships/image" Target="../media/image22.png"/><Relationship Id="rId31" Type="http://schemas.openxmlformats.org/officeDocument/2006/relationships/image" Target="../media/image36.png"/><Relationship Id="rId4" Type="http://schemas.openxmlformats.org/officeDocument/2006/relationships/hyperlink" Target="https://brand.msu.edu/visual/typography" TargetMode="External"/><Relationship Id="rId9" Type="http://schemas.openxmlformats.org/officeDocument/2006/relationships/hyperlink" Target="https://pixabay.com/" TargetMode="External"/><Relationship Id="rId14" Type="http://schemas.openxmlformats.org/officeDocument/2006/relationships/image" Target="../media/image17.png"/><Relationship Id="rId22" Type="http://schemas.openxmlformats.org/officeDocument/2006/relationships/image" Target="../media/image27.png"/><Relationship Id="rId27" Type="http://schemas.openxmlformats.org/officeDocument/2006/relationships/image" Target="../media/image32.png"/><Relationship Id="rId30" Type="http://schemas.openxmlformats.org/officeDocument/2006/relationships/image" Target="../media/image35.png"/><Relationship Id="rId8" Type="http://schemas.openxmlformats.org/officeDocument/2006/relationships/hyperlink" Target="https://www.pexels.com/"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www.pexels.com/" TargetMode="External"/><Relationship Id="rId13" Type="http://schemas.openxmlformats.org/officeDocument/2006/relationships/image" Target="../media/image17.png"/><Relationship Id="rId18" Type="http://schemas.openxmlformats.org/officeDocument/2006/relationships/image" Target="../media/image22.png"/><Relationship Id="rId26" Type="http://schemas.openxmlformats.org/officeDocument/2006/relationships/image" Target="../media/image32.png"/><Relationship Id="rId3" Type="http://schemas.openxmlformats.org/officeDocument/2006/relationships/image" Target="../media/image24.png"/><Relationship Id="rId21" Type="http://schemas.openxmlformats.org/officeDocument/2006/relationships/image" Target="../media/image27.png"/><Relationship Id="rId7" Type="http://schemas.openxmlformats.org/officeDocument/2006/relationships/hyperlink" Target="https://www.istockphoto.com/" TargetMode="External"/><Relationship Id="rId12" Type="http://schemas.openxmlformats.org/officeDocument/2006/relationships/hyperlink" Target="mailto:wilcoxd4@msu.edu" TargetMode="External"/><Relationship Id="rId17" Type="http://schemas.openxmlformats.org/officeDocument/2006/relationships/image" Target="../media/image21.png"/><Relationship Id="rId25" Type="http://schemas.openxmlformats.org/officeDocument/2006/relationships/image" Target="../media/image31.png"/><Relationship Id="rId2" Type="http://schemas.openxmlformats.org/officeDocument/2006/relationships/image" Target="../media/image40.jpg"/><Relationship Id="rId16" Type="http://schemas.openxmlformats.org/officeDocument/2006/relationships/image" Target="../media/image20.png"/><Relationship Id="rId20" Type="http://schemas.openxmlformats.org/officeDocument/2006/relationships/image" Target="../media/image26.png"/><Relationship Id="rId29" Type="http://schemas.openxmlformats.org/officeDocument/2006/relationships/image" Target="../media/image35.png"/><Relationship Id="rId1" Type="http://schemas.openxmlformats.org/officeDocument/2006/relationships/slideLayout" Target="../slideLayouts/slideLayout5.xml"/><Relationship Id="rId6" Type="http://schemas.openxmlformats.org/officeDocument/2006/relationships/hyperlink" Target="mailto:nlundeen@msu.edu" TargetMode="External"/><Relationship Id="rId11" Type="http://schemas.openxmlformats.org/officeDocument/2006/relationships/hyperlink" Target="mailto:nlundeen@msue.edu" TargetMode="External"/><Relationship Id="rId24" Type="http://schemas.openxmlformats.org/officeDocument/2006/relationships/image" Target="../media/image30.png"/><Relationship Id="rId32" Type="http://schemas.openxmlformats.org/officeDocument/2006/relationships/image" Target="../media/image38.png"/><Relationship Id="rId5" Type="http://schemas.openxmlformats.org/officeDocument/2006/relationships/hyperlink" Target="https://brand.msu.edu/visual/typography" TargetMode="External"/><Relationship Id="rId15" Type="http://schemas.openxmlformats.org/officeDocument/2006/relationships/image" Target="../media/image19.png"/><Relationship Id="rId23" Type="http://schemas.openxmlformats.org/officeDocument/2006/relationships/image" Target="../media/image29.png"/><Relationship Id="rId28" Type="http://schemas.openxmlformats.org/officeDocument/2006/relationships/image" Target="../media/image34.png"/><Relationship Id="rId10" Type="http://schemas.openxmlformats.org/officeDocument/2006/relationships/hyperlink" Target="mailto:dickensc@msu.edu" TargetMode="External"/><Relationship Id="rId19" Type="http://schemas.microsoft.com/office/2007/relationships/hdphoto" Target="../media/hdphoto1.wdp"/><Relationship Id="rId31" Type="http://schemas.openxmlformats.org/officeDocument/2006/relationships/image" Target="../media/image37.png"/><Relationship Id="rId4" Type="http://schemas.openxmlformats.org/officeDocument/2006/relationships/image" Target="../media/image25.jpg"/><Relationship Id="rId9" Type="http://schemas.openxmlformats.org/officeDocument/2006/relationships/hyperlink" Target="https://pixabay.com/" TargetMode="External"/><Relationship Id="rId14" Type="http://schemas.openxmlformats.org/officeDocument/2006/relationships/image" Target="../media/image18.png"/><Relationship Id="rId22" Type="http://schemas.openxmlformats.org/officeDocument/2006/relationships/image" Target="../media/image28.png"/><Relationship Id="rId27" Type="http://schemas.openxmlformats.org/officeDocument/2006/relationships/image" Target="../media/image33.png"/><Relationship Id="rId30" Type="http://schemas.openxmlformats.org/officeDocument/2006/relationships/image" Target="../media/image36.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9" name="object 29" descr="Michigan State University Extension logo"/>
          <p:cNvGrpSpPr/>
          <p:nvPr/>
        </p:nvGrpSpPr>
        <p:grpSpPr>
          <a:xfrm>
            <a:off x="463499" y="451159"/>
            <a:ext cx="1324610" cy="282574"/>
            <a:chOff x="463499" y="451158"/>
            <a:chExt cx="1324610" cy="282575"/>
          </a:xfrm>
        </p:grpSpPr>
        <p:pic>
          <p:nvPicPr>
            <p:cNvPr id="30" name="object 30"/>
            <p:cNvPicPr/>
            <p:nvPr/>
          </p:nvPicPr>
          <p:blipFill>
            <a:blip r:embed="rId2" cstate="print"/>
            <a:stretch>
              <a:fillRect/>
            </a:stretch>
          </p:blipFill>
          <p:spPr>
            <a:xfrm>
              <a:off x="465386" y="646590"/>
              <a:ext cx="65468" cy="84429"/>
            </a:xfrm>
            <a:prstGeom prst="rect">
              <a:avLst/>
            </a:prstGeom>
          </p:spPr>
        </p:pic>
        <p:pic>
          <p:nvPicPr>
            <p:cNvPr id="31" name="object 31"/>
            <p:cNvPicPr/>
            <p:nvPr/>
          </p:nvPicPr>
          <p:blipFill>
            <a:blip r:embed="rId3" cstate="print"/>
            <a:stretch>
              <a:fillRect/>
            </a:stretch>
          </p:blipFill>
          <p:spPr>
            <a:xfrm>
              <a:off x="617423" y="646590"/>
              <a:ext cx="72656" cy="86639"/>
            </a:xfrm>
            <a:prstGeom prst="rect">
              <a:avLst/>
            </a:prstGeom>
          </p:spPr>
        </p:pic>
        <p:sp>
          <p:nvSpPr>
            <p:cNvPr id="32" name="object 32"/>
            <p:cNvSpPr/>
            <p:nvPr/>
          </p:nvSpPr>
          <p:spPr>
            <a:xfrm>
              <a:off x="782460" y="646596"/>
              <a:ext cx="21590" cy="83820"/>
            </a:xfrm>
            <a:custGeom>
              <a:avLst/>
              <a:gdLst/>
              <a:ahLst/>
              <a:cxnLst/>
              <a:rect l="l" t="t" r="r" b="b"/>
              <a:pathLst>
                <a:path w="21590" h="83820">
                  <a:moveTo>
                    <a:pt x="21005" y="0"/>
                  </a:moveTo>
                  <a:lnTo>
                    <a:pt x="0" y="0"/>
                  </a:lnTo>
                  <a:lnTo>
                    <a:pt x="1854" y="990"/>
                  </a:lnTo>
                  <a:lnTo>
                    <a:pt x="3022" y="2717"/>
                  </a:lnTo>
                  <a:lnTo>
                    <a:pt x="3022" y="80378"/>
                  </a:lnTo>
                  <a:lnTo>
                    <a:pt x="1854" y="82105"/>
                  </a:lnTo>
                  <a:lnTo>
                    <a:pt x="0" y="83197"/>
                  </a:lnTo>
                  <a:lnTo>
                    <a:pt x="21005" y="83197"/>
                  </a:lnTo>
                  <a:lnTo>
                    <a:pt x="19024" y="82105"/>
                  </a:lnTo>
                  <a:lnTo>
                    <a:pt x="17983" y="80378"/>
                  </a:lnTo>
                  <a:lnTo>
                    <a:pt x="17983" y="2717"/>
                  </a:lnTo>
                  <a:lnTo>
                    <a:pt x="19024" y="990"/>
                  </a:lnTo>
                  <a:lnTo>
                    <a:pt x="21005" y="0"/>
                  </a:lnTo>
                  <a:close/>
                </a:path>
              </a:pathLst>
            </a:custGeom>
            <a:solidFill>
              <a:srgbClr val="004F38"/>
            </a:solidFill>
          </p:spPr>
          <p:txBody>
            <a:bodyPr wrap="square" lIns="0" tIns="0" rIns="0" bIns="0" rtlCol="0"/>
            <a:lstStyle/>
            <a:p>
              <a:endParaRPr/>
            </a:p>
          </p:txBody>
        </p:sp>
        <p:pic>
          <p:nvPicPr>
            <p:cNvPr id="33" name="object 33"/>
            <p:cNvPicPr/>
            <p:nvPr/>
          </p:nvPicPr>
          <p:blipFill>
            <a:blip r:embed="rId4" cstate="print"/>
            <a:stretch>
              <a:fillRect/>
            </a:stretch>
          </p:blipFill>
          <p:spPr>
            <a:xfrm>
              <a:off x="883530" y="646597"/>
              <a:ext cx="73139" cy="85775"/>
            </a:xfrm>
            <a:prstGeom prst="rect">
              <a:avLst/>
            </a:prstGeom>
          </p:spPr>
        </p:pic>
        <p:sp>
          <p:nvSpPr>
            <p:cNvPr id="34" name="object 34"/>
            <p:cNvSpPr/>
            <p:nvPr/>
          </p:nvSpPr>
          <p:spPr>
            <a:xfrm>
              <a:off x="1038844" y="646602"/>
              <a:ext cx="52705" cy="83820"/>
            </a:xfrm>
            <a:custGeom>
              <a:avLst/>
              <a:gdLst/>
              <a:ahLst/>
              <a:cxnLst/>
              <a:rect l="l" t="t" r="r" b="b"/>
              <a:pathLst>
                <a:path w="52705" h="83820">
                  <a:moveTo>
                    <a:pt x="46647" y="0"/>
                  </a:moveTo>
                  <a:lnTo>
                    <a:pt x="0" y="0"/>
                  </a:lnTo>
                  <a:lnTo>
                    <a:pt x="1841" y="977"/>
                  </a:lnTo>
                  <a:lnTo>
                    <a:pt x="3454" y="2705"/>
                  </a:lnTo>
                  <a:lnTo>
                    <a:pt x="3454" y="80632"/>
                  </a:lnTo>
                  <a:lnTo>
                    <a:pt x="1955" y="81978"/>
                  </a:lnTo>
                  <a:lnTo>
                    <a:pt x="0" y="83197"/>
                  </a:lnTo>
                  <a:lnTo>
                    <a:pt x="49898" y="83197"/>
                  </a:lnTo>
                  <a:lnTo>
                    <a:pt x="50956" y="77089"/>
                  </a:lnTo>
                  <a:lnTo>
                    <a:pt x="27609" y="77089"/>
                  </a:lnTo>
                  <a:lnTo>
                    <a:pt x="20535" y="76581"/>
                  </a:lnTo>
                  <a:lnTo>
                    <a:pt x="18211" y="76225"/>
                  </a:lnTo>
                  <a:lnTo>
                    <a:pt x="18211" y="40246"/>
                  </a:lnTo>
                  <a:lnTo>
                    <a:pt x="39916" y="40246"/>
                  </a:lnTo>
                  <a:lnTo>
                    <a:pt x="39916" y="34264"/>
                  </a:lnTo>
                  <a:lnTo>
                    <a:pt x="18211" y="34264"/>
                  </a:lnTo>
                  <a:lnTo>
                    <a:pt x="18211" y="6121"/>
                  </a:lnTo>
                  <a:lnTo>
                    <a:pt x="46841" y="6121"/>
                  </a:lnTo>
                  <a:lnTo>
                    <a:pt x="46733" y="2705"/>
                  </a:lnTo>
                  <a:lnTo>
                    <a:pt x="46647" y="0"/>
                  </a:lnTo>
                  <a:close/>
                </a:path>
                <a:path w="52705" h="83820">
                  <a:moveTo>
                    <a:pt x="52336" y="69126"/>
                  </a:moveTo>
                  <a:lnTo>
                    <a:pt x="48031" y="76835"/>
                  </a:lnTo>
                  <a:lnTo>
                    <a:pt x="33299" y="76835"/>
                  </a:lnTo>
                  <a:lnTo>
                    <a:pt x="27609" y="77089"/>
                  </a:lnTo>
                  <a:lnTo>
                    <a:pt x="50956" y="77089"/>
                  </a:lnTo>
                  <a:lnTo>
                    <a:pt x="51000" y="76835"/>
                  </a:lnTo>
                  <a:lnTo>
                    <a:pt x="48031" y="76835"/>
                  </a:lnTo>
                  <a:lnTo>
                    <a:pt x="43395" y="76581"/>
                  </a:lnTo>
                  <a:lnTo>
                    <a:pt x="51044" y="76581"/>
                  </a:lnTo>
                  <a:lnTo>
                    <a:pt x="52336" y="69126"/>
                  </a:lnTo>
                  <a:close/>
                </a:path>
                <a:path w="52705" h="83820">
                  <a:moveTo>
                    <a:pt x="39916" y="40246"/>
                  </a:moveTo>
                  <a:lnTo>
                    <a:pt x="37350" y="40246"/>
                  </a:lnTo>
                  <a:lnTo>
                    <a:pt x="39331" y="42087"/>
                  </a:lnTo>
                  <a:lnTo>
                    <a:pt x="39916" y="43802"/>
                  </a:lnTo>
                  <a:lnTo>
                    <a:pt x="39916" y="40246"/>
                  </a:lnTo>
                  <a:close/>
                </a:path>
                <a:path w="52705" h="83820">
                  <a:moveTo>
                    <a:pt x="39916" y="30835"/>
                  </a:moveTo>
                  <a:lnTo>
                    <a:pt x="39331" y="32308"/>
                  </a:lnTo>
                  <a:lnTo>
                    <a:pt x="37350" y="34264"/>
                  </a:lnTo>
                  <a:lnTo>
                    <a:pt x="39916" y="34264"/>
                  </a:lnTo>
                  <a:lnTo>
                    <a:pt x="39916" y="30835"/>
                  </a:lnTo>
                  <a:close/>
                </a:path>
                <a:path w="52705" h="83820">
                  <a:moveTo>
                    <a:pt x="46841" y="6121"/>
                  </a:moveTo>
                  <a:lnTo>
                    <a:pt x="34455" y="6121"/>
                  </a:lnTo>
                  <a:lnTo>
                    <a:pt x="37934" y="6362"/>
                  </a:lnTo>
                  <a:lnTo>
                    <a:pt x="42341" y="6616"/>
                  </a:lnTo>
                  <a:lnTo>
                    <a:pt x="44780" y="7594"/>
                  </a:lnTo>
                  <a:lnTo>
                    <a:pt x="46990" y="10782"/>
                  </a:lnTo>
                  <a:lnTo>
                    <a:pt x="46888" y="7594"/>
                  </a:lnTo>
                  <a:lnTo>
                    <a:pt x="46841" y="6121"/>
                  </a:lnTo>
                  <a:close/>
                </a:path>
              </a:pathLst>
            </a:custGeom>
            <a:solidFill>
              <a:srgbClr val="004F38"/>
            </a:solidFill>
          </p:spPr>
          <p:txBody>
            <a:bodyPr wrap="square" lIns="0" tIns="0" rIns="0" bIns="0" rtlCol="0"/>
            <a:lstStyle/>
            <a:p>
              <a:endParaRPr/>
            </a:p>
          </p:txBody>
        </p:sp>
        <p:pic>
          <p:nvPicPr>
            <p:cNvPr id="35" name="object 35"/>
            <p:cNvPicPr/>
            <p:nvPr/>
          </p:nvPicPr>
          <p:blipFill>
            <a:blip r:embed="rId5" cstate="print"/>
            <a:stretch>
              <a:fillRect/>
            </a:stretch>
          </p:blipFill>
          <p:spPr>
            <a:xfrm>
              <a:off x="1178104" y="646597"/>
              <a:ext cx="73456" cy="83451"/>
            </a:xfrm>
            <a:prstGeom prst="rect">
              <a:avLst/>
            </a:prstGeom>
          </p:spPr>
        </p:pic>
        <p:sp>
          <p:nvSpPr>
            <p:cNvPr id="36" name="object 36"/>
            <p:cNvSpPr/>
            <p:nvPr/>
          </p:nvSpPr>
          <p:spPr>
            <a:xfrm>
              <a:off x="1328978" y="645261"/>
              <a:ext cx="161925" cy="86360"/>
            </a:xfrm>
            <a:custGeom>
              <a:avLst/>
              <a:gdLst/>
              <a:ahLst/>
              <a:cxnLst/>
              <a:rect l="l" t="t" r="r" b="b"/>
              <a:pathLst>
                <a:path w="161925" h="86359">
                  <a:moveTo>
                    <a:pt x="49911" y="60071"/>
                  </a:moveTo>
                  <a:lnTo>
                    <a:pt x="47980" y="49530"/>
                  </a:lnTo>
                  <a:lnTo>
                    <a:pt x="42926" y="42506"/>
                  </a:lnTo>
                  <a:lnTo>
                    <a:pt x="35852" y="37668"/>
                  </a:lnTo>
                  <a:lnTo>
                    <a:pt x="16929" y="28371"/>
                  </a:lnTo>
                  <a:lnTo>
                    <a:pt x="11950" y="25565"/>
                  </a:lnTo>
                  <a:lnTo>
                    <a:pt x="11950" y="12852"/>
                  </a:lnTo>
                  <a:lnTo>
                    <a:pt x="15443" y="6362"/>
                  </a:lnTo>
                  <a:lnTo>
                    <a:pt x="35407" y="6362"/>
                  </a:lnTo>
                  <a:lnTo>
                    <a:pt x="42011" y="16154"/>
                  </a:lnTo>
                  <a:lnTo>
                    <a:pt x="43637" y="22631"/>
                  </a:lnTo>
                  <a:lnTo>
                    <a:pt x="43053" y="4521"/>
                  </a:lnTo>
                  <a:lnTo>
                    <a:pt x="37147" y="863"/>
                  </a:lnTo>
                  <a:lnTo>
                    <a:pt x="29489" y="0"/>
                  </a:lnTo>
                  <a:lnTo>
                    <a:pt x="25539" y="0"/>
                  </a:lnTo>
                  <a:lnTo>
                    <a:pt x="17119" y="1295"/>
                  </a:lnTo>
                  <a:lnTo>
                    <a:pt x="8928" y="5384"/>
                  </a:lnTo>
                  <a:lnTo>
                    <a:pt x="2705" y="12585"/>
                  </a:lnTo>
                  <a:lnTo>
                    <a:pt x="241" y="23228"/>
                  </a:lnTo>
                  <a:lnTo>
                    <a:pt x="1130" y="29743"/>
                  </a:lnTo>
                  <a:lnTo>
                    <a:pt x="3886" y="35471"/>
                  </a:lnTo>
                  <a:lnTo>
                    <a:pt x="8648" y="40614"/>
                  </a:lnTo>
                  <a:lnTo>
                    <a:pt x="15544" y="45389"/>
                  </a:lnTo>
                  <a:lnTo>
                    <a:pt x="23228" y="49301"/>
                  </a:lnTo>
                  <a:lnTo>
                    <a:pt x="29832" y="52908"/>
                  </a:lnTo>
                  <a:lnTo>
                    <a:pt x="34455" y="57594"/>
                  </a:lnTo>
                  <a:lnTo>
                    <a:pt x="36207" y="64731"/>
                  </a:lnTo>
                  <a:lnTo>
                    <a:pt x="36207" y="70726"/>
                  </a:lnTo>
                  <a:lnTo>
                    <a:pt x="32727" y="79400"/>
                  </a:lnTo>
                  <a:lnTo>
                    <a:pt x="21234" y="79400"/>
                  </a:lnTo>
                  <a:lnTo>
                    <a:pt x="13131" y="77470"/>
                  </a:lnTo>
                  <a:lnTo>
                    <a:pt x="6921" y="72567"/>
                  </a:lnTo>
                  <a:lnTo>
                    <a:pt x="2552" y="66027"/>
                  </a:lnTo>
                  <a:lnTo>
                    <a:pt x="0" y="59207"/>
                  </a:lnTo>
                  <a:lnTo>
                    <a:pt x="584" y="79883"/>
                  </a:lnTo>
                  <a:lnTo>
                    <a:pt x="12293" y="85763"/>
                  </a:lnTo>
                  <a:lnTo>
                    <a:pt x="22860" y="85763"/>
                  </a:lnTo>
                  <a:lnTo>
                    <a:pt x="33108" y="83908"/>
                  </a:lnTo>
                  <a:lnTo>
                    <a:pt x="41732" y="78651"/>
                  </a:lnTo>
                  <a:lnTo>
                    <a:pt x="47688" y="70548"/>
                  </a:lnTo>
                  <a:lnTo>
                    <a:pt x="49911" y="60071"/>
                  </a:lnTo>
                  <a:close/>
                </a:path>
                <a:path w="161925" h="86359">
                  <a:moveTo>
                    <a:pt x="161544" y="1346"/>
                  </a:moveTo>
                  <a:lnTo>
                    <a:pt x="140550" y="1346"/>
                  </a:lnTo>
                  <a:lnTo>
                    <a:pt x="142392" y="2336"/>
                  </a:lnTo>
                  <a:lnTo>
                    <a:pt x="143573" y="4064"/>
                  </a:lnTo>
                  <a:lnTo>
                    <a:pt x="143573" y="81724"/>
                  </a:lnTo>
                  <a:lnTo>
                    <a:pt x="142392" y="83451"/>
                  </a:lnTo>
                  <a:lnTo>
                    <a:pt x="140550" y="84543"/>
                  </a:lnTo>
                  <a:lnTo>
                    <a:pt x="161544" y="84543"/>
                  </a:lnTo>
                  <a:lnTo>
                    <a:pt x="159575" y="83451"/>
                  </a:lnTo>
                  <a:lnTo>
                    <a:pt x="158534" y="81724"/>
                  </a:lnTo>
                  <a:lnTo>
                    <a:pt x="158534" y="4064"/>
                  </a:lnTo>
                  <a:lnTo>
                    <a:pt x="159575" y="2336"/>
                  </a:lnTo>
                  <a:lnTo>
                    <a:pt x="161544" y="1346"/>
                  </a:lnTo>
                  <a:close/>
                </a:path>
              </a:pathLst>
            </a:custGeom>
            <a:solidFill>
              <a:srgbClr val="004F38"/>
            </a:solidFill>
          </p:spPr>
          <p:txBody>
            <a:bodyPr wrap="square" lIns="0" tIns="0" rIns="0" bIns="0" rtlCol="0"/>
            <a:lstStyle/>
            <a:p>
              <a:endParaRPr/>
            </a:p>
          </p:txBody>
        </p:sp>
        <p:pic>
          <p:nvPicPr>
            <p:cNvPr id="37" name="object 37"/>
            <p:cNvPicPr/>
            <p:nvPr/>
          </p:nvPicPr>
          <p:blipFill>
            <a:blip r:embed="rId6" cstate="print"/>
            <a:stretch>
              <a:fillRect/>
            </a:stretch>
          </p:blipFill>
          <p:spPr>
            <a:xfrm>
              <a:off x="1577445" y="646597"/>
              <a:ext cx="63639" cy="83197"/>
            </a:xfrm>
            <a:prstGeom prst="rect">
              <a:avLst/>
            </a:prstGeom>
          </p:spPr>
        </p:pic>
        <p:pic>
          <p:nvPicPr>
            <p:cNvPr id="38" name="object 38"/>
            <p:cNvPicPr/>
            <p:nvPr/>
          </p:nvPicPr>
          <p:blipFill>
            <a:blip r:embed="rId7" cstate="print"/>
            <a:stretch>
              <a:fillRect/>
            </a:stretch>
          </p:blipFill>
          <p:spPr>
            <a:xfrm>
              <a:off x="1717544" y="646596"/>
              <a:ext cx="70205" cy="83197"/>
            </a:xfrm>
            <a:prstGeom prst="rect">
              <a:avLst/>
            </a:prstGeom>
          </p:spPr>
        </p:pic>
        <p:pic>
          <p:nvPicPr>
            <p:cNvPr id="39" name="object 39"/>
            <p:cNvPicPr/>
            <p:nvPr/>
          </p:nvPicPr>
          <p:blipFill>
            <a:blip r:embed="rId8" cstate="print"/>
            <a:stretch>
              <a:fillRect/>
            </a:stretch>
          </p:blipFill>
          <p:spPr>
            <a:xfrm>
              <a:off x="463821" y="454733"/>
              <a:ext cx="118973" cy="117919"/>
            </a:xfrm>
            <a:prstGeom prst="rect">
              <a:avLst/>
            </a:prstGeom>
          </p:spPr>
        </p:pic>
        <p:sp>
          <p:nvSpPr>
            <p:cNvPr id="40" name="object 40"/>
            <p:cNvSpPr/>
            <p:nvPr/>
          </p:nvSpPr>
          <p:spPr>
            <a:xfrm>
              <a:off x="608891" y="454733"/>
              <a:ext cx="29209" cy="115570"/>
            </a:xfrm>
            <a:custGeom>
              <a:avLst/>
              <a:gdLst/>
              <a:ahLst/>
              <a:cxnLst/>
              <a:rect l="l" t="t" r="r" b="b"/>
              <a:pathLst>
                <a:path w="29209" h="115570">
                  <a:moveTo>
                    <a:pt x="29184" y="0"/>
                  </a:moveTo>
                  <a:lnTo>
                    <a:pt x="0" y="0"/>
                  </a:lnTo>
                  <a:lnTo>
                    <a:pt x="2590" y="1371"/>
                  </a:lnTo>
                  <a:lnTo>
                    <a:pt x="4191" y="3733"/>
                  </a:lnTo>
                  <a:lnTo>
                    <a:pt x="4191" y="111632"/>
                  </a:lnTo>
                  <a:lnTo>
                    <a:pt x="2590" y="114020"/>
                  </a:lnTo>
                  <a:lnTo>
                    <a:pt x="0" y="115544"/>
                  </a:lnTo>
                  <a:lnTo>
                    <a:pt x="29184" y="115544"/>
                  </a:lnTo>
                  <a:lnTo>
                    <a:pt x="26441" y="114020"/>
                  </a:lnTo>
                  <a:lnTo>
                    <a:pt x="24993" y="111632"/>
                  </a:lnTo>
                  <a:lnTo>
                    <a:pt x="24993" y="3733"/>
                  </a:lnTo>
                  <a:lnTo>
                    <a:pt x="26441" y="1371"/>
                  </a:lnTo>
                  <a:lnTo>
                    <a:pt x="29184" y="0"/>
                  </a:lnTo>
                  <a:close/>
                </a:path>
              </a:pathLst>
            </a:custGeom>
            <a:solidFill>
              <a:srgbClr val="004F38"/>
            </a:solidFill>
          </p:spPr>
          <p:txBody>
            <a:bodyPr wrap="square" lIns="0" tIns="0" rIns="0" bIns="0" rtlCol="0"/>
            <a:lstStyle/>
            <a:p>
              <a:endParaRPr/>
            </a:p>
          </p:txBody>
        </p:sp>
        <p:pic>
          <p:nvPicPr>
            <p:cNvPr id="41" name="object 41"/>
            <p:cNvPicPr/>
            <p:nvPr/>
          </p:nvPicPr>
          <p:blipFill>
            <a:blip r:embed="rId9" cstate="print"/>
            <a:stretch>
              <a:fillRect/>
            </a:stretch>
          </p:blipFill>
          <p:spPr>
            <a:xfrm>
              <a:off x="660471" y="452864"/>
              <a:ext cx="102362" cy="119113"/>
            </a:xfrm>
            <a:prstGeom prst="rect">
              <a:avLst/>
            </a:prstGeom>
          </p:spPr>
        </p:pic>
        <p:pic>
          <p:nvPicPr>
            <p:cNvPr id="42" name="object 42"/>
            <p:cNvPicPr/>
            <p:nvPr/>
          </p:nvPicPr>
          <p:blipFill>
            <a:blip r:embed="rId10" cstate="print"/>
            <a:stretch>
              <a:fillRect/>
            </a:stretch>
          </p:blipFill>
          <p:spPr>
            <a:xfrm>
              <a:off x="785233" y="454733"/>
              <a:ext cx="100101" cy="115544"/>
            </a:xfrm>
            <a:prstGeom prst="rect">
              <a:avLst/>
            </a:prstGeom>
          </p:spPr>
        </p:pic>
        <p:sp>
          <p:nvSpPr>
            <p:cNvPr id="43" name="object 43"/>
            <p:cNvSpPr/>
            <p:nvPr/>
          </p:nvSpPr>
          <p:spPr>
            <a:xfrm>
              <a:off x="911277" y="454733"/>
              <a:ext cx="29209" cy="115570"/>
            </a:xfrm>
            <a:custGeom>
              <a:avLst/>
              <a:gdLst/>
              <a:ahLst/>
              <a:cxnLst/>
              <a:rect l="l" t="t" r="r" b="b"/>
              <a:pathLst>
                <a:path w="29209" h="115570">
                  <a:moveTo>
                    <a:pt x="29184" y="0"/>
                  </a:moveTo>
                  <a:lnTo>
                    <a:pt x="0" y="0"/>
                  </a:lnTo>
                  <a:lnTo>
                    <a:pt x="2590" y="1371"/>
                  </a:lnTo>
                  <a:lnTo>
                    <a:pt x="4203" y="3733"/>
                  </a:lnTo>
                  <a:lnTo>
                    <a:pt x="4203" y="111632"/>
                  </a:lnTo>
                  <a:lnTo>
                    <a:pt x="2590" y="114020"/>
                  </a:lnTo>
                  <a:lnTo>
                    <a:pt x="0" y="115544"/>
                  </a:lnTo>
                  <a:lnTo>
                    <a:pt x="29184" y="115544"/>
                  </a:lnTo>
                  <a:lnTo>
                    <a:pt x="26441" y="114020"/>
                  </a:lnTo>
                  <a:lnTo>
                    <a:pt x="24993" y="111632"/>
                  </a:lnTo>
                  <a:lnTo>
                    <a:pt x="24993" y="3733"/>
                  </a:lnTo>
                  <a:lnTo>
                    <a:pt x="26441" y="1371"/>
                  </a:lnTo>
                  <a:lnTo>
                    <a:pt x="29184" y="0"/>
                  </a:lnTo>
                  <a:close/>
                </a:path>
              </a:pathLst>
            </a:custGeom>
            <a:solidFill>
              <a:srgbClr val="004F38"/>
            </a:solidFill>
          </p:spPr>
          <p:txBody>
            <a:bodyPr wrap="square" lIns="0" tIns="0" rIns="0" bIns="0" rtlCol="0"/>
            <a:lstStyle/>
            <a:p>
              <a:endParaRPr/>
            </a:p>
          </p:txBody>
        </p:sp>
        <p:pic>
          <p:nvPicPr>
            <p:cNvPr id="44" name="object 44"/>
            <p:cNvPicPr/>
            <p:nvPr/>
          </p:nvPicPr>
          <p:blipFill>
            <a:blip r:embed="rId11" cstate="print"/>
            <a:stretch>
              <a:fillRect/>
            </a:stretch>
          </p:blipFill>
          <p:spPr>
            <a:xfrm>
              <a:off x="962860" y="451158"/>
              <a:ext cx="330928" cy="123868"/>
            </a:xfrm>
            <a:prstGeom prst="rect">
              <a:avLst/>
            </a:prstGeom>
          </p:spPr>
        </p:pic>
        <p:pic>
          <p:nvPicPr>
            <p:cNvPr id="45" name="object 45"/>
            <p:cNvPicPr/>
            <p:nvPr/>
          </p:nvPicPr>
          <p:blipFill>
            <a:blip r:embed="rId12" cstate="print"/>
            <a:stretch>
              <a:fillRect/>
            </a:stretch>
          </p:blipFill>
          <p:spPr>
            <a:xfrm>
              <a:off x="1356646" y="451158"/>
              <a:ext cx="425907" cy="120821"/>
            </a:xfrm>
            <a:prstGeom prst="rect">
              <a:avLst/>
            </a:prstGeom>
          </p:spPr>
        </p:pic>
        <p:sp>
          <p:nvSpPr>
            <p:cNvPr id="46" name="object 46"/>
            <p:cNvSpPr/>
            <p:nvPr/>
          </p:nvSpPr>
          <p:spPr>
            <a:xfrm>
              <a:off x="463499" y="600240"/>
              <a:ext cx="1322070" cy="9525"/>
            </a:xfrm>
            <a:custGeom>
              <a:avLst/>
              <a:gdLst/>
              <a:ahLst/>
              <a:cxnLst/>
              <a:rect l="l" t="t" r="r" b="b"/>
              <a:pathLst>
                <a:path w="1322070" h="9525">
                  <a:moveTo>
                    <a:pt x="1321841" y="0"/>
                  </a:moveTo>
                  <a:lnTo>
                    <a:pt x="0" y="0"/>
                  </a:lnTo>
                  <a:lnTo>
                    <a:pt x="0" y="8940"/>
                  </a:lnTo>
                  <a:lnTo>
                    <a:pt x="1321841" y="8940"/>
                  </a:lnTo>
                  <a:lnTo>
                    <a:pt x="1321841" y="0"/>
                  </a:lnTo>
                  <a:close/>
                </a:path>
              </a:pathLst>
            </a:custGeom>
            <a:solidFill>
              <a:srgbClr val="004F38"/>
            </a:solidFill>
          </p:spPr>
          <p:txBody>
            <a:bodyPr wrap="square" lIns="0" tIns="0" rIns="0" bIns="0" rtlCol="0"/>
            <a:lstStyle/>
            <a:p>
              <a:endParaRPr/>
            </a:p>
          </p:txBody>
        </p:sp>
      </p:grpSp>
      <p:grpSp>
        <p:nvGrpSpPr>
          <p:cNvPr id="47" name="object 47" descr="Michigan State University Extension logo"/>
          <p:cNvGrpSpPr/>
          <p:nvPr/>
        </p:nvGrpSpPr>
        <p:grpSpPr>
          <a:xfrm>
            <a:off x="1992646" y="498883"/>
            <a:ext cx="938530" cy="163829"/>
            <a:chOff x="1992646" y="498881"/>
            <a:chExt cx="938530" cy="163830"/>
          </a:xfrm>
        </p:grpSpPr>
        <p:pic>
          <p:nvPicPr>
            <p:cNvPr id="48" name="object 48"/>
            <p:cNvPicPr/>
            <p:nvPr/>
          </p:nvPicPr>
          <p:blipFill>
            <a:blip r:embed="rId13" cstate="print"/>
            <a:stretch>
              <a:fillRect/>
            </a:stretch>
          </p:blipFill>
          <p:spPr>
            <a:xfrm>
              <a:off x="1992646" y="499342"/>
              <a:ext cx="400847" cy="163026"/>
            </a:xfrm>
            <a:prstGeom prst="rect">
              <a:avLst/>
            </a:prstGeom>
          </p:spPr>
        </p:pic>
        <p:pic>
          <p:nvPicPr>
            <p:cNvPr id="49" name="object 49"/>
            <p:cNvPicPr/>
            <p:nvPr/>
          </p:nvPicPr>
          <p:blipFill>
            <a:blip r:embed="rId14" cstate="print"/>
            <a:stretch>
              <a:fillRect/>
            </a:stretch>
          </p:blipFill>
          <p:spPr>
            <a:xfrm>
              <a:off x="2418496" y="541769"/>
              <a:ext cx="99136" cy="117970"/>
            </a:xfrm>
            <a:prstGeom prst="rect">
              <a:avLst/>
            </a:prstGeom>
          </p:spPr>
        </p:pic>
        <p:pic>
          <p:nvPicPr>
            <p:cNvPr id="50" name="object 50"/>
            <p:cNvPicPr/>
            <p:nvPr/>
          </p:nvPicPr>
          <p:blipFill>
            <a:blip r:embed="rId15" cstate="print"/>
            <a:stretch>
              <a:fillRect/>
            </a:stretch>
          </p:blipFill>
          <p:spPr>
            <a:xfrm>
              <a:off x="2543613" y="541771"/>
              <a:ext cx="75552" cy="120586"/>
            </a:xfrm>
            <a:prstGeom prst="rect">
              <a:avLst/>
            </a:prstGeom>
          </p:spPr>
        </p:pic>
        <p:sp>
          <p:nvSpPr>
            <p:cNvPr id="51" name="object 51"/>
            <p:cNvSpPr/>
            <p:nvPr/>
          </p:nvSpPr>
          <p:spPr>
            <a:xfrm>
              <a:off x="2643466" y="498881"/>
              <a:ext cx="26670" cy="161290"/>
            </a:xfrm>
            <a:custGeom>
              <a:avLst/>
              <a:gdLst/>
              <a:ahLst/>
              <a:cxnLst/>
              <a:rect l="l" t="t" r="r" b="b"/>
              <a:pathLst>
                <a:path w="26669" h="161290">
                  <a:moveTo>
                    <a:pt x="23596" y="45516"/>
                  </a:moveTo>
                  <a:lnTo>
                    <a:pt x="2628" y="45516"/>
                  </a:lnTo>
                  <a:lnTo>
                    <a:pt x="2628" y="160858"/>
                  </a:lnTo>
                  <a:lnTo>
                    <a:pt x="23596" y="160858"/>
                  </a:lnTo>
                  <a:lnTo>
                    <a:pt x="23596" y="45516"/>
                  </a:lnTo>
                  <a:close/>
                </a:path>
                <a:path w="26669" h="161290">
                  <a:moveTo>
                    <a:pt x="20980" y="0"/>
                  </a:moveTo>
                  <a:lnTo>
                    <a:pt x="5486" y="0"/>
                  </a:lnTo>
                  <a:lnTo>
                    <a:pt x="0" y="5714"/>
                  </a:lnTo>
                  <a:lnTo>
                    <a:pt x="0" y="20256"/>
                  </a:lnTo>
                  <a:lnTo>
                    <a:pt x="5245" y="25971"/>
                  </a:lnTo>
                  <a:lnTo>
                    <a:pt x="20980" y="25971"/>
                  </a:lnTo>
                  <a:lnTo>
                    <a:pt x="26212" y="20256"/>
                  </a:lnTo>
                  <a:lnTo>
                    <a:pt x="25984" y="13106"/>
                  </a:lnTo>
                  <a:lnTo>
                    <a:pt x="25984" y="5714"/>
                  </a:lnTo>
                  <a:lnTo>
                    <a:pt x="20980" y="0"/>
                  </a:lnTo>
                  <a:close/>
                </a:path>
              </a:pathLst>
            </a:custGeom>
            <a:solidFill>
              <a:srgbClr val="004F38"/>
            </a:solidFill>
          </p:spPr>
          <p:txBody>
            <a:bodyPr wrap="square" lIns="0" tIns="0" rIns="0" bIns="0" rtlCol="0"/>
            <a:lstStyle/>
            <a:p>
              <a:endParaRPr/>
            </a:p>
          </p:txBody>
        </p:sp>
        <p:pic>
          <p:nvPicPr>
            <p:cNvPr id="52" name="object 52"/>
            <p:cNvPicPr/>
            <p:nvPr/>
          </p:nvPicPr>
          <p:blipFill>
            <a:blip r:embed="rId16" cstate="print"/>
            <a:stretch>
              <a:fillRect/>
            </a:stretch>
          </p:blipFill>
          <p:spPr>
            <a:xfrm>
              <a:off x="2693520" y="541778"/>
              <a:ext cx="112712" cy="120586"/>
            </a:xfrm>
            <a:prstGeom prst="rect">
              <a:avLst/>
            </a:prstGeom>
          </p:spPr>
        </p:pic>
        <p:pic>
          <p:nvPicPr>
            <p:cNvPr id="53" name="object 53"/>
            <p:cNvPicPr/>
            <p:nvPr/>
          </p:nvPicPr>
          <p:blipFill>
            <a:blip r:embed="rId17" cstate="print"/>
            <a:stretch>
              <a:fillRect/>
            </a:stretch>
          </p:blipFill>
          <p:spPr>
            <a:xfrm>
              <a:off x="2831727" y="541769"/>
              <a:ext cx="99148" cy="117970"/>
            </a:xfrm>
            <a:prstGeom prst="rect">
              <a:avLst/>
            </a:prstGeom>
          </p:spPr>
        </p:pic>
      </p:grpSp>
      <p:sp>
        <p:nvSpPr>
          <p:cNvPr id="2" name="object 2">
            <a:extLst>
              <a:ext uri="{C183D7F6-B498-43B3-948B-1728B52AA6E4}">
                <adec:decorative xmlns:adec="http://schemas.microsoft.com/office/drawing/2017/decorative" val="1"/>
              </a:ext>
            </a:extLst>
          </p:cNvPr>
          <p:cNvSpPr/>
          <p:nvPr/>
        </p:nvSpPr>
        <p:spPr>
          <a:xfrm>
            <a:off x="2" y="896671"/>
            <a:ext cx="5307964" cy="3072130"/>
          </a:xfrm>
          <a:custGeom>
            <a:avLst/>
            <a:gdLst/>
            <a:ahLst/>
            <a:cxnLst/>
            <a:rect l="l" t="t" r="r" b="b"/>
            <a:pathLst>
              <a:path w="5307965" h="3072129">
                <a:moveTo>
                  <a:pt x="5307571" y="0"/>
                </a:moveTo>
                <a:lnTo>
                  <a:pt x="0" y="0"/>
                </a:lnTo>
                <a:lnTo>
                  <a:pt x="0" y="3071825"/>
                </a:lnTo>
                <a:lnTo>
                  <a:pt x="5307571" y="3071825"/>
                </a:lnTo>
                <a:lnTo>
                  <a:pt x="5307571" y="0"/>
                </a:lnTo>
                <a:close/>
              </a:path>
            </a:pathLst>
          </a:custGeom>
          <a:solidFill>
            <a:srgbClr val="004F38"/>
          </a:solidFill>
        </p:spPr>
        <p:txBody>
          <a:bodyPr wrap="square" lIns="0" tIns="0" rIns="0" bIns="0" rtlCol="0"/>
          <a:lstStyle/>
          <a:p>
            <a:endParaRPr/>
          </a:p>
        </p:txBody>
      </p:sp>
      <p:sp>
        <p:nvSpPr>
          <p:cNvPr id="3" name="object 3">
            <a:extLst>
              <a:ext uri="{C183D7F6-B498-43B3-948B-1728B52AA6E4}">
                <adec:decorative xmlns:adec="http://schemas.microsoft.com/office/drawing/2017/decorative" val="0"/>
              </a:ext>
            </a:extLst>
          </p:cNvPr>
          <p:cNvSpPr txBox="1"/>
          <p:nvPr/>
        </p:nvSpPr>
        <p:spPr>
          <a:xfrm>
            <a:off x="1" y="896672"/>
            <a:ext cx="4451349" cy="1906933"/>
          </a:xfrm>
          <a:prstGeom prst="rect">
            <a:avLst/>
          </a:prstGeom>
          <a:solidFill>
            <a:srgbClr val="004F38"/>
          </a:solidFill>
        </p:spPr>
        <p:txBody>
          <a:bodyPr vert="horz" wrap="square" lIns="0" tIns="59691" rIns="0" bIns="0" rtlCol="0">
            <a:spAutoFit/>
          </a:bodyPr>
          <a:lstStyle/>
          <a:p>
            <a:pPr>
              <a:spcBef>
                <a:spcPts val="469"/>
              </a:spcBef>
            </a:pPr>
            <a:endParaRPr sz="3100" dirty="0">
              <a:latin typeface="Metropolis" panose="00000500000000000000" pitchFamily="50" charset="0"/>
              <a:cs typeface="Times New Roman"/>
            </a:endParaRPr>
          </a:p>
          <a:p>
            <a:pPr marL="457206" marR="329569">
              <a:lnSpc>
                <a:spcPts val="3269"/>
              </a:lnSpc>
            </a:pPr>
            <a:r>
              <a:rPr sz="3100" dirty="0">
                <a:solidFill>
                  <a:srgbClr val="FFFFFF"/>
                </a:solidFill>
                <a:latin typeface="Metropolis" panose="00000500000000000000" pitchFamily="50" charset="0"/>
                <a:cs typeface="Gotham Bold"/>
              </a:rPr>
              <a:t>COUNTY</a:t>
            </a:r>
            <a:r>
              <a:rPr sz="3100" spc="-185" dirty="0">
                <a:solidFill>
                  <a:srgbClr val="FFFFFF"/>
                </a:solidFill>
                <a:latin typeface="Metropolis" panose="00000500000000000000" pitchFamily="50" charset="0"/>
                <a:cs typeface="Gotham Bold"/>
              </a:rPr>
              <a:t> </a:t>
            </a:r>
            <a:r>
              <a:rPr sz="3100" spc="-11" dirty="0">
                <a:solidFill>
                  <a:srgbClr val="FFFFFF"/>
                </a:solidFill>
                <a:latin typeface="Metropolis" panose="00000500000000000000" pitchFamily="50" charset="0"/>
                <a:cs typeface="Gotham Bold"/>
              </a:rPr>
              <a:t>ANNUAL </a:t>
            </a:r>
            <a:r>
              <a:rPr sz="3100" dirty="0">
                <a:solidFill>
                  <a:srgbClr val="FFFFFF"/>
                </a:solidFill>
                <a:latin typeface="Metropolis" panose="00000500000000000000" pitchFamily="50" charset="0"/>
                <a:cs typeface="Gotham Bold"/>
              </a:rPr>
              <a:t>REPORT</a:t>
            </a:r>
            <a:r>
              <a:rPr sz="3100" spc="-146" dirty="0">
                <a:solidFill>
                  <a:srgbClr val="FFFFFF"/>
                </a:solidFill>
                <a:latin typeface="Metropolis" panose="00000500000000000000" pitchFamily="50" charset="0"/>
                <a:cs typeface="Gotham Bold"/>
              </a:rPr>
              <a:t> </a:t>
            </a:r>
            <a:r>
              <a:rPr sz="3100" spc="-20" dirty="0">
                <a:solidFill>
                  <a:srgbClr val="FFFFFF"/>
                </a:solidFill>
                <a:latin typeface="Metropolis" panose="00000500000000000000" pitchFamily="50" charset="0"/>
                <a:cs typeface="Gotham Book"/>
              </a:rPr>
              <a:t>2024</a:t>
            </a:r>
            <a:endParaRPr sz="3100" dirty="0">
              <a:latin typeface="Metropolis" panose="00000500000000000000" pitchFamily="50" charset="0"/>
              <a:cs typeface="Gotham Book"/>
            </a:endParaRPr>
          </a:p>
          <a:p>
            <a:pPr marL="457206">
              <a:spcBef>
                <a:spcPts val="805"/>
              </a:spcBef>
            </a:pPr>
            <a:r>
              <a:rPr sz="1200" dirty="0">
                <a:solidFill>
                  <a:srgbClr val="FFFFFF"/>
                </a:solidFill>
                <a:latin typeface="Metropolis" panose="00000500000000000000" pitchFamily="50" charset="0"/>
                <a:cs typeface="Gotham Bold"/>
              </a:rPr>
              <a:t>County</a:t>
            </a:r>
            <a:r>
              <a:rPr sz="1200" spc="-50" dirty="0">
                <a:solidFill>
                  <a:srgbClr val="FFFFFF"/>
                </a:solidFill>
                <a:latin typeface="Metropolis" panose="00000500000000000000" pitchFamily="50" charset="0"/>
                <a:cs typeface="Gotham Bold"/>
              </a:rPr>
              <a:t> </a:t>
            </a:r>
            <a:r>
              <a:rPr sz="1200" dirty="0">
                <a:solidFill>
                  <a:srgbClr val="FFFFFF"/>
                </a:solidFill>
                <a:latin typeface="Metropolis" panose="00000500000000000000" pitchFamily="50" charset="0"/>
                <a:cs typeface="Gotham Bold"/>
              </a:rPr>
              <a:t>office</a:t>
            </a:r>
            <a:r>
              <a:rPr sz="1200" spc="-50" dirty="0">
                <a:solidFill>
                  <a:srgbClr val="FFFFFF"/>
                </a:solidFill>
                <a:latin typeface="Metropolis" panose="00000500000000000000" pitchFamily="50" charset="0"/>
                <a:cs typeface="Gotham Bold"/>
              </a:rPr>
              <a:t> </a:t>
            </a:r>
            <a:r>
              <a:rPr sz="1200" dirty="0">
                <a:solidFill>
                  <a:srgbClr val="FFFFFF"/>
                </a:solidFill>
                <a:latin typeface="Metropolis" panose="00000500000000000000" pitchFamily="50" charset="0"/>
                <a:cs typeface="Gotham Bold"/>
              </a:rPr>
              <a:t>location</a:t>
            </a:r>
            <a:r>
              <a:rPr sz="1200" spc="-44" dirty="0">
                <a:solidFill>
                  <a:srgbClr val="FFFFFF"/>
                </a:solidFill>
                <a:latin typeface="Metropolis" panose="00000500000000000000" pitchFamily="50" charset="0"/>
                <a:cs typeface="Gotham Bold"/>
              </a:rPr>
              <a:t> </a:t>
            </a:r>
            <a:r>
              <a:rPr sz="1200" dirty="0">
                <a:solidFill>
                  <a:srgbClr val="FFFFFF"/>
                </a:solidFill>
                <a:latin typeface="Metropolis" panose="00000500000000000000" pitchFamily="50" charset="0"/>
                <a:cs typeface="Gotham Book"/>
              </a:rPr>
              <a:t>|</a:t>
            </a:r>
            <a:r>
              <a:rPr sz="1200" spc="-50" dirty="0">
                <a:solidFill>
                  <a:srgbClr val="FFFFFF"/>
                </a:solidFill>
                <a:latin typeface="Metropolis" panose="00000500000000000000" pitchFamily="50" charset="0"/>
                <a:cs typeface="Gotham Book"/>
              </a:rPr>
              <a:t> </a:t>
            </a:r>
            <a:r>
              <a:rPr sz="1200" dirty="0">
                <a:solidFill>
                  <a:srgbClr val="FFFFFF"/>
                </a:solidFill>
                <a:latin typeface="Metropolis" panose="00000500000000000000" pitchFamily="50" charset="0"/>
                <a:cs typeface="Gotham Book"/>
              </a:rPr>
              <a:t>contact</a:t>
            </a:r>
            <a:r>
              <a:rPr sz="1200" spc="-44" dirty="0">
                <a:solidFill>
                  <a:srgbClr val="FFFFFF"/>
                </a:solidFill>
                <a:latin typeface="Metropolis" panose="00000500000000000000" pitchFamily="50" charset="0"/>
                <a:cs typeface="Gotham Book"/>
              </a:rPr>
              <a:t> </a:t>
            </a:r>
            <a:r>
              <a:rPr sz="1200" spc="-20" dirty="0">
                <a:solidFill>
                  <a:srgbClr val="FFFFFF"/>
                </a:solidFill>
                <a:latin typeface="Metropolis" panose="00000500000000000000" pitchFamily="50" charset="0"/>
                <a:cs typeface="Gotham Book"/>
              </a:rPr>
              <a:t>info</a:t>
            </a:r>
            <a:endParaRPr sz="1200" dirty="0">
              <a:latin typeface="Metropolis" panose="00000500000000000000" pitchFamily="50" charset="0"/>
              <a:cs typeface="Gotham Book"/>
            </a:endParaRPr>
          </a:p>
          <a:p>
            <a:pPr marL="575952" indent="-118746">
              <a:spcBef>
                <a:spcPts val="420"/>
              </a:spcBef>
              <a:buChar char="•"/>
              <a:tabLst>
                <a:tab pos="575952" algn="l"/>
              </a:tabLst>
            </a:pPr>
            <a:r>
              <a:rPr sz="1200" dirty="0">
                <a:solidFill>
                  <a:srgbClr val="FFFFFF"/>
                </a:solidFill>
                <a:latin typeface="Metropolis" panose="00000500000000000000" pitchFamily="50" charset="0"/>
                <a:cs typeface="Gotham Book"/>
              </a:rPr>
              <a:t>Staff</a:t>
            </a:r>
            <a:r>
              <a:rPr sz="1200" spc="-41" dirty="0">
                <a:solidFill>
                  <a:srgbClr val="FFFFFF"/>
                </a:solidFill>
                <a:latin typeface="Metropolis" panose="00000500000000000000" pitchFamily="50" charset="0"/>
                <a:cs typeface="Gotham Book"/>
              </a:rPr>
              <a:t> </a:t>
            </a:r>
            <a:r>
              <a:rPr sz="1200" dirty="0">
                <a:solidFill>
                  <a:srgbClr val="FFFFFF"/>
                </a:solidFill>
                <a:latin typeface="Metropolis" panose="00000500000000000000" pitchFamily="50" charset="0"/>
                <a:cs typeface="Gotham Book"/>
              </a:rPr>
              <a:t>Names</a:t>
            </a:r>
            <a:r>
              <a:rPr sz="1200" spc="-36" dirty="0">
                <a:solidFill>
                  <a:srgbClr val="FFFFFF"/>
                </a:solidFill>
                <a:latin typeface="Metropolis" panose="00000500000000000000" pitchFamily="50" charset="0"/>
                <a:cs typeface="Gotham Book"/>
              </a:rPr>
              <a:t> </a:t>
            </a:r>
            <a:r>
              <a:rPr sz="1200" spc="-20" dirty="0">
                <a:solidFill>
                  <a:srgbClr val="FFFFFF"/>
                </a:solidFill>
                <a:latin typeface="Metropolis" panose="00000500000000000000" pitchFamily="50" charset="0"/>
                <a:cs typeface="Gotham Book"/>
              </a:rPr>
              <a:t>Here</a:t>
            </a:r>
            <a:endParaRPr sz="1200" dirty="0">
              <a:latin typeface="Metropolis" panose="00000500000000000000" pitchFamily="50" charset="0"/>
              <a:cs typeface="Gotham Book"/>
            </a:endParaRPr>
          </a:p>
        </p:txBody>
      </p:sp>
      <p:sp>
        <p:nvSpPr>
          <p:cNvPr id="4" name="object 4">
            <a:extLst>
              <a:ext uri="{C183D7F6-B498-43B3-948B-1728B52AA6E4}">
                <adec:decorative xmlns:adec="http://schemas.microsoft.com/office/drawing/2017/decorative" val="0"/>
              </a:ext>
            </a:extLst>
          </p:cNvPr>
          <p:cNvSpPr txBox="1"/>
          <p:nvPr/>
        </p:nvSpPr>
        <p:spPr>
          <a:xfrm>
            <a:off x="485538" y="4432837"/>
            <a:ext cx="6497166" cy="1585819"/>
          </a:xfrm>
          <a:prstGeom prst="rect">
            <a:avLst/>
          </a:prstGeom>
        </p:spPr>
        <p:txBody>
          <a:bodyPr vert="horz" wrap="square" lIns="0" tIns="12700" rIns="0" bIns="0" rtlCol="0">
            <a:spAutoFit/>
          </a:bodyPr>
          <a:lstStyle/>
          <a:p>
            <a:pPr marL="12701">
              <a:spcBef>
                <a:spcPts val="100"/>
              </a:spcBef>
            </a:pPr>
            <a:r>
              <a:rPr lang="en-US" dirty="0">
                <a:solidFill>
                  <a:srgbClr val="0B9A6D"/>
                </a:solidFill>
                <a:latin typeface="Metropolis" panose="00000500000000000000" pitchFamily="50" charset="0"/>
                <a:cs typeface="Gotham Bold"/>
              </a:rPr>
              <a:t>             </a:t>
            </a:r>
            <a:r>
              <a:rPr dirty="0">
                <a:solidFill>
                  <a:srgbClr val="0B9A6D"/>
                </a:solidFill>
                <a:latin typeface="Metropolis" panose="00000500000000000000" pitchFamily="50" charset="0"/>
                <a:cs typeface="Gotham Bold"/>
              </a:rPr>
              <a:t>Message</a:t>
            </a:r>
            <a:r>
              <a:rPr spc="220" dirty="0">
                <a:solidFill>
                  <a:srgbClr val="0B9A6D"/>
                </a:solidFill>
                <a:latin typeface="Metropolis" panose="00000500000000000000" pitchFamily="50" charset="0"/>
                <a:cs typeface="Gotham Bold"/>
              </a:rPr>
              <a:t> </a:t>
            </a:r>
            <a:r>
              <a:rPr dirty="0">
                <a:solidFill>
                  <a:srgbClr val="0B9A6D"/>
                </a:solidFill>
                <a:latin typeface="Metropolis" panose="00000500000000000000" pitchFamily="50" charset="0"/>
                <a:cs typeface="Gotham Bold"/>
              </a:rPr>
              <a:t>from</a:t>
            </a:r>
            <a:r>
              <a:rPr spc="226" dirty="0">
                <a:solidFill>
                  <a:srgbClr val="0B9A6D"/>
                </a:solidFill>
                <a:latin typeface="Metropolis" panose="00000500000000000000" pitchFamily="50" charset="0"/>
                <a:cs typeface="Gotham Bold"/>
              </a:rPr>
              <a:t> </a:t>
            </a:r>
            <a:r>
              <a:rPr lang="en-US" spc="226" dirty="0">
                <a:solidFill>
                  <a:srgbClr val="0B9A6D"/>
                </a:solidFill>
                <a:latin typeface="Metropolis" panose="00000500000000000000" pitchFamily="50" charset="0"/>
                <a:cs typeface="Gotham Bold"/>
              </a:rPr>
              <a:t>the </a:t>
            </a:r>
            <a:r>
              <a:rPr dirty="0">
                <a:solidFill>
                  <a:srgbClr val="0B9A6D"/>
                </a:solidFill>
                <a:latin typeface="Metropolis" panose="00000500000000000000" pitchFamily="50" charset="0"/>
                <a:cs typeface="Gotham Bold"/>
              </a:rPr>
              <a:t>District</a:t>
            </a:r>
            <a:r>
              <a:rPr spc="226" dirty="0">
                <a:solidFill>
                  <a:srgbClr val="0B9A6D"/>
                </a:solidFill>
                <a:latin typeface="Metropolis" panose="00000500000000000000" pitchFamily="50" charset="0"/>
                <a:cs typeface="Gotham Bold"/>
              </a:rPr>
              <a:t> </a:t>
            </a:r>
            <a:r>
              <a:rPr spc="-11" dirty="0">
                <a:solidFill>
                  <a:srgbClr val="0B9A6D"/>
                </a:solidFill>
                <a:latin typeface="Metropolis" panose="00000500000000000000" pitchFamily="50" charset="0"/>
                <a:cs typeface="Gotham Bold"/>
              </a:rPr>
              <a:t>Director</a:t>
            </a:r>
            <a:endParaRPr lang="en-US" spc="-11" dirty="0">
              <a:solidFill>
                <a:srgbClr val="0B9A6D"/>
              </a:solidFill>
              <a:latin typeface="Metropolis" panose="00000500000000000000" pitchFamily="50" charset="0"/>
              <a:cs typeface="Gotham Bold"/>
            </a:endParaRPr>
          </a:p>
          <a:p>
            <a:pPr marL="12701" marR="241937" lvl="3">
              <a:lnSpc>
                <a:spcPct val="116700"/>
              </a:lnSpc>
              <a:spcBef>
                <a:spcPts val="740"/>
              </a:spcBef>
            </a:pPr>
            <a:r>
              <a:rPr lang="en-US" sz="1001" dirty="0">
                <a:solidFill>
                  <a:srgbClr val="0B9A6D"/>
                </a:solidFill>
                <a:latin typeface="Metropolis" panose="00000500000000000000" pitchFamily="50" charset="0"/>
                <a:cs typeface="Gotham Book"/>
              </a:rPr>
              <a:t>	</a:t>
            </a:r>
            <a:r>
              <a:rPr sz="1001" dirty="0">
                <a:latin typeface="Metropolis" panose="00000500000000000000" pitchFamily="50" charset="0"/>
                <a:cs typeface="Gotham Book"/>
              </a:rPr>
              <a:t>Equi</a:t>
            </a:r>
            <a:r>
              <a:rPr sz="1001" spc="-44" dirty="0">
                <a:latin typeface="Metropolis" panose="00000500000000000000" pitchFamily="50" charset="0"/>
                <a:cs typeface="Gotham Book"/>
              </a:rPr>
              <a:t> </a:t>
            </a:r>
            <a:r>
              <a:rPr sz="1001" dirty="0">
                <a:latin typeface="Metropolis" panose="00000500000000000000" pitchFamily="50" charset="0"/>
                <a:cs typeface="Gotham Book"/>
              </a:rPr>
              <a:t>con</a:t>
            </a:r>
            <a:r>
              <a:rPr sz="1001" spc="-44" dirty="0">
                <a:latin typeface="Metropolis" panose="00000500000000000000" pitchFamily="50" charset="0"/>
                <a:cs typeface="Gotham Book"/>
              </a:rPr>
              <a:t> </a:t>
            </a:r>
            <a:r>
              <a:rPr sz="1001" spc="-11" dirty="0">
                <a:latin typeface="Metropolis" panose="00000500000000000000" pitchFamily="50" charset="0"/>
                <a:cs typeface="Gotham Book"/>
              </a:rPr>
              <a:t>con</a:t>
            </a:r>
            <a:r>
              <a:rPr sz="1001" spc="-44" dirty="0">
                <a:latin typeface="Metropolis" panose="00000500000000000000" pitchFamily="50" charset="0"/>
                <a:cs typeface="Gotham Book"/>
              </a:rPr>
              <a:t> </a:t>
            </a:r>
            <a:r>
              <a:rPr sz="1001" dirty="0">
                <a:latin typeface="Metropolis" panose="00000500000000000000" pitchFamily="50" charset="0"/>
                <a:cs typeface="Gotham Book"/>
              </a:rPr>
              <a:t>re</a:t>
            </a:r>
            <a:r>
              <a:rPr sz="1001" spc="-44" dirty="0">
                <a:latin typeface="Metropolis" panose="00000500000000000000" pitchFamily="50" charset="0"/>
                <a:cs typeface="Gotham Book"/>
              </a:rPr>
              <a:t> </a:t>
            </a:r>
            <a:r>
              <a:rPr sz="1001" dirty="0">
                <a:latin typeface="Metropolis" panose="00000500000000000000" pitchFamily="50" charset="0"/>
                <a:cs typeface="Gotham Book"/>
              </a:rPr>
              <a:t>nusam</a:t>
            </a:r>
            <a:r>
              <a:rPr sz="1001" spc="-41" dirty="0">
                <a:latin typeface="Metropolis" panose="00000500000000000000" pitchFamily="50" charset="0"/>
                <a:cs typeface="Gotham Book"/>
              </a:rPr>
              <a:t> </a:t>
            </a:r>
            <a:r>
              <a:rPr sz="1001" spc="-11" dirty="0">
                <a:latin typeface="Metropolis" panose="00000500000000000000" pitchFamily="50" charset="0"/>
                <a:cs typeface="Gotham Book"/>
              </a:rPr>
              <a:t>voluptae</a:t>
            </a:r>
            <a:r>
              <a:rPr sz="1001" spc="-44" dirty="0">
                <a:latin typeface="Metropolis" panose="00000500000000000000" pitchFamily="50" charset="0"/>
                <a:cs typeface="Gotham Book"/>
              </a:rPr>
              <a:t> </a:t>
            </a:r>
            <a:r>
              <a:rPr sz="1001" dirty="0">
                <a:latin typeface="Metropolis" panose="00000500000000000000" pitchFamily="50" charset="0"/>
                <a:cs typeface="Gotham Book"/>
              </a:rPr>
              <a:t>is</a:t>
            </a:r>
            <a:r>
              <a:rPr sz="1001" spc="-44" dirty="0">
                <a:latin typeface="Metropolis" panose="00000500000000000000" pitchFamily="50" charset="0"/>
                <a:cs typeface="Gotham Book"/>
              </a:rPr>
              <a:t> </a:t>
            </a:r>
            <a:r>
              <a:rPr sz="1001" dirty="0">
                <a:latin typeface="Metropolis" panose="00000500000000000000" pitchFamily="50" charset="0"/>
                <a:cs typeface="Gotham Book"/>
              </a:rPr>
              <a:t>aperi</a:t>
            </a:r>
            <a:r>
              <a:rPr sz="1001" spc="-44" dirty="0">
                <a:latin typeface="Metropolis" panose="00000500000000000000" pitchFamily="50" charset="0"/>
                <a:cs typeface="Gotham Book"/>
              </a:rPr>
              <a:t> </a:t>
            </a:r>
            <a:r>
              <a:rPr sz="1001" spc="-11" dirty="0">
                <a:latin typeface="Metropolis" panose="00000500000000000000" pitchFamily="50" charset="0"/>
                <a:cs typeface="Gotham Book"/>
              </a:rPr>
              <a:t>ipsum,</a:t>
            </a:r>
            <a:r>
              <a:rPr sz="1001" spc="-41" dirty="0">
                <a:latin typeface="Metropolis" panose="00000500000000000000" pitchFamily="50" charset="0"/>
                <a:cs typeface="Gotham Book"/>
              </a:rPr>
              <a:t> </a:t>
            </a:r>
            <a:r>
              <a:rPr sz="1001" dirty="0">
                <a:latin typeface="Metropolis" panose="00000500000000000000" pitchFamily="50" charset="0"/>
                <a:cs typeface="Gotham Book"/>
              </a:rPr>
              <a:t>ut</a:t>
            </a:r>
            <a:r>
              <a:rPr sz="1001" spc="-44" dirty="0">
                <a:latin typeface="Metropolis" panose="00000500000000000000" pitchFamily="50" charset="0"/>
                <a:cs typeface="Gotham Book"/>
              </a:rPr>
              <a:t> </a:t>
            </a:r>
            <a:r>
              <a:rPr sz="1001" spc="-11" dirty="0">
                <a:latin typeface="Metropolis" panose="00000500000000000000" pitchFamily="50" charset="0"/>
                <a:cs typeface="Gotham Book"/>
              </a:rPr>
              <a:t>prempe</a:t>
            </a:r>
            <a:r>
              <a:rPr sz="1001" spc="-44" dirty="0">
                <a:latin typeface="Metropolis" panose="00000500000000000000" pitchFamily="50" charset="0"/>
                <a:cs typeface="Gotham Book"/>
              </a:rPr>
              <a:t> </a:t>
            </a:r>
            <a:r>
              <a:rPr sz="1001" dirty="0">
                <a:latin typeface="Metropolis" panose="00000500000000000000" pitchFamily="50" charset="0"/>
                <a:cs typeface="Gotham Book"/>
              </a:rPr>
              <a:t>sit</a:t>
            </a:r>
            <a:r>
              <a:rPr sz="1001" spc="-44" dirty="0">
                <a:latin typeface="Metropolis" panose="00000500000000000000" pitchFamily="50" charset="0"/>
                <a:cs typeface="Gotham Book"/>
              </a:rPr>
              <a:t> </a:t>
            </a:r>
            <a:r>
              <a:rPr sz="1001" spc="-11" dirty="0">
                <a:latin typeface="Metropolis" panose="00000500000000000000" pitchFamily="50" charset="0"/>
                <a:cs typeface="Gotham Book"/>
              </a:rPr>
              <a:t>eumquam</a:t>
            </a:r>
            <a:r>
              <a:rPr sz="1001" spc="-41" dirty="0">
                <a:latin typeface="Metropolis" panose="00000500000000000000" pitchFamily="50" charset="0"/>
                <a:cs typeface="Gotham Book"/>
              </a:rPr>
              <a:t> </a:t>
            </a:r>
            <a:r>
              <a:rPr sz="1001" spc="-25" dirty="0">
                <a:latin typeface="Metropolis" panose="00000500000000000000" pitchFamily="50" charset="0"/>
                <a:cs typeface="Gotham Book"/>
              </a:rPr>
              <a:t>etur,</a:t>
            </a:r>
            <a:r>
              <a:rPr sz="1001" spc="-44" dirty="0">
                <a:latin typeface="Metropolis" panose="00000500000000000000" pitchFamily="50" charset="0"/>
                <a:cs typeface="Gotham Book"/>
              </a:rPr>
              <a:t> </a:t>
            </a:r>
            <a:r>
              <a:rPr sz="1001" spc="-11" dirty="0">
                <a:latin typeface="Metropolis" panose="00000500000000000000" pitchFamily="50" charset="0"/>
                <a:cs typeface="Gotham Book"/>
              </a:rPr>
              <a:t>optaquam</a:t>
            </a:r>
            <a:r>
              <a:rPr sz="1001" spc="-44" dirty="0">
                <a:latin typeface="Metropolis" panose="00000500000000000000" pitchFamily="50" charset="0"/>
                <a:cs typeface="Gotham Book"/>
              </a:rPr>
              <a:t> </a:t>
            </a:r>
            <a:r>
              <a:rPr sz="1001" dirty="0">
                <a:latin typeface="Metropolis" panose="00000500000000000000" pitchFamily="50" charset="0"/>
                <a:cs typeface="Gotham Book"/>
              </a:rPr>
              <a:t>fuga.</a:t>
            </a:r>
            <a:r>
              <a:rPr sz="1001" spc="-44" dirty="0">
                <a:latin typeface="Metropolis" panose="00000500000000000000" pitchFamily="50" charset="0"/>
                <a:cs typeface="Gotham Book"/>
              </a:rPr>
              <a:t> </a:t>
            </a:r>
            <a:r>
              <a:rPr sz="1001" spc="-25" dirty="0">
                <a:latin typeface="Metropolis" panose="00000500000000000000" pitchFamily="50" charset="0"/>
                <a:cs typeface="Gotham Book"/>
              </a:rPr>
              <a:t>Min </a:t>
            </a:r>
            <a:r>
              <a:rPr sz="1001" spc="-11" dirty="0">
                <a:latin typeface="Metropolis" panose="00000500000000000000" pitchFamily="50" charset="0"/>
                <a:cs typeface="Gotham Book"/>
              </a:rPr>
              <a:t>pelibus.</a:t>
            </a:r>
            <a:r>
              <a:rPr sz="1001" spc="-44" dirty="0">
                <a:latin typeface="Metropolis" panose="00000500000000000000" pitchFamily="50" charset="0"/>
                <a:cs typeface="Gotham Book"/>
              </a:rPr>
              <a:t> </a:t>
            </a:r>
            <a:r>
              <a:rPr sz="1001" dirty="0">
                <a:latin typeface="Metropolis" panose="00000500000000000000" pitchFamily="50" charset="0"/>
                <a:cs typeface="Gotham Book"/>
              </a:rPr>
              <a:t>Hentur</a:t>
            </a:r>
            <a:r>
              <a:rPr sz="1001" spc="-41" dirty="0">
                <a:latin typeface="Metropolis" panose="00000500000000000000" pitchFamily="50" charset="0"/>
                <a:cs typeface="Gotham Book"/>
              </a:rPr>
              <a:t> </a:t>
            </a:r>
            <a:r>
              <a:rPr sz="1001" dirty="0">
                <a:latin typeface="Metropolis" panose="00000500000000000000" pitchFamily="50" charset="0"/>
                <a:cs typeface="Gotham Book"/>
              </a:rPr>
              <a:t>aut</a:t>
            </a:r>
            <a:r>
              <a:rPr sz="1001" spc="-41" dirty="0">
                <a:latin typeface="Metropolis" panose="00000500000000000000" pitchFamily="50" charset="0"/>
                <a:cs typeface="Gotham Book"/>
              </a:rPr>
              <a:t> </a:t>
            </a:r>
            <a:r>
              <a:rPr sz="1001" dirty="0">
                <a:latin typeface="Metropolis" panose="00000500000000000000" pitchFamily="50" charset="0"/>
                <a:cs typeface="Gotham Book"/>
              </a:rPr>
              <a:t>aut</a:t>
            </a:r>
            <a:r>
              <a:rPr sz="1001" spc="-41" dirty="0">
                <a:latin typeface="Metropolis" panose="00000500000000000000" pitchFamily="50" charset="0"/>
                <a:cs typeface="Gotham Book"/>
              </a:rPr>
              <a:t> </a:t>
            </a:r>
            <a:r>
              <a:rPr sz="1001" dirty="0">
                <a:latin typeface="Metropolis" panose="00000500000000000000" pitchFamily="50" charset="0"/>
                <a:cs typeface="Gotham Book"/>
              </a:rPr>
              <a:t>ex</a:t>
            </a:r>
            <a:r>
              <a:rPr sz="1001" spc="-44" dirty="0">
                <a:latin typeface="Metropolis" panose="00000500000000000000" pitchFamily="50" charset="0"/>
                <a:cs typeface="Gotham Book"/>
              </a:rPr>
              <a:t> </a:t>
            </a:r>
            <a:r>
              <a:rPr sz="1001" spc="-11" dirty="0">
                <a:latin typeface="Metropolis" panose="00000500000000000000" pitchFamily="50" charset="0"/>
                <a:cs typeface="Gotham Book"/>
              </a:rPr>
              <a:t>essus</a:t>
            </a:r>
            <a:r>
              <a:rPr sz="1001" spc="-41" dirty="0">
                <a:latin typeface="Metropolis" panose="00000500000000000000" pitchFamily="50" charset="0"/>
                <a:cs typeface="Gotham Book"/>
              </a:rPr>
              <a:t> </a:t>
            </a:r>
            <a:r>
              <a:rPr sz="1001" spc="-11" dirty="0">
                <a:latin typeface="Metropolis" panose="00000500000000000000" pitchFamily="50" charset="0"/>
                <a:cs typeface="Gotham Book"/>
              </a:rPr>
              <a:t>rehentio</a:t>
            </a:r>
            <a:r>
              <a:rPr sz="1001" spc="-41" dirty="0">
                <a:latin typeface="Metropolis" panose="00000500000000000000" pitchFamily="50" charset="0"/>
                <a:cs typeface="Gotham Book"/>
              </a:rPr>
              <a:t> </a:t>
            </a:r>
            <a:r>
              <a:rPr sz="1001" spc="-11" dirty="0">
                <a:latin typeface="Metropolis" panose="00000500000000000000" pitchFamily="50" charset="0"/>
                <a:cs typeface="Gotham Book"/>
              </a:rPr>
              <a:t>voloribust,</a:t>
            </a:r>
            <a:r>
              <a:rPr sz="1001" spc="-41" dirty="0">
                <a:latin typeface="Metropolis" panose="00000500000000000000" pitchFamily="50" charset="0"/>
                <a:cs typeface="Gotham Book"/>
              </a:rPr>
              <a:t> </a:t>
            </a:r>
            <a:r>
              <a:rPr sz="1001" spc="-11" dirty="0">
                <a:latin typeface="Metropolis" panose="00000500000000000000" pitchFamily="50" charset="0"/>
                <a:cs typeface="Gotham Book"/>
              </a:rPr>
              <a:t>alictem</a:t>
            </a:r>
            <a:r>
              <a:rPr sz="1001" spc="-41" dirty="0">
                <a:latin typeface="Metropolis" panose="00000500000000000000" pitchFamily="50" charset="0"/>
                <a:cs typeface="Gotham Book"/>
              </a:rPr>
              <a:t> </a:t>
            </a:r>
            <a:r>
              <a:rPr sz="1001" dirty="0">
                <a:latin typeface="Metropolis" panose="00000500000000000000" pitchFamily="50" charset="0"/>
                <a:cs typeface="Gotham Book"/>
              </a:rPr>
              <a:t>qui</a:t>
            </a:r>
            <a:r>
              <a:rPr sz="1001" spc="-44" dirty="0">
                <a:latin typeface="Metropolis" panose="00000500000000000000" pitchFamily="50" charset="0"/>
                <a:cs typeface="Gotham Book"/>
              </a:rPr>
              <a:t> </a:t>
            </a:r>
            <a:r>
              <a:rPr sz="1001" spc="-11" dirty="0">
                <a:latin typeface="Metropolis" panose="00000500000000000000" pitchFamily="50" charset="0"/>
                <a:cs typeface="Gotham Book"/>
              </a:rPr>
              <a:t>cuscias</a:t>
            </a:r>
            <a:r>
              <a:rPr sz="1001" spc="-41" dirty="0">
                <a:latin typeface="Metropolis" panose="00000500000000000000" pitchFamily="50" charset="0"/>
                <a:cs typeface="Gotham Book"/>
              </a:rPr>
              <a:t> </a:t>
            </a:r>
            <a:r>
              <a:rPr sz="1001" spc="-11" dirty="0">
                <a:latin typeface="Metropolis" panose="00000500000000000000" pitchFamily="50" charset="0"/>
                <a:cs typeface="Gotham Book"/>
              </a:rPr>
              <a:t>dolliqui</a:t>
            </a:r>
            <a:r>
              <a:rPr sz="1001" spc="-41" dirty="0">
                <a:latin typeface="Metropolis" panose="00000500000000000000" pitchFamily="50" charset="0"/>
                <a:cs typeface="Gotham Book"/>
              </a:rPr>
              <a:t> </a:t>
            </a:r>
            <a:r>
              <a:rPr sz="1001" spc="-11" dirty="0">
                <a:latin typeface="Metropolis" panose="00000500000000000000" pitchFamily="50" charset="0"/>
                <a:cs typeface="Gotham Book"/>
              </a:rPr>
              <a:t>doleceris</a:t>
            </a:r>
            <a:r>
              <a:rPr sz="1001" spc="-41" dirty="0">
                <a:latin typeface="Metropolis" panose="00000500000000000000" pitchFamily="50" charset="0"/>
                <a:cs typeface="Gotham Book"/>
              </a:rPr>
              <a:t> </a:t>
            </a:r>
            <a:r>
              <a:rPr sz="1001" spc="-11" dirty="0">
                <a:latin typeface="Metropolis" panose="00000500000000000000" pitchFamily="50" charset="0"/>
                <a:cs typeface="Gotham Book"/>
              </a:rPr>
              <a:t>aliqui dusandunt.</a:t>
            </a:r>
            <a:r>
              <a:rPr sz="1001" spc="-55" dirty="0">
                <a:latin typeface="Metropolis" panose="00000500000000000000" pitchFamily="50" charset="0"/>
                <a:cs typeface="Gotham Book"/>
              </a:rPr>
              <a:t> </a:t>
            </a:r>
            <a:r>
              <a:rPr sz="1001" dirty="0">
                <a:latin typeface="Metropolis" panose="00000500000000000000" pitchFamily="50" charset="0"/>
                <a:cs typeface="Gotham Book"/>
              </a:rPr>
              <a:t>Bit,</a:t>
            </a:r>
            <a:r>
              <a:rPr sz="1001" spc="-50" dirty="0">
                <a:latin typeface="Metropolis" panose="00000500000000000000" pitchFamily="50" charset="0"/>
                <a:cs typeface="Gotham Book"/>
              </a:rPr>
              <a:t> </a:t>
            </a:r>
            <a:r>
              <a:rPr sz="1001" dirty="0">
                <a:latin typeface="Metropolis" panose="00000500000000000000" pitchFamily="50" charset="0"/>
                <a:cs typeface="Gotham Book"/>
              </a:rPr>
              <a:t>quat</a:t>
            </a:r>
            <a:r>
              <a:rPr sz="1001" spc="-50" dirty="0">
                <a:latin typeface="Metropolis" panose="00000500000000000000" pitchFamily="50" charset="0"/>
                <a:cs typeface="Gotham Book"/>
              </a:rPr>
              <a:t> </a:t>
            </a:r>
            <a:r>
              <a:rPr sz="1001" dirty="0">
                <a:latin typeface="Metropolis" panose="00000500000000000000" pitchFamily="50" charset="0"/>
                <a:cs typeface="Gotham Book"/>
              </a:rPr>
              <a:t>re</a:t>
            </a:r>
            <a:r>
              <a:rPr sz="1001" spc="-50" dirty="0">
                <a:latin typeface="Metropolis" panose="00000500000000000000" pitchFamily="50" charset="0"/>
                <a:cs typeface="Gotham Book"/>
              </a:rPr>
              <a:t> </a:t>
            </a:r>
            <a:r>
              <a:rPr sz="1001" spc="-11" dirty="0">
                <a:latin typeface="Metropolis" panose="00000500000000000000" pitchFamily="50" charset="0"/>
                <a:cs typeface="Gotham Book"/>
              </a:rPr>
              <a:t>pliquate</a:t>
            </a:r>
            <a:r>
              <a:rPr sz="1001" spc="-55" dirty="0">
                <a:latin typeface="Metropolis" panose="00000500000000000000" pitchFamily="50" charset="0"/>
                <a:cs typeface="Gotham Book"/>
              </a:rPr>
              <a:t> </a:t>
            </a:r>
            <a:r>
              <a:rPr sz="1001" spc="-11" dirty="0">
                <a:latin typeface="Metropolis" panose="00000500000000000000" pitchFamily="50" charset="0"/>
                <a:cs typeface="Gotham Book"/>
              </a:rPr>
              <a:t>dolumquo</a:t>
            </a:r>
            <a:r>
              <a:rPr sz="1001" spc="-50" dirty="0">
                <a:latin typeface="Metropolis" panose="00000500000000000000" pitchFamily="50" charset="0"/>
                <a:cs typeface="Gotham Book"/>
              </a:rPr>
              <a:t> </a:t>
            </a:r>
            <a:r>
              <a:rPr sz="1001" spc="-11" dirty="0">
                <a:latin typeface="Metropolis" panose="00000500000000000000" pitchFamily="50" charset="0"/>
                <a:cs typeface="Gotham Book"/>
              </a:rPr>
              <a:t>temporenis</a:t>
            </a:r>
            <a:r>
              <a:rPr sz="1001" spc="-50" dirty="0">
                <a:latin typeface="Metropolis" panose="00000500000000000000" pitchFamily="50" charset="0"/>
                <a:cs typeface="Gotham Book"/>
              </a:rPr>
              <a:t> </a:t>
            </a:r>
            <a:r>
              <a:rPr sz="1001" dirty="0">
                <a:latin typeface="Metropolis" panose="00000500000000000000" pitchFamily="50" charset="0"/>
                <a:cs typeface="Gotham Book"/>
              </a:rPr>
              <a:t>ex</a:t>
            </a:r>
            <a:r>
              <a:rPr sz="1001" spc="-55" dirty="0">
                <a:latin typeface="Metropolis" panose="00000500000000000000" pitchFamily="50" charset="0"/>
                <a:cs typeface="Gotham Book"/>
              </a:rPr>
              <a:t> </a:t>
            </a:r>
            <a:r>
              <a:rPr sz="1001" dirty="0">
                <a:latin typeface="Metropolis" panose="00000500000000000000" pitchFamily="50" charset="0"/>
                <a:cs typeface="Gotham Book"/>
              </a:rPr>
              <a:t>ex</a:t>
            </a:r>
            <a:r>
              <a:rPr sz="1001" spc="-50" dirty="0">
                <a:latin typeface="Metropolis" panose="00000500000000000000" pitchFamily="50" charset="0"/>
                <a:cs typeface="Gotham Book"/>
              </a:rPr>
              <a:t> </a:t>
            </a:r>
            <a:r>
              <a:rPr sz="1001" dirty="0">
                <a:latin typeface="Metropolis" panose="00000500000000000000" pitchFamily="50" charset="0"/>
                <a:cs typeface="Gotham Book"/>
              </a:rPr>
              <a:t>ex</a:t>
            </a:r>
            <a:r>
              <a:rPr sz="1001" spc="-50" dirty="0">
                <a:latin typeface="Metropolis" panose="00000500000000000000" pitchFamily="50" charset="0"/>
                <a:cs typeface="Gotham Book"/>
              </a:rPr>
              <a:t> </a:t>
            </a:r>
            <a:r>
              <a:rPr sz="1001" dirty="0">
                <a:latin typeface="Metropolis" panose="00000500000000000000" pitchFamily="50" charset="0"/>
                <a:cs typeface="Gotham Book"/>
              </a:rPr>
              <a:t>est,</a:t>
            </a:r>
            <a:r>
              <a:rPr sz="1001" spc="-50" dirty="0">
                <a:latin typeface="Metropolis" panose="00000500000000000000" pitchFamily="50" charset="0"/>
                <a:cs typeface="Gotham Book"/>
              </a:rPr>
              <a:t> </a:t>
            </a:r>
            <a:r>
              <a:rPr sz="1001" dirty="0">
                <a:latin typeface="Metropolis" panose="00000500000000000000" pitchFamily="50" charset="0"/>
                <a:cs typeface="Gotham Book"/>
              </a:rPr>
              <a:t>tenis</a:t>
            </a:r>
            <a:r>
              <a:rPr sz="1001" spc="-55" dirty="0">
                <a:latin typeface="Metropolis" panose="00000500000000000000" pitchFamily="50" charset="0"/>
                <a:cs typeface="Gotham Book"/>
              </a:rPr>
              <a:t> </a:t>
            </a:r>
            <a:r>
              <a:rPr sz="1001" dirty="0">
                <a:latin typeface="Metropolis" panose="00000500000000000000" pitchFamily="50" charset="0"/>
                <a:cs typeface="Gotham Book"/>
              </a:rPr>
              <a:t>natis</a:t>
            </a:r>
            <a:r>
              <a:rPr sz="1001" spc="-50" dirty="0">
                <a:latin typeface="Metropolis" panose="00000500000000000000" pitchFamily="50" charset="0"/>
                <a:cs typeface="Gotham Book"/>
              </a:rPr>
              <a:t> </a:t>
            </a:r>
            <a:r>
              <a:rPr sz="1001" dirty="0">
                <a:latin typeface="Metropolis" panose="00000500000000000000" pitchFamily="50" charset="0"/>
                <a:cs typeface="Gotham Book"/>
              </a:rPr>
              <a:t>milia</a:t>
            </a:r>
            <a:r>
              <a:rPr sz="1001" spc="-50" dirty="0">
                <a:latin typeface="Metropolis" panose="00000500000000000000" pitchFamily="50" charset="0"/>
                <a:cs typeface="Gotham Book"/>
              </a:rPr>
              <a:t> </a:t>
            </a:r>
            <a:r>
              <a:rPr sz="1001" dirty="0">
                <a:latin typeface="Metropolis" panose="00000500000000000000" pitchFamily="50" charset="0"/>
                <a:cs typeface="Gotham Book"/>
              </a:rPr>
              <a:t>nonsed</a:t>
            </a:r>
            <a:r>
              <a:rPr sz="1001" spc="-50" dirty="0">
                <a:latin typeface="Metropolis" panose="00000500000000000000" pitchFamily="50" charset="0"/>
                <a:cs typeface="Gotham Book"/>
              </a:rPr>
              <a:t> </a:t>
            </a:r>
            <a:r>
              <a:rPr sz="1001" dirty="0">
                <a:latin typeface="Metropolis" panose="00000500000000000000" pitchFamily="50" charset="0"/>
                <a:cs typeface="Gotham Book"/>
              </a:rPr>
              <a:t>es</a:t>
            </a:r>
            <a:r>
              <a:rPr sz="1001" spc="-55" dirty="0">
                <a:latin typeface="Metropolis" panose="00000500000000000000" pitchFamily="50" charset="0"/>
                <a:cs typeface="Gotham Book"/>
              </a:rPr>
              <a:t> </a:t>
            </a:r>
            <a:r>
              <a:rPr sz="1001" spc="-11" dirty="0">
                <a:latin typeface="Metropolis" panose="00000500000000000000" pitchFamily="50" charset="0"/>
                <a:cs typeface="Gotham Book"/>
              </a:rPr>
              <a:t>assim </a:t>
            </a:r>
            <a:r>
              <a:rPr sz="1001" dirty="0">
                <a:latin typeface="Metropolis" panose="00000500000000000000" pitchFamily="50" charset="0"/>
                <a:cs typeface="Gotham Book"/>
              </a:rPr>
              <a:t>quid</a:t>
            </a:r>
            <a:r>
              <a:rPr sz="1001" spc="-44" dirty="0">
                <a:latin typeface="Metropolis" panose="00000500000000000000" pitchFamily="50" charset="0"/>
                <a:cs typeface="Gotham Book"/>
              </a:rPr>
              <a:t> </a:t>
            </a:r>
            <a:r>
              <a:rPr sz="1001" dirty="0">
                <a:latin typeface="Metropolis" panose="00000500000000000000" pitchFamily="50" charset="0"/>
                <a:cs typeface="Gotham Book"/>
              </a:rPr>
              <a:t>que</a:t>
            </a:r>
            <a:r>
              <a:rPr sz="1001" spc="-41" dirty="0">
                <a:latin typeface="Metropolis" panose="00000500000000000000" pitchFamily="50" charset="0"/>
                <a:cs typeface="Gotham Book"/>
              </a:rPr>
              <a:t> </a:t>
            </a:r>
            <a:r>
              <a:rPr sz="1001" spc="-11" dirty="0">
                <a:latin typeface="Metropolis" panose="00000500000000000000" pitchFamily="50" charset="0"/>
                <a:cs typeface="Gotham Book"/>
              </a:rPr>
              <a:t>acimili</a:t>
            </a:r>
            <a:r>
              <a:rPr sz="1001" spc="-41" dirty="0">
                <a:latin typeface="Metropolis" panose="00000500000000000000" pitchFamily="50" charset="0"/>
                <a:cs typeface="Gotham Book"/>
              </a:rPr>
              <a:t> </a:t>
            </a:r>
            <a:r>
              <a:rPr sz="1001" spc="-11" dirty="0">
                <a:latin typeface="Metropolis" panose="00000500000000000000" pitchFamily="50" charset="0"/>
                <a:cs typeface="Gotham Book"/>
              </a:rPr>
              <a:t>cipideleni</a:t>
            </a:r>
            <a:r>
              <a:rPr sz="1001" spc="-41" dirty="0">
                <a:latin typeface="Metropolis" panose="00000500000000000000" pitchFamily="50" charset="0"/>
                <a:cs typeface="Gotham Book"/>
              </a:rPr>
              <a:t> </a:t>
            </a:r>
            <a:r>
              <a:rPr sz="1001" dirty="0">
                <a:latin typeface="Metropolis" panose="00000500000000000000" pitchFamily="50" charset="0"/>
                <a:cs typeface="Gotham Book"/>
              </a:rPr>
              <a:t>dem</a:t>
            </a:r>
            <a:r>
              <a:rPr sz="1001" spc="-41" dirty="0">
                <a:latin typeface="Metropolis" panose="00000500000000000000" pitchFamily="50" charset="0"/>
                <a:cs typeface="Gotham Book"/>
              </a:rPr>
              <a:t> </a:t>
            </a:r>
            <a:r>
              <a:rPr sz="1001" dirty="0">
                <a:latin typeface="Metropolis" panose="00000500000000000000" pitchFamily="50" charset="0"/>
                <a:cs typeface="Gotham Book"/>
              </a:rPr>
              <a:t>dit</a:t>
            </a:r>
            <a:r>
              <a:rPr sz="1001" spc="-41" dirty="0">
                <a:latin typeface="Metropolis" panose="00000500000000000000" pitchFamily="50" charset="0"/>
                <a:cs typeface="Gotham Book"/>
              </a:rPr>
              <a:t> </a:t>
            </a:r>
            <a:r>
              <a:rPr sz="1001" dirty="0">
                <a:latin typeface="Metropolis" panose="00000500000000000000" pitchFamily="50" charset="0"/>
                <a:cs typeface="Gotham Book"/>
              </a:rPr>
              <a:t>quame</a:t>
            </a:r>
            <a:r>
              <a:rPr sz="1001" spc="-44" dirty="0">
                <a:latin typeface="Metropolis" panose="00000500000000000000" pitchFamily="50" charset="0"/>
                <a:cs typeface="Gotham Book"/>
              </a:rPr>
              <a:t> </a:t>
            </a:r>
            <a:r>
              <a:rPr sz="1001" spc="-11" dirty="0">
                <a:latin typeface="Metropolis" panose="00000500000000000000" pitchFamily="50" charset="0"/>
                <a:cs typeface="Gotham Book"/>
              </a:rPr>
              <a:t>verrorum</a:t>
            </a:r>
            <a:r>
              <a:rPr sz="1001" spc="-41" dirty="0">
                <a:latin typeface="Metropolis" panose="00000500000000000000" pitchFamily="50" charset="0"/>
                <a:cs typeface="Gotham Book"/>
              </a:rPr>
              <a:t> </a:t>
            </a:r>
            <a:r>
              <a:rPr sz="1001" dirty="0">
                <a:latin typeface="Metropolis" panose="00000500000000000000" pitchFamily="50" charset="0"/>
                <a:cs typeface="Gotham Book"/>
              </a:rPr>
              <a:t>ex</a:t>
            </a:r>
            <a:r>
              <a:rPr sz="1001" spc="-41" dirty="0">
                <a:latin typeface="Metropolis" panose="00000500000000000000" pitchFamily="50" charset="0"/>
                <a:cs typeface="Gotham Book"/>
              </a:rPr>
              <a:t> </a:t>
            </a:r>
            <a:r>
              <a:rPr sz="1001" spc="-11" dirty="0" err="1">
                <a:latin typeface="Metropolis" panose="00000500000000000000" pitchFamily="50" charset="0"/>
                <a:cs typeface="Gotham Book"/>
              </a:rPr>
              <a:t>erescipsum</a:t>
            </a:r>
            <a:r>
              <a:rPr sz="1001" spc="-41" dirty="0">
                <a:latin typeface="Metropolis" panose="00000500000000000000" pitchFamily="50" charset="0"/>
                <a:cs typeface="Gotham Book"/>
              </a:rPr>
              <a:t> </a:t>
            </a:r>
            <a:r>
              <a:rPr sz="1001" spc="-20" dirty="0">
                <a:latin typeface="Metropolis" panose="00000500000000000000" pitchFamily="50" charset="0"/>
                <a:cs typeface="Gotham Book"/>
              </a:rPr>
              <a:t>lab</a:t>
            </a:r>
            <a:endParaRPr lang="en-US" sz="1001" spc="-20" dirty="0">
              <a:latin typeface="Metropolis" panose="00000500000000000000" pitchFamily="50" charset="0"/>
              <a:cs typeface="Gotham Book"/>
            </a:endParaRPr>
          </a:p>
          <a:p>
            <a:pPr marL="12701" marR="241937">
              <a:lnSpc>
                <a:spcPct val="116700"/>
              </a:lnSpc>
              <a:spcBef>
                <a:spcPts val="740"/>
              </a:spcBef>
            </a:pPr>
            <a:r>
              <a:rPr sz="1001" spc="-20" dirty="0">
                <a:latin typeface="Metropolis" panose="00000500000000000000" pitchFamily="50" charset="0"/>
                <a:cs typeface="Gotham Book"/>
              </a:rPr>
              <a:t>.</a:t>
            </a:r>
            <a:endParaRPr sz="1001" dirty="0">
              <a:latin typeface="Metropolis" panose="00000500000000000000" pitchFamily="50" charset="0"/>
              <a:cs typeface="Gotham Book"/>
            </a:endParaRPr>
          </a:p>
          <a:p>
            <a:pPr marL="12701">
              <a:spcBef>
                <a:spcPts val="5"/>
              </a:spcBef>
              <a:tabLst>
                <a:tab pos="6412946" algn="l"/>
              </a:tabLst>
            </a:pPr>
            <a:r>
              <a:rPr sz="1401" dirty="0">
                <a:solidFill>
                  <a:srgbClr val="004F38"/>
                </a:solidFill>
                <a:latin typeface="Metropolis" panose="00000500000000000000" pitchFamily="50" charset="0"/>
                <a:cs typeface="Gotham Bold"/>
              </a:rPr>
              <a:t>Impac</a:t>
            </a:r>
            <a:r>
              <a:rPr lang="en-US" sz="1401" dirty="0">
                <a:solidFill>
                  <a:srgbClr val="004F38"/>
                </a:solidFill>
                <a:latin typeface="Metropolis" panose="00000500000000000000" pitchFamily="50" charset="0"/>
                <a:cs typeface="Gotham Bold"/>
              </a:rPr>
              <a:t>t</a:t>
            </a:r>
            <a:r>
              <a:rPr sz="1401" u="sng" dirty="0">
                <a:solidFill>
                  <a:srgbClr val="004F38"/>
                </a:solidFill>
                <a:uFill>
                  <a:solidFill>
                    <a:srgbClr val="004F38"/>
                  </a:solidFill>
                </a:uFill>
                <a:latin typeface="Gotham Bold"/>
                <a:cs typeface="Gotham Bold"/>
              </a:rPr>
              <a:t>	</a:t>
            </a:r>
            <a:endParaRPr sz="1401" dirty="0">
              <a:latin typeface="Gotham Bold"/>
              <a:cs typeface="Gotham Bold"/>
            </a:endParaRPr>
          </a:p>
        </p:txBody>
      </p:sp>
      <p:sp>
        <p:nvSpPr>
          <p:cNvPr id="5" name="object 5">
            <a:extLst>
              <a:ext uri="{C183D7F6-B498-43B3-948B-1728B52AA6E4}">
                <adec:decorative xmlns:adec="http://schemas.microsoft.com/office/drawing/2017/decorative" val="1"/>
              </a:ext>
            </a:extLst>
          </p:cNvPr>
          <p:cNvSpPr txBox="1"/>
          <p:nvPr/>
        </p:nvSpPr>
        <p:spPr>
          <a:xfrm>
            <a:off x="1161796" y="6226292"/>
            <a:ext cx="2310283" cy="874598"/>
          </a:xfrm>
          <a:prstGeom prst="rect">
            <a:avLst/>
          </a:prstGeom>
        </p:spPr>
        <p:txBody>
          <a:bodyPr vert="horz" wrap="square" lIns="0" tIns="12700" rIns="0" bIns="0" rtlCol="0">
            <a:spAutoFit/>
          </a:bodyPr>
          <a:lstStyle/>
          <a:p>
            <a:pPr marL="12701" marR="5081">
              <a:spcBef>
                <a:spcPts val="100"/>
              </a:spcBef>
            </a:pPr>
            <a:r>
              <a:rPr lang="en-US" sz="2000" b="1" spc="114" dirty="0">
                <a:latin typeface="Metropolis" panose="00000500000000000000" pitchFamily="50" charset="0"/>
                <a:cs typeface="Gotham Book"/>
              </a:rPr>
              <a:t>#</a:t>
            </a:r>
            <a:r>
              <a:rPr sz="2000" b="1" spc="114" dirty="0">
                <a:latin typeface="Metropolis" panose="00000500000000000000" pitchFamily="50" charset="0"/>
                <a:cs typeface="Gotham Book"/>
              </a:rPr>
              <a:t> </a:t>
            </a:r>
            <a:r>
              <a:rPr sz="1200" dirty="0">
                <a:latin typeface="Metropolis" panose="00000500000000000000" pitchFamily="50" charset="0"/>
                <a:cs typeface="Gotham Book"/>
              </a:rPr>
              <a:t>of</a:t>
            </a:r>
            <a:r>
              <a:rPr sz="1200" spc="121" dirty="0">
                <a:latin typeface="Metropolis" panose="00000500000000000000" pitchFamily="50" charset="0"/>
                <a:cs typeface="Gotham Book"/>
              </a:rPr>
              <a:t> </a:t>
            </a:r>
            <a:r>
              <a:rPr sz="1200" dirty="0">
                <a:latin typeface="Metropolis" panose="00000500000000000000" pitchFamily="50" charset="0"/>
                <a:cs typeface="Gotham Book"/>
              </a:rPr>
              <a:t>community</a:t>
            </a:r>
            <a:r>
              <a:rPr sz="1200" spc="121" dirty="0">
                <a:latin typeface="Metropolis" panose="00000500000000000000" pitchFamily="50" charset="0"/>
                <a:cs typeface="Gotham Book"/>
              </a:rPr>
              <a:t> </a:t>
            </a:r>
            <a:r>
              <a:rPr sz="1200" dirty="0">
                <a:latin typeface="Metropolis" panose="00000500000000000000" pitchFamily="50" charset="0"/>
                <a:cs typeface="Gotham Book"/>
              </a:rPr>
              <a:t>coalitions</a:t>
            </a:r>
            <a:r>
              <a:rPr sz="1200" spc="121" dirty="0">
                <a:latin typeface="Metropolis" panose="00000500000000000000" pitchFamily="50" charset="0"/>
                <a:cs typeface="Gotham Book"/>
              </a:rPr>
              <a:t> </a:t>
            </a:r>
            <a:r>
              <a:rPr sz="1200" spc="-11" dirty="0">
                <a:latin typeface="Metropolis" panose="00000500000000000000" pitchFamily="50" charset="0"/>
                <a:cs typeface="Gotham Book"/>
              </a:rPr>
              <a:t>within </a:t>
            </a:r>
            <a:r>
              <a:rPr sz="1200" dirty="0">
                <a:latin typeface="Metropolis" panose="00000500000000000000" pitchFamily="50" charset="0"/>
                <a:cs typeface="Gotham Book"/>
              </a:rPr>
              <a:t>the</a:t>
            </a:r>
            <a:r>
              <a:rPr sz="1200" spc="91" dirty="0">
                <a:latin typeface="Metropolis" panose="00000500000000000000" pitchFamily="50" charset="0"/>
                <a:cs typeface="Gotham Book"/>
              </a:rPr>
              <a:t> </a:t>
            </a:r>
            <a:r>
              <a:rPr sz="1200" dirty="0">
                <a:latin typeface="Metropolis" panose="00000500000000000000" pitchFamily="50" charset="0"/>
                <a:cs typeface="Gotham Book"/>
              </a:rPr>
              <a:t>county</a:t>
            </a:r>
            <a:r>
              <a:rPr sz="1200" spc="94" dirty="0">
                <a:latin typeface="Metropolis" panose="00000500000000000000" pitchFamily="50" charset="0"/>
                <a:cs typeface="Gotham Book"/>
              </a:rPr>
              <a:t> </a:t>
            </a:r>
            <a:r>
              <a:rPr sz="1200" dirty="0">
                <a:latin typeface="Metropolis" panose="00000500000000000000" pitchFamily="50" charset="0"/>
                <a:cs typeface="Gotham Book"/>
              </a:rPr>
              <a:t>that</a:t>
            </a:r>
            <a:r>
              <a:rPr sz="1200" spc="94" dirty="0">
                <a:latin typeface="Metropolis" panose="00000500000000000000" pitchFamily="50" charset="0"/>
                <a:cs typeface="Gotham Book"/>
              </a:rPr>
              <a:t> </a:t>
            </a:r>
            <a:r>
              <a:rPr sz="1200" dirty="0">
                <a:latin typeface="Metropolis" panose="00000500000000000000" pitchFamily="50" charset="0"/>
                <a:cs typeface="Gotham Book"/>
              </a:rPr>
              <a:t>MSU</a:t>
            </a:r>
            <a:r>
              <a:rPr sz="1200" spc="94" dirty="0">
                <a:latin typeface="Metropolis" panose="00000500000000000000" pitchFamily="50" charset="0"/>
                <a:cs typeface="Gotham Book"/>
              </a:rPr>
              <a:t> </a:t>
            </a:r>
            <a:r>
              <a:rPr sz="1200" spc="-11" dirty="0">
                <a:latin typeface="Metropolis" panose="00000500000000000000" pitchFamily="50" charset="0"/>
                <a:cs typeface="Gotham Book"/>
              </a:rPr>
              <a:t>Extension </a:t>
            </a:r>
            <a:r>
              <a:rPr sz="1200" dirty="0">
                <a:latin typeface="Metropolis" panose="00000500000000000000" pitchFamily="50" charset="0"/>
                <a:cs typeface="Gotham Book"/>
              </a:rPr>
              <a:t>employees</a:t>
            </a:r>
            <a:r>
              <a:rPr sz="1200" spc="114" dirty="0">
                <a:latin typeface="Metropolis" panose="00000500000000000000" pitchFamily="50" charset="0"/>
                <a:cs typeface="Gotham Book"/>
              </a:rPr>
              <a:t> </a:t>
            </a:r>
            <a:r>
              <a:rPr sz="1200" dirty="0">
                <a:latin typeface="Metropolis" panose="00000500000000000000" pitchFamily="50" charset="0"/>
                <a:cs typeface="Gotham Book"/>
              </a:rPr>
              <a:t>are</a:t>
            </a:r>
            <a:r>
              <a:rPr sz="1200" spc="121" dirty="0">
                <a:latin typeface="Metropolis" panose="00000500000000000000" pitchFamily="50" charset="0"/>
                <a:cs typeface="Gotham Book"/>
              </a:rPr>
              <a:t> </a:t>
            </a:r>
            <a:r>
              <a:rPr sz="1200" dirty="0">
                <a:latin typeface="Metropolis" panose="00000500000000000000" pitchFamily="50" charset="0"/>
                <a:cs typeface="Gotham Book"/>
              </a:rPr>
              <a:t>members</a:t>
            </a:r>
            <a:r>
              <a:rPr sz="1200" spc="121" dirty="0">
                <a:latin typeface="Metropolis" panose="00000500000000000000" pitchFamily="50" charset="0"/>
                <a:cs typeface="Gotham Book"/>
              </a:rPr>
              <a:t> </a:t>
            </a:r>
            <a:r>
              <a:rPr sz="1200" spc="-25" dirty="0">
                <a:latin typeface="Metropolis" panose="00000500000000000000" pitchFamily="50" charset="0"/>
                <a:cs typeface="Gotham Book"/>
              </a:rPr>
              <a:t>of</a:t>
            </a:r>
            <a:endParaRPr sz="1200" dirty="0">
              <a:latin typeface="Metropolis" panose="00000500000000000000" pitchFamily="50" charset="0"/>
              <a:cs typeface="Gotham Book"/>
            </a:endParaRPr>
          </a:p>
        </p:txBody>
      </p:sp>
      <p:sp>
        <p:nvSpPr>
          <p:cNvPr id="6" name="object 6">
            <a:extLst>
              <a:ext uri="{C183D7F6-B498-43B3-948B-1728B52AA6E4}">
                <adec:decorative xmlns:adec="http://schemas.microsoft.com/office/drawing/2017/decorative" val="1"/>
              </a:ext>
            </a:extLst>
          </p:cNvPr>
          <p:cNvSpPr txBox="1"/>
          <p:nvPr/>
        </p:nvSpPr>
        <p:spPr>
          <a:xfrm>
            <a:off x="1161798" y="7190253"/>
            <a:ext cx="2206626" cy="505267"/>
          </a:xfrm>
          <a:prstGeom prst="rect">
            <a:avLst/>
          </a:prstGeom>
        </p:spPr>
        <p:txBody>
          <a:bodyPr vert="horz" wrap="square" lIns="0" tIns="12700" rIns="0" bIns="0" rtlCol="0">
            <a:spAutoFit/>
          </a:bodyPr>
          <a:lstStyle/>
          <a:p>
            <a:pPr marL="12701" marR="5081">
              <a:spcBef>
                <a:spcPts val="100"/>
              </a:spcBef>
            </a:pPr>
            <a:r>
              <a:rPr sz="2000" b="1" dirty="0">
                <a:latin typeface="Metropolis" panose="00000500000000000000" pitchFamily="50" charset="0"/>
                <a:cs typeface="Gotham Book"/>
              </a:rPr>
              <a:t>#</a:t>
            </a:r>
            <a:r>
              <a:rPr sz="1200" spc="100" dirty="0">
                <a:latin typeface="Metropolis" panose="00000500000000000000" pitchFamily="50" charset="0"/>
                <a:cs typeface="Gotham Book"/>
              </a:rPr>
              <a:t> </a:t>
            </a:r>
            <a:r>
              <a:rPr sz="1200" dirty="0">
                <a:latin typeface="Metropolis" panose="00000500000000000000" pitchFamily="50" charset="0"/>
                <a:cs typeface="Gotham Book"/>
              </a:rPr>
              <a:t>of</a:t>
            </a:r>
            <a:r>
              <a:rPr sz="1200" spc="100" dirty="0">
                <a:latin typeface="Metropolis" panose="00000500000000000000" pitchFamily="50" charset="0"/>
                <a:cs typeface="Gotham Book"/>
              </a:rPr>
              <a:t> </a:t>
            </a:r>
            <a:r>
              <a:rPr sz="1200" dirty="0">
                <a:latin typeface="Metropolis" panose="00000500000000000000" pitchFamily="50" charset="0"/>
                <a:cs typeface="Gotham Book"/>
              </a:rPr>
              <a:t>participants</a:t>
            </a:r>
            <a:r>
              <a:rPr sz="1200" spc="100" dirty="0">
                <a:latin typeface="Metropolis" panose="00000500000000000000" pitchFamily="50" charset="0"/>
                <a:cs typeface="Gotham Book"/>
              </a:rPr>
              <a:t> </a:t>
            </a:r>
            <a:r>
              <a:rPr sz="1200" dirty="0">
                <a:latin typeface="Metropolis" panose="00000500000000000000" pitchFamily="50" charset="0"/>
                <a:cs typeface="Gotham Book"/>
              </a:rPr>
              <a:t>from</a:t>
            </a:r>
            <a:r>
              <a:rPr sz="1200" spc="105" dirty="0">
                <a:latin typeface="Metropolis" panose="00000500000000000000" pitchFamily="50" charset="0"/>
                <a:cs typeface="Gotham Book"/>
              </a:rPr>
              <a:t> </a:t>
            </a:r>
            <a:r>
              <a:rPr sz="1200" dirty="0">
                <a:latin typeface="Metropolis" panose="00000500000000000000" pitchFamily="50" charset="0"/>
                <a:cs typeface="Gotham Book"/>
              </a:rPr>
              <a:t>the</a:t>
            </a:r>
            <a:r>
              <a:rPr sz="1200" spc="100" dirty="0">
                <a:latin typeface="Metropolis" panose="00000500000000000000" pitchFamily="50" charset="0"/>
                <a:cs typeface="Gotham Book"/>
              </a:rPr>
              <a:t> </a:t>
            </a:r>
            <a:r>
              <a:rPr sz="1200" spc="-11" dirty="0">
                <a:latin typeface="Metropolis" panose="00000500000000000000" pitchFamily="50" charset="0"/>
                <a:cs typeface="Gotham Book"/>
              </a:rPr>
              <a:t>county </a:t>
            </a:r>
            <a:r>
              <a:rPr sz="1200" dirty="0">
                <a:latin typeface="Metropolis" panose="00000500000000000000" pitchFamily="50" charset="0"/>
                <a:cs typeface="Gotham Book"/>
              </a:rPr>
              <a:t>attending</a:t>
            </a:r>
            <a:r>
              <a:rPr sz="1200" spc="100" dirty="0">
                <a:latin typeface="Metropolis" panose="00000500000000000000" pitchFamily="50" charset="0"/>
                <a:cs typeface="Gotham Book"/>
              </a:rPr>
              <a:t>  </a:t>
            </a:r>
            <a:r>
              <a:rPr sz="1200" spc="-11" dirty="0">
                <a:latin typeface="Metropolis" panose="00000500000000000000" pitchFamily="50" charset="0"/>
                <a:cs typeface="Gotham Book"/>
              </a:rPr>
              <a:t>programs.</a:t>
            </a:r>
            <a:endParaRPr sz="1200" dirty="0">
              <a:latin typeface="Metropolis" panose="00000500000000000000" pitchFamily="50" charset="0"/>
              <a:cs typeface="Gotham Book"/>
            </a:endParaRPr>
          </a:p>
        </p:txBody>
      </p:sp>
      <p:sp>
        <p:nvSpPr>
          <p:cNvPr id="7" name="object 7">
            <a:extLst>
              <a:ext uri="{C183D7F6-B498-43B3-948B-1728B52AA6E4}">
                <adec:decorative xmlns:adec="http://schemas.microsoft.com/office/drawing/2017/decorative" val="1"/>
              </a:ext>
            </a:extLst>
          </p:cNvPr>
          <p:cNvSpPr txBox="1"/>
          <p:nvPr/>
        </p:nvSpPr>
        <p:spPr>
          <a:xfrm>
            <a:off x="1161798" y="7942746"/>
            <a:ext cx="1558924" cy="505267"/>
          </a:xfrm>
          <a:prstGeom prst="rect">
            <a:avLst/>
          </a:prstGeom>
        </p:spPr>
        <p:txBody>
          <a:bodyPr vert="horz" wrap="square" lIns="0" tIns="12700" rIns="0" bIns="0" rtlCol="0">
            <a:spAutoFit/>
          </a:bodyPr>
          <a:lstStyle/>
          <a:p>
            <a:pPr marL="12701">
              <a:spcBef>
                <a:spcPts val="100"/>
              </a:spcBef>
            </a:pPr>
            <a:r>
              <a:rPr sz="2000" b="1" dirty="0">
                <a:latin typeface="Metropolis" panose="00000500000000000000" pitchFamily="50" charset="0"/>
                <a:cs typeface="Gotham Book"/>
              </a:rPr>
              <a:t>#</a:t>
            </a:r>
            <a:r>
              <a:rPr sz="2000" b="1" spc="75" dirty="0">
                <a:latin typeface="Metropolis" panose="00000500000000000000" pitchFamily="50" charset="0"/>
                <a:cs typeface="Gotham Book"/>
              </a:rPr>
              <a:t> </a:t>
            </a:r>
            <a:r>
              <a:rPr sz="1001" dirty="0">
                <a:latin typeface="Metropolis" panose="00000500000000000000" pitchFamily="50" charset="0"/>
                <a:cs typeface="Gotham Book"/>
              </a:rPr>
              <a:t>of</a:t>
            </a:r>
            <a:r>
              <a:rPr sz="1001" spc="80" dirty="0">
                <a:latin typeface="Metropolis" panose="00000500000000000000" pitchFamily="50" charset="0"/>
                <a:cs typeface="Gotham Book"/>
              </a:rPr>
              <a:t> </a:t>
            </a:r>
            <a:r>
              <a:rPr sz="1001" dirty="0">
                <a:latin typeface="Metropolis" panose="00000500000000000000" pitchFamily="50" charset="0"/>
                <a:cs typeface="Gotham Book"/>
              </a:rPr>
              <a:t>4-H</a:t>
            </a:r>
            <a:r>
              <a:rPr sz="1001" spc="80" dirty="0">
                <a:latin typeface="Metropolis" panose="00000500000000000000" pitchFamily="50" charset="0"/>
                <a:cs typeface="Gotham Book"/>
              </a:rPr>
              <a:t> </a:t>
            </a:r>
            <a:r>
              <a:rPr sz="1001" dirty="0">
                <a:latin typeface="Metropolis" panose="00000500000000000000" pitchFamily="50" charset="0"/>
                <a:cs typeface="Gotham Book"/>
              </a:rPr>
              <a:t>enrolled</a:t>
            </a:r>
            <a:r>
              <a:rPr sz="1001" spc="80" dirty="0">
                <a:latin typeface="Metropolis" panose="00000500000000000000" pitchFamily="50" charset="0"/>
                <a:cs typeface="Gotham Book"/>
              </a:rPr>
              <a:t> </a:t>
            </a:r>
            <a:r>
              <a:rPr sz="1200" spc="-11" dirty="0">
                <a:latin typeface="Metropolis" panose="00000500000000000000" pitchFamily="50" charset="0"/>
                <a:cs typeface="Gotham Book"/>
              </a:rPr>
              <a:t>youth</a:t>
            </a:r>
            <a:endParaRPr sz="1200" dirty="0">
              <a:latin typeface="Metropolis" panose="00000500000000000000" pitchFamily="50" charset="0"/>
              <a:cs typeface="Gotham Book"/>
            </a:endParaRPr>
          </a:p>
        </p:txBody>
      </p:sp>
      <p:sp>
        <p:nvSpPr>
          <p:cNvPr id="8" name="object 8">
            <a:extLst>
              <a:ext uri="{C183D7F6-B498-43B3-948B-1728B52AA6E4}">
                <adec:decorative xmlns:adec="http://schemas.microsoft.com/office/drawing/2017/decorative" val="1"/>
              </a:ext>
            </a:extLst>
          </p:cNvPr>
          <p:cNvSpPr txBox="1"/>
          <p:nvPr/>
        </p:nvSpPr>
        <p:spPr>
          <a:xfrm>
            <a:off x="4531869" y="6302491"/>
            <a:ext cx="1920238" cy="505267"/>
          </a:xfrm>
          <a:prstGeom prst="rect">
            <a:avLst/>
          </a:prstGeom>
        </p:spPr>
        <p:txBody>
          <a:bodyPr vert="horz" wrap="square" lIns="0" tIns="12700" rIns="0" bIns="0" rtlCol="0">
            <a:spAutoFit/>
          </a:bodyPr>
          <a:lstStyle/>
          <a:p>
            <a:pPr marL="12701" marR="5081">
              <a:spcBef>
                <a:spcPts val="100"/>
              </a:spcBef>
            </a:pPr>
            <a:r>
              <a:rPr lang="en-US" sz="2000" b="1" spc="66" dirty="0">
                <a:latin typeface="Metropolis" panose="00000500000000000000" pitchFamily="50" charset="0"/>
                <a:cs typeface="Gotham Book"/>
              </a:rPr>
              <a:t>#</a:t>
            </a:r>
            <a:r>
              <a:rPr sz="2000" b="1" spc="66" dirty="0">
                <a:latin typeface="Metropolis" panose="00000500000000000000" pitchFamily="50" charset="0"/>
                <a:cs typeface="Gotham Book"/>
              </a:rPr>
              <a:t> </a:t>
            </a:r>
            <a:r>
              <a:rPr sz="1200" dirty="0">
                <a:latin typeface="Metropolis" panose="00000500000000000000" pitchFamily="50" charset="0"/>
                <a:cs typeface="Gotham Book"/>
              </a:rPr>
              <a:t>of</a:t>
            </a:r>
            <a:r>
              <a:rPr sz="1200" spc="66" dirty="0">
                <a:latin typeface="Metropolis" panose="00000500000000000000" pitchFamily="50" charset="0"/>
                <a:cs typeface="Gotham Book"/>
              </a:rPr>
              <a:t> </a:t>
            </a:r>
            <a:r>
              <a:rPr sz="1200" dirty="0">
                <a:latin typeface="Metropolis" panose="00000500000000000000" pitchFamily="50" charset="0"/>
                <a:cs typeface="Gotham Book"/>
              </a:rPr>
              <a:t>answered</a:t>
            </a:r>
            <a:r>
              <a:rPr sz="1200" spc="69" dirty="0">
                <a:latin typeface="Metropolis" panose="00000500000000000000" pitchFamily="50" charset="0"/>
                <a:cs typeface="Gotham Book"/>
              </a:rPr>
              <a:t> </a:t>
            </a:r>
            <a:r>
              <a:rPr sz="1200" dirty="0">
                <a:latin typeface="Metropolis" panose="00000500000000000000" pitchFamily="50" charset="0"/>
                <a:cs typeface="Gotham Book"/>
              </a:rPr>
              <a:t>Ask</a:t>
            </a:r>
            <a:r>
              <a:rPr sz="1200" spc="66" dirty="0">
                <a:latin typeface="Metropolis" panose="00000500000000000000" pitchFamily="50" charset="0"/>
                <a:cs typeface="Gotham Book"/>
              </a:rPr>
              <a:t> </a:t>
            </a:r>
            <a:r>
              <a:rPr sz="1200" spc="-11" dirty="0">
                <a:latin typeface="Metropolis" panose="00000500000000000000" pitchFamily="50" charset="0"/>
                <a:cs typeface="Gotham Book"/>
              </a:rPr>
              <a:t>Extension questions</a:t>
            </a:r>
            <a:endParaRPr sz="1200" dirty="0">
              <a:latin typeface="Metropolis" panose="00000500000000000000" pitchFamily="50" charset="0"/>
              <a:cs typeface="Gotham Book"/>
            </a:endParaRPr>
          </a:p>
        </p:txBody>
      </p:sp>
      <p:sp>
        <p:nvSpPr>
          <p:cNvPr id="9" name="object 9">
            <a:extLst>
              <a:ext uri="{C183D7F6-B498-43B3-948B-1728B52AA6E4}">
                <adec:decorative xmlns:adec="http://schemas.microsoft.com/office/drawing/2017/decorative" val="1"/>
              </a:ext>
            </a:extLst>
          </p:cNvPr>
          <p:cNvSpPr txBox="1"/>
          <p:nvPr/>
        </p:nvSpPr>
        <p:spPr>
          <a:xfrm>
            <a:off x="4531868" y="7211518"/>
            <a:ext cx="1014731" cy="505267"/>
          </a:xfrm>
          <a:prstGeom prst="rect">
            <a:avLst/>
          </a:prstGeom>
        </p:spPr>
        <p:txBody>
          <a:bodyPr vert="horz" wrap="square" lIns="0" tIns="12700" rIns="0" bIns="0" rtlCol="0">
            <a:spAutoFit/>
          </a:bodyPr>
          <a:lstStyle/>
          <a:p>
            <a:pPr marL="12701">
              <a:spcBef>
                <a:spcPts val="100"/>
              </a:spcBef>
            </a:pPr>
            <a:r>
              <a:rPr sz="2000" b="1" dirty="0">
                <a:latin typeface="Metropolis" panose="00000500000000000000" pitchFamily="50" charset="0"/>
                <a:cs typeface="Gotham Book"/>
              </a:rPr>
              <a:t>#</a:t>
            </a:r>
            <a:r>
              <a:rPr sz="2000" b="1" spc="50" dirty="0">
                <a:latin typeface="Metropolis" panose="00000500000000000000" pitchFamily="50" charset="0"/>
                <a:cs typeface="Gotham Book"/>
              </a:rPr>
              <a:t> </a:t>
            </a:r>
            <a:r>
              <a:rPr sz="1200" dirty="0">
                <a:latin typeface="Metropolis" panose="00000500000000000000" pitchFamily="50" charset="0"/>
                <a:cs typeface="Gotham Book"/>
              </a:rPr>
              <a:t>of</a:t>
            </a:r>
            <a:r>
              <a:rPr sz="1200" spc="50" dirty="0">
                <a:latin typeface="Metropolis" panose="00000500000000000000" pitchFamily="50" charset="0"/>
                <a:cs typeface="Gotham Book"/>
              </a:rPr>
              <a:t> </a:t>
            </a:r>
            <a:r>
              <a:rPr sz="1200" spc="-11" dirty="0">
                <a:latin typeface="Metropolis" panose="00000500000000000000" pitchFamily="50" charset="0"/>
                <a:cs typeface="Gotham Book"/>
              </a:rPr>
              <a:t>volunteers</a:t>
            </a:r>
            <a:endParaRPr sz="1200" dirty="0">
              <a:latin typeface="Metropolis" panose="00000500000000000000" pitchFamily="50" charset="0"/>
              <a:cs typeface="Gotham Book"/>
            </a:endParaRPr>
          </a:p>
        </p:txBody>
      </p:sp>
      <p:grpSp>
        <p:nvGrpSpPr>
          <p:cNvPr id="10" name="object 10">
            <a:extLst>
              <a:ext uri="{C183D7F6-B498-43B3-948B-1728B52AA6E4}">
                <adec:decorative xmlns:adec="http://schemas.microsoft.com/office/drawing/2017/decorative" val="1"/>
              </a:ext>
            </a:extLst>
          </p:cNvPr>
          <p:cNvGrpSpPr/>
          <p:nvPr/>
        </p:nvGrpSpPr>
        <p:grpSpPr>
          <a:xfrm>
            <a:off x="473449" y="6207583"/>
            <a:ext cx="523241" cy="461644"/>
            <a:chOff x="473447" y="6207580"/>
            <a:chExt cx="523240" cy="461645"/>
          </a:xfrm>
        </p:grpSpPr>
        <p:sp>
          <p:nvSpPr>
            <p:cNvPr id="11" name="object 11"/>
            <p:cNvSpPr/>
            <p:nvPr/>
          </p:nvSpPr>
          <p:spPr>
            <a:xfrm>
              <a:off x="473447" y="6301870"/>
              <a:ext cx="290830" cy="367665"/>
            </a:xfrm>
            <a:custGeom>
              <a:avLst/>
              <a:gdLst/>
              <a:ahLst/>
              <a:cxnLst/>
              <a:rect l="l" t="t" r="r" b="b"/>
              <a:pathLst>
                <a:path w="290830" h="367665">
                  <a:moveTo>
                    <a:pt x="271932" y="12"/>
                  </a:moveTo>
                  <a:lnTo>
                    <a:pt x="28397" y="0"/>
                  </a:lnTo>
                  <a:lnTo>
                    <a:pt x="0" y="29362"/>
                  </a:lnTo>
                  <a:lnTo>
                    <a:pt x="114" y="164693"/>
                  </a:lnTo>
                  <a:lnTo>
                    <a:pt x="2336" y="173037"/>
                  </a:lnTo>
                  <a:lnTo>
                    <a:pt x="8572" y="179565"/>
                  </a:lnTo>
                  <a:lnTo>
                    <a:pt x="22288" y="181419"/>
                  </a:lnTo>
                  <a:lnTo>
                    <a:pt x="29679" y="179857"/>
                  </a:lnTo>
                  <a:lnTo>
                    <a:pt x="35039" y="181101"/>
                  </a:lnTo>
                  <a:lnTo>
                    <a:pt x="34950" y="182956"/>
                  </a:lnTo>
                  <a:lnTo>
                    <a:pt x="35331" y="183870"/>
                  </a:lnTo>
                  <a:lnTo>
                    <a:pt x="52425" y="367118"/>
                  </a:lnTo>
                  <a:lnTo>
                    <a:pt x="134429" y="367093"/>
                  </a:lnTo>
                  <a:lnTo>
                    <a:pt x="135407" y="364223"/>
                  </a:lnTo>
                  <a:lnTo>
                    <a:pt x="164617" y="43281"/>
                  </a:lnTo>
                  <a:lnTo>
                    <a:pt x="276212" y="43281"/>
                  </a:lnTo>
                  <a:lnTo>
                    <a:pt x="283514" y="38442"/>
                  </a:lnTo>
                  <a:lnTo>
                    <a:pt x="285203" y="36563"/>
                  </a:lnTo>
                  <a:lnTo>
                    <a:pt x="290736" y="25480"/>
                  </a:lnTo>
                  <a:lnTo>
                    <a:pt x="289802" y="14106"/>
                  </a:lnTo>
                  <a:lnTo>
                    <a:pt x="283251" y="4823"/>
                  </a:lnTo>
                  <a:lnTo>
                    <a:pt x="271932" y="12"/>
                  </a:lnTo>
                  <a:close/>
                </a:path>
              </a:pathLst>
            </a:custGeom>
            <a:solidFill>
              <a:srgbClr val="004F38"/>
            </a:solidFill>
          </p:spPr>
          <p:txBody>
            <a:bodyPr wrap="square" lIns="0" tIns="0" rIns="0" bIns="0" rtlCol="0"/>
            <a:lstStyle/>
            <a:p>
              <a:endParaRPr/>
            </a:p>
          </p:txBody>
        </p:sp>
        <p:sp>
          <p:nvSpPr>
            <p:cNvPr id="12" name="object 12"/>
            <p:cNvSpPr/>
            <p:nvPr/>
          </p:nvSpPr>
          <p:spPr>
            <a:xfrm>
              <a:off x="614705" y="6207581"/>
              <a:ext cx="381635" cy="461645"/>
            </a:xfrm>
            <a:custGeom>
              <a:avLst/>
              <a:gdLst/>
              <a:ahLst/>
              <a:cxnLst/>
              <a:rect l="l" t="t" r="r" b="b"/>
              <a:pathLst>
                <a:path w="381634" h="461645">
                  <a:moveTo>
                    <a:pt x="187921" y="399973"/>
                  </a:moveTo>
                  <a:lnTo>
                    <a:pt x="185191" y="388112"/>
                  </a:lnTo>
                  <a:lnTo>
                    <a:pt x="178003" y="377990"/>
                  </a:lnTo>
                  <a:lnTo>
                    <a:pt x="167855" y="370954"/>
                  </a:lnTo>
                  <a:lnTo>
                    <a:pt x="156273" y="368312"/>
                  </a:lnTo>
                  <a:lnTo>
                    <a:pt x="54216" y="368630"/>
                  </a:lnTo>
                  <a:lnTo>
                    <a:pt x="40703" y="371309"/>
                  </a:lnTo>
                  <a:lnTo>
                    <a:pt x="31864" y="378117"/>
                  </a:lnTo>
                  <a:lnTo>
                    <a:pt x="27038" y="387184"/>
                  </a:lnTo>
                  <a:lnTo>
                    <a:pt x="25577" y="396646"/>
                  </a:lnTo>
                  <a:lnTo>
                    <a:pt x="25577" y="461543"/>
                  </a:lnTo>
                  <a:lnTo>
                    <a:pt x="186372" y="461543"/>
                  </a:lnTo>
                  <a:lnTo>
                    <a:pt x="187921" y="459879"/>
                  </a:lnTo>
                  <a:lnTo>
                    <a:pt x="187921" y="399973"/>
                  </a:lnTo>
                  <a:close/>
                </a:path>
                <a:path w="381634" h="461645">
                  <a:moveTo>
                    <a:pt x="378079" y="393649"/>
                  </a:moveTo>
                  <a:lnTo>
                    <a:pt x="345325" y="368300"/>
                  </a:lnTo>
                  <a:lnTo>
                    <a:pt x="244373" y="368642"/>
                  </a:lnTo>
                  <a:lnTo>
                    <a:pt x="231571" y="371233"/>
                  </a:lnTo>
                  <a:lnTo>
                    <a:pt x="223050" y="377621"/>
                  </a:lnTo>
                  <a:lnTo>
                    <a:pt x="218300" y="385673"/>
                  </a:lnTo>
                  <a:lnTo>
                    <a:pt x="216839" y="393306"/>
                  </a:lnTo>
                  <a:lnTo>
                    <a:pt x="216839" y="461543"/>
                  </a:lnTo>
                  <a:lnTo>
                    <a:pt x="378079" y="461543"/>
                  </a:lnTo>
                  <a:lnTo>
                    <a:pt x="378079" y="393649"/>
                  </a:lnTo>
                  <a:close/>
                </a:path>
                <a:path w="381634" h="461645">
                  <a:moveTo>
                    <a:pt x="381419" y="21628"/>
                  </a:moveTo>
                  <a:lnTo>
                    <a:pt x="378980" y="14122"/>
                  </a:lnTo>
                  <a:lnTo>
                    <a:pt x="373926" y="7505"/>
                  </a:lnTo>
                  <a:lnTo>
                    <a:pt x="367182" y="2540"/>
                  </a:lnTo>
                  <a:lnTo>
                    <a:pt x="359727" y="0"/>
                  </a:lnTo>
                  <a:lnTo>
                    <a:pt x="0" y="0"/>
                  </a:lnTo>
                  <a:lnTo>
                    <a:pt x="1155" y="3695"/>
                  </a:lnTo>
                  <a:lnTo>
                    <a:pt x="4229" y="6413"/>
                  </a:lnTo>
                  <a:lnTo>
                    <a:pt x="8686" y="14719"/>
                  </a:lnTo>
                  <a:lnTo>
                    <a:pt x="10121" y="19773"/>
                  </a:lnTo>
                  <a:lnTo>
                    <a:pt x="12788" y="24409"/>
                  </a:lnTo>
                  <a:lnTo>
                    <a:pt x="356387" y="24409"/>
                  </a:lnTo>
                  <a:lnTo>
                    <a:pt x="358063" y="26073"/>
                  </a:lnTo>
                  <a:lnTo>
                    <a:pt x="358063" y="213575"/>
                  </a:lnTo>
                  <a:lnTo>
                    <a:pt x="42252" y="215226"/>
                  </a:lnTo>
                  <a:lnTo>
                    <a:pt x="39154" y="239877"/>
                  </a:lnTo>
                  <a:lnTo>
                    <a:pt x="54991" y="239585"/>
                  </a:lnTo>
                  <a:lnTo>
                    <a:pt x="357492" y="239623"/>
                  </a:lnTo>
                  <a:lnTo>
                    <a:pt x="365861" y="237426"/>
                  </a:lnTo>
                  <a:lnTo>
                    <a:pt x="373164" y="232803"/>
                  </a:lnTo>
                  <a:lnTo>
                    <a:pt x="378612" y="226199"/>
                  </a:lnTo>
                  <a:lnTo>
                    <a:pt x="381419" y="218008"/>
                  </a:lnTo>
                  <a:lnTo>
                    <a:pt x="381419" y="21628"/>
                  </a:lnTo>
                  <a:close/>
                </a:path>
              </a:pathLst>
            </a:custGeom>
            <a:solidFill>
              <a:srgbClr val="7BBD00"/>
            </a:solidFill>
          </p:spPr>
          <p:txBody>
            <a:bodyPr wrap="square" lIns="0" tIns="0" rIns="0" bIns="0" rtlCol="0"/>
            <a:lstStyle/>
            <a:p>
              <a:endParaRPr/>
            </a:p>
          </p:txBody>
        </p:sp>
        <p:pic>
          <p:nvPicPr>
            <p:cNvPr id="13" name="object 13"/>
            <p:cNvPicPr/>
            <p:nvPr/>
          </p:nvPicPr>
          <p:blipFill>
            <a:blip r:embed="rId18" cstate="print"/>
            <a:stretch>
              <a:fillRect/>
            </a:stretch>
          </p:blipFill>
          <p:spPr>
            <a:xfrm>
              <a:off x="527379" y="6207894"/>
              <a:ext cx="79014" cy="80556"/>
            </a:xfrm>
            <a:prstGeom prst="rect">
              <a:avLst/>
            </a:prstGeom>
          </p:spPr>
        </p:pic>
        <p:sp>
          <p:nvSpPr>
            <p:cNvPr id="14" name="object 14"/>
            <p:cNvSpPr/>
            <p:nvPr/>
          </p:nvSpPr>
          <p:spPr>
            <a:xfrm>
              <a:off x="681621" y="6479882"/>
              <a:ext cx="270510" cy="80010"/>
            </a:xfrm>
            <a:custGeom>
              <a:avLst/>
              <a:gdLst/>
              <a:ahLst/>
              <a:cxnLst/>
              <a:rect l="l" t="t" r="r" b="b"/>
              <a:pathLst>
                <a:path w="270509" h="80009">
                  <a:moveTo>
                    <a:pt x="79311" y="34696"/>
                  </a:moveTo>
                  <a:lnTo>
                    <a:pt x="64414" y="9817"/>
                  </a:lnTo>
                  <a:lnTo>
                    <a:pt x="37058" y="0"/>
                  </a:lnTo>
                  <a:lnTo>
                    <a:pt x="9194" y="14389"/>
                  </a:lnTo>
                  <a:lnTo>
                    <a:pt x="0" y="45110"/>
                  </a:lnTo>
                  <a:lnTo>
                    <a:pt x="14732" y="69977"/>
                  </a:lnTo>
                  <a:lnTo>
                    <a:pt x="41846" y="79832"/>
                  </a:lnTo>
                  <a:lnTo>
                    <a:pt x="69837" y="65506"/>
                  </a:lnTo>
                  <a:lnTo>
                    <a:pt x="79311" y="34696"/>
                  </a:lnTo>
                  <a:close/>
                </a:path>
                <a:path w="270509" h="80009">
                  <a:moveTo>
                    <a:pt x="270179" y="43764"/>
                  </a:moveTo>
                  <a:lnTo>
                    <a:pt x="259359" y="13487"/>
                  </a:lnTo>
                  <a:lnTo>
                    <a:pt x="230530" y="63"/>
                  </a:lnTo>
                  <a:lnTo>
                    <a:pt x="204127" y="10807"/>
                  </a:lnTo>
                  <a:lnTo>
                    <a:pt x="190627" y="36042"/>
                  </a:lnTo>
                  <a:lnTo>
                    <a:pt x="200507" y="66103"/>
                  </a:lnTo>
                  <a:lnTo>
                    <a:pt x="228917" y="79857"/>
                  </a:lnTo>
                  <a:lnTo>
                    <a:pt x="256082" y="69151"/>
                  </a:lnTo>
                  <a:lnTo>
                    <a:pt x="270179" y="43764"/>
                  </a:lnTo>
                  <a:close/>
                </a:path>
              </a:pathLst>
            </a:custGeom>
            <a:solidFill>
              <a:srgbClr val="7BBD00"/>
            </a:solidFill>
          </p:spPr>
          <p:txBody>
            <a:bodyPr wrap="square" lIns="0" tIns="0" rIns="0" bIns="0" rtlCol="0"/>
            <a:lstStyle/>
            <a:p>
              <a:endParaRPr/>
            </a:p>
          </p:txBody>
        </p:sp>
        <p:sp>
          <p:nvSpPr>
            <p:cNvPr id="15" name="object 15"/>
            <p:cNvSpPr/>
            <p:nvPr/>
          </p:nvSpPr>
          <p:spPr>
            <a:xfrm>
              <a:off x="806208" y="6254533"/>
              <a:ext cx="128270" cy="140970"/>
            </a:xfrm>
            <a:custGeom>
              <a:avLst/>
              <a:gdLst/>
              <a:ahLst/>
              <a:cxnLst/>
              <a:rect l="l" t="t" r="r" b="b"/>
              <a:pathLst>
                <a:path w="128269" h="140970">
                  <a:moveTo>
                    <a:pt x="24968" y="108623"/>
                  </a:moveTo>
                  <a:lnTo>
                    <a:pt x="24765" y="94094"/>
                  </a:lnTo>
                  <a:lnTo>
                    <a:pt x="24244" y="84493"/>
                  </a:lnTo>
                  <a:lnTo>
                    <a:pt x="23444" y="77800"/>
                  </a:lnTo>
                  <a:lnTo>
                    <a:pt x="17551" y="71755"/>
                  </a:lnTo>
                  <a:lnTo>
                    <a:pt x="10604" y="73075"/>
                  </a:lnTo>
                  <a:lnTo>
                    <a:pt x="6578" y="73837"/>
                  </a:lnTo>
                  <a:lnTo>
                    <a:pt x="1600" y="78117"/>
                  </a:lnTo>
                  <a:lnTo>
                    <a:pt x="939" y="82359"/>
                  </a:lnTo>
                  <a:lnTo>
                    <a:pt x="203" y="92138"/>
                  </a:lnTo>
                  <a:lnTo>
                    <a:pt x="0" y="106057"/>
                  </a:lnTo>
                  <a:lnTo>
                    <a:pt x="228" y="120053"/>
                  </a:lnTo>
                  <a:lnTo>
                    <a:pt x="850" y="130035"/>
                  </a:lnTo>
                  <a:lnTo>
                    <a:pt x="4762" y="137655"/>
                  </a:lnTo>
                  <a:lnTo>
                    <a:pt x="12014" y="140449"/>
                  </a:lnTo>
                  <a:lnTo>
                    <a:pt x="19469" y="138531"/>
                  </a:lnTo>
                  <a:lnTo>
                    <a:pt x="23990" y="131991"/>
                  </a:lnTo>
                  <a:lnTo>
                    <a:pt x="24739" y="122974"/>
                  </a:lnTo>
                  <a:lnTo>
                    <a:pt x="24968" y="108623"/>
                  </a:lnTo>
                  <a:close/>
                </a:path>
                <a:path w="128269" h="140970">
                  <a:moveTo>
                    <a:pt x="77457" y="109639"/>
                  </a:moveTo>
                  <a:lnTo>
                    <a:pt x="75946" y="68567"/>
                  </a:lnTo>
                  <a:lnTo>
                    <a:pt x="76504" y="48996"/>
                  </a:lnTo>
                  <a:lnTo>
                    <a:pt x="75412" y="41351"/>
                  </a:lnTo>
                  <a:lnTo>
                    <a:pt x="69748" y="36093"/>
                  </a:lnTo>
                  <a:lnTo>
                    <a:pt x="61747" y="37604"/>
                  </a:lnTo>
                  <a:lnTo>
                    <a:pt x="57607" y="38392"/>
                  </a:lnTo>
                  <a:lnTo>
                    <a:pt x="53517" y="42430"/>
                  </a:lnTo>
                  <a:lnTo>
                    <a:pt x="53086" y="46748"/>
                  </a:lnTo>
                  <a:lnTo>
                    <a:pt x="53670" y="67513"/>
                  </a:lnTo>
                  <a:lnTo>
                    <a:pt x="52158" y="110731"/>
                  </a:lnTo>
                  <a:lnTo>
                    <a:pt x="53111" y="131140"/>
                  </a:lnTo>
                  <a:lnTo>
                    <a:pt x="57048" y="138239"/>
                  </a:lnTo>
                  <a:lnTo>
                    <a:pt x="64465" y="140652"/>
                  </a:lnTo>
                  <a:lnTo>
                    <a:pt x="72021" y="137731"/>
                  </a:lnTo>
                  <a:lnTo>
                    <a:pt x="76390" y="128803"/>
                  </a:lnTo>
                  <a:lnTo>
                    <a:pt x="77457" y="109639"/>
                  </a:lnTo>
                  <a:close/>
                </a:path>
                <a:path w="128269" h="140970">
                  <a:moveTo>
                    <a:pt x="127685" y="131165"/>
                  </a:moveTo>
                  <a:lnTo>
                    <a:pt x="127660" y="11264"/>
                  </a:lnTo>
                  <a:lnTo>
                    <a:pt x="127038" y="3543"/>
                  </a:lnTo>
                  <a:lnTo>
                    <a:pt x="118757" y="0"/>
                  </a:lnTo>
                  <a:lnTo>
                    <a:pt x="111734" y="2095"/>
                  </a:lnTo>
                  <a:lnTo>
                    <a:pt x="107810" y="3263"/>
                  </a:lnTo>
                  <a:lnTo>
                    <a:pt x="104724" y="9613"/>
                  </a:lnTo>
                  <a:lnTo>
                    <a:pt x="104279" y="13512"/>
                  </a:lnTo>
                  <a:lnTo>
                    <a:pt x="102984" y="41478"/>
                  </a:lnTo>
                  <a:lnTo>
                    <a:pt x="104990" y="100520"/>
                  </a:lnTo>
                  <a:lnTo>
                    <a:pt x="104254" y="128917"/>
                  </a:lnTo>
                  <a:lnTo>
                    <a:pt x="108140" y="137312"/>
                  </a:lnTo>
                  <a:lnTo>
                    <a:pt x="115252" y="140652"/>
                  </a:lnTo>
                  <a:lnTo>
                    <a:pt x="122720" y="138696"/>
                  </a:lnTo>
                  <a:lnTo>
                    <a:pt x="127685" y="131165"/>
                  </a:lnTo>
                  <a:close/>
                </a:path>
              </a:pathLst>
            </a:custGeom>
            <a:solidFill>
              <a:srgbClr val="004F38"/>
            </a:solidFill>
          </p:spPr>
          <p:txBody>
            <a:bodyPr wrap="square" lIns="0" tIns="0" rIns="0" bIns="0" rtlCol="0"/>
            <a:lstStyle/>
            <a:p>
              <a:endParaRPr/>
            </a:p>
          </p:txBody>
        </p:sp>
      </p:grpSp>
      <p:grpSp>
        <p:nvGrpSpPr>
          <p:cNvPr id="16" name="object 16">
            <a:extLst>
              <a:ext uri="{C183D7F6-B498-43B3-948B-1728B52AA6E4}">
                <adec:decorative xmlns:adec="http://schemas.microsoft.com/office/drawing/2017/decorative" val="1"/>
              </a:ext>
            </a:extLst>
          </p:cNvPr>
          <p:cNvGrpSpPr/>
          <p:nvPr/>
        </p:nvGrpSpPr>
        <p:grpSpPr>
          <a:xfrm>
            <a:off x="490237" y="7040929"/>
            <a:ext cx="487045" cy="537845"/>
            <a:chOff x="490214" y="6981045"/>
            <a:chExt cx="487045" cy="537845"/>
          </a:xfrm>
          <a:solidFill>
            <a:schemeClr val="bg1"/>
          </a:solidFill>
        </p:grpSpPr>
        <p:pic>
          <p:nvPicPr>
            <p:cNvPr id="17" name="object 17"/>
            <p:cNvPicPr/>
            <p:nvPr/>
          </p:nvPicPr>
          <p:blipFill>
            <a:blip r:embed="rId19" cstate="print">
              <a:duotone>
                <a:prstClr val="black"/>
                <a:srgbClr val="000000">
                  <a:tint val="45000"/>
                  <a:satMod val="400000"/>
                </a:srgbClr>
              </a:duotone>
            </a:blip>
            <a:stretch>
              <a:fillRect/>
            </a:stretch>
          </p:blipFill>
          <p:spPr>
            <a:xfrm>
              <a:off x="490214" y="7145301"/>
              <a:ext cx="486586" cy="373520"/>
            </a:xfrm>
            <a:prstGeom prst="rect">
              <a:avLst/>
            </a:prstGeom>
            <a:solidFill>
              <a:schemeClr val="bg1"/>
            </a:solidFill>
          </p:spPr>
        </p:pic>
        <p:pic>
          <p:nvPicPr>
            <p:cNvPr id="18" name="object 18"/>
            <p:cNvPicPr/>
            <p:nvPr/>
          </p:nvPicPr>
          <p:blipFill>
            <a:blip r:embed="rId20" cstate="print"/>
            <a:stretch>
              <a:fillRect/>
            </a:stretch>
          </p:blipFill>
          <p:spPr>
            <a:xfrm>
              <a:off x="799421" y="6981045"/>
              <a:ext cx="123014" cy="131286"/>
            </a:xfrm>
            <a:prstGeom prst="rect">
              <a:avLst/>
            </a:prstGeom>
            <a:grpFill/>
          </p:spPr>
        </p:pic>
        <p:pic>
          <p:nvPicPr>
            <p:cNvPr id="19" name="object 19"/>
            <p:cNvPicPr/>
            <p:nvPr/>
          </p:nvPicPr>
          <p:blipFill>
            <a:blip r:embed="rId21" cstate="print"/>
            <a:stretch>
              <a:fillRect/>
            </a:stretch>
          </p:blipFill>
          <p:spPr>
            <a:xfrm>
              <a:off x="651862" y="7005765"/>
              <a:ext cx="92722" cy="101092"/>
            </a:xfrm>
            <a:prstGeom prst="rect">
              <a:avLst/>
            </a:prstGeom>
            <a:grpFill/>
          </p:spPr>
        </p:pic>
        <p:pic>
          <p:nvPicPr>
            <p:cNvPr id="20" name="object 20"/>
            <p:cNvPicPr/>
            <p:nvPr/>
          </p:nvPicPr>
          <p:blipFill>
            <a:blip r:embed="rId22" cstate="print"/>
            <a:stretch>
              <a:fillRect/>
            </a:stretch>
          </p:blipFill>
          <p:spPr>
            <a:xfrm>
              <a:off x="530662" y="7019483"/>
              <a:ext cx="77814" cy="84416"/>
            </a:xfrm>
            <a:prstGeom prst="rect">
              <a:avLst/>
            </a:prstGeom>
            <a:grpFill/>
          </p:spPr>
        </p:pic>
      </p:grpSp>
      <p:grpSp>
        <p:nvGrpSpPr>
          <p:cNvPr id="21" name="object 21">
            <a:extLst>
              <a:ext uri="{C183D7F6-B498-43B3-948B-1728B52AA6E4}">
                <adec:decorative xmlns:adec="http://schemas.microsoft.com/office/drawing/2017/decorative" val="1"/>
              </a:ext>
            </a:extLst>
          </p:cNvPr>
          <p:cNvGrpSpPr/>
          <p:nvPr/>
        </p:nvGrpSpPr>
        <p:grpSpPr>
          <a:xfrm>
            <a:off x="3888310" y="6296532"/>
            <a:ext cx="505460" cy="349884"/>
            <a:chOff x="3888308" y="6296530"/>
            <a:chExt cx="505459" cy="349885"/>
          </a:xfrm>
        </p:grpSpPr>
        <p:sp>
          <p:nvSpPr>
            <p:cNvPr id="22" name="object 22"/>
            <p:cNvSpPr/>
            <p:nvPr/>
          </p:nvSpPr>
          <p:spPr>
            <a:xfrm>
              <a:off x="4054727" y="6296530"/>
              <a:ext cx="339090" cy="334010"/>
            </a:xfrm>
            <a:custGeom>
              <a:avLst/>
              <a:gdLst/>
              <a:ahLst/>
              <a:cxnLst/>
              <a:rect l="l" t="t" r="r" b="b"/>
              <a:pathLst>
                <a:path w="339089" h="334009">
                  <a:moveTo>
                    <a:pt x="151794" y="0"/>
                  </a:moveTo>
                  <a:lnTo>
                    <a:pt x="101825" y="12765"/>
                  </a:lnTo>
                  <a:lnTo>
                    <a:pt x="58282" y="40214"/>
                  </a:lnTo>
                  <a:lnTo>
                    <a:pt x="24747" y="79131"/>
                  </a:lnTo>
                  <a:lnTo>
                    <a:pt x="4804" y="126301"/>
                  </a:lnTo>
                  <a:lnTo>
                    <a:pt x="0" y="167975"/>
                  </a:lnTo>
                  <a:lnTo>
                    <a:pt x="5069" y="207063"/>
                  </a:lnTo>
                  <a:lnTo>
                    <a:pt x="39840" y="273651"/>
                  </a:lnTo>
                  <a:lnTo>
                    <a:pt x="99132" y="318416"/>
                  </a:lnTo>
                  <a:lnTo>
                    <a:pt x="172963" y="333707"/>
                  </a:lnTo>
                  <a:lnTo>
                    <a:pt x="212211" y="327909"/>
                  </a:lnTo>
                  <a:lnTo>
                    <a:pt x="251349" y="311873"/>
                  </a:lnTo>
                  <a:lnTo>
                    <a:pt x="258405" y="307178"/>
                  </a:lnTo>
                  <a:lnTo>
                    <a:pt x="267518" y="300526"/>
                  </a:lnTo>
                  <a:lnTo>
                    <a:pt x="276175" y="294407"/>
                  </a:lnTo>
                  <a:lnTo>
                    <a:pt x="281867" y="291312"/>
                  </a:lnTo>
                  <a:lnTo>
                    <a:pt x="291261" y="290733"/>
                  </a:lnTo>
                  <a:lnTo>
                    <a:pt x="338676" y="290733"/>
                  </a:lnTo>
                  <a:lnTo>
                    <a:pt x="338865" y="290029"/>
                  </a:lnTo>
                  <a:lnTo>
                    <a:pt x="335763" y="277382"/>
                  </a:lnTo>
                  <a:lnTo>
                    <a:pt x="330014" y="262966"/>
                  </a:lnTo>
                  <a:lnTo>
                    <a:pt x="325878" y="252196"/>
                  </a:lnTo>
                  <a:lnTo>
                    <a:pt x="161408" y="252196"/>
                  </a:lnTo>
                  <a:lnTo>
                    <a:pt x="153189" y="245992"/>
                  </a:lnTo>
                  <a:lnTo>
                    <a:pt x="150855" y="235778"/>
                  </a:lnTo>
                  <a:lnTo>
                    <a:pt x="154487" y="225693"/>
                  </a:lnTo>
                  <a:lnTo>
                    <a:pt x="164163" y="219875"/>
                  </a:lnTo>
                  <a:lnTo>
                    <a:pt x="326869" y="219875"/>
                  </a:lnTo>
                  <a:lnTo>
                    <a:pt x="327797" y="217125"/>
                  </a:lnTo>
                  <a:lnTo>
                    <a:pt x="330789" y="208496"/>
                  </a:lnTo>
                  <a:lnTo>
                    <a:pt x="170148" y="208496"/>
                  </a:lnTo>
                  <a:lnTo>
                    <a:pt x="162952" y="208122"/>
                  </a:lnTo>
                  <a:lnTo>
                    <a:pt x="156806" y="204569"/>
                  </a:lnTo>
                  <a:lnTo>
                    <a:pt x="153534" y="198158"/>
                  </a:lnTo>
                  <a:lnTo>
                    <a:pt x="154604" y="179210"/>
                  </a:lnTo>
                  <a:lnTo>
                    <a:pt x="162852" y="165490"/>
                  </a:lnTo>
                  <a:lnTo>
                    <a:pt x="188116" y="141909"/>
                  </a:lnTo>
                  <a:lnTo>
                    <a:pt x="188646" y="140881"/>
                  </a:lnTo>
                  <a:lnTo>
                    <a:pt x="131702" y="140881"/>
                  </a:lnTo>
                  <a:lnTo>
                    <a:pt x="120608" y="140480"/>
                  </a:lnTo>
                  <a:lnTo>
                    <a:pt x="114297" y="134478"/>
                  </a:lnTo>
                  <a:lnTo>
                    <a:pt x="112368" y="124988"/>
                  </a:lnTo>
                  <a:lnTo>
                    <a:pt x="114418" y="114122"/>
                  </a:lnTo>
                  <a:lnTo>
                    <a:pt x="141199" y="85942"/>
                  </a:lnTo>
                  <a:lnTo>
                    <a:pt x="180975" y="80225"/>
                  </a:lnTo>
                  <a:lnTo>
                    <a:pt x="311365" y="80225"/>
                  </a:lnTo>
                  <a:lnTo>
                    <a:pt x="305309" y="69085"/>
                  </a:lnTo>
                  <a:lnTo>
                    <a:pt x="276256" y="38149"/>
                  </a:lnTo>
                  <a:lnTo>
                    <a:pt x="240002" y="15301"/>
                  </a:lnTo>
                  <a:lnTo>
                    <a:pt x="198024" y="2075"/>
                  </a:lnTo>
                  <a:lnTo>
                    <a:pt x="151794" y="0"/>
                  </a:lnTo>
                  <a:close/>
                </a:path>
                <a:path w="339089" h="334009">
                  <a:moveTo>
                    <a:pt x="338676" y="290733"/>
                  </a:moveTo>
                  <a:lnTo>
                    <a:pt x="291261" y="290733"/>
                  </a:lnTo>
                  <a:lnTo>
                    <a:pt x="303286" y="291598"/>
                  </a:lnTo>
                  <a:lnTo>
                    <a:pt x="315596" y="292948"/>
                  </a:lnTo>
                  <a:lnTo>
                    <a:pt x="325847" y="293827"/>
                  </a:lnTo>
                  <a:lnTo>
                    <a:pt x="329962" y="293979"/>
                  </a:lnTo>
                  <a:lnTo>
                    <a:pt x="337569" y="294855"/>
                  </a:lnTo>
                  <a:lnTo>
                    <a:pt x="338676" y="290733"/>
                  </a:lnTo>
                  <a:close/>
                </a:path>
                <a:path w="339089" h="334009">
                  <a:moveTo>
                    <a:pt x="326869" y="219875"/>
                  </a:moveTo>
                  <a:lnTo>
                    <a:pt x="164163" y="219875"/>
                  </a:lnTo>
                  <a:lnTo>
                    <a:pt x="180010" y="223898"/>
                  </a:lnTo>
                  <a:lnTo>
                    <a:pt x="185141" y="237116"/>
                  </a:lnTo>
                  <a:lnTo>
                    <a:pt x="179094" y="249794"/>
                  </a:lnTo>
                  <a:lnTo>
                    <a:pt x="161408" y="252196"/>
                  </a:lnTo>
                  <a:lnTo>
                    <a:pt x="325878" y="252196"/>
                  </a:lnTo>
                  <a:lnTo>
                    <a:pt x="324554" y="248749"/>
                  </a:lnTo>
                  <a:lnTo>
                    <a:pt x="322394" y="237116"/>
                  </a:lnTo>
                  <a:lnTo>
                    <a:pt x="322317" y="236702"/>
                  </a:lnTo>
                  <a:lnTo>
                    <a:pt x="324076" y="228153"/>
                  </a:lnTo>
                  <a:lnTo>
                    <a:pt x="326869" y="219875"/>
                  </a:lnTo>
                  <a:close/>
                </a:path>
                <a:path w="339089" h="334009">
                  <a:moveTo>
                    <a:pt x="311365" y="80225"/>
                  </a:moveTo>
                  <a:lnTo>
                    <a:pt x="180975" y="80225"/>
                  </a:lnTo>
                  <a:lnTo>
                    <a:pt x="215555" y="96302"/>
                  </a:lnTo>
                  <a:lnTo>
                    <a:pt x="226749" y="133502"/>
                  </a:lnTo>
                  <a:lnTo>
                    <a:pt x="219540" y="148892"/>
                  </a:lnTo>
                  <a:lnTo>
                    <a:pt x="206159" y="162147"/>
                  </a:lnTo>
                  <a:lnTo>
                    <a:pt x="191916" y="175096"/>
                  </a:lnTo>
                  <a:lnTo>
                    <a:pt x="182121" y="189572"/>
                  </a:lnTo>
                  <a:lnTo>
                    <a:pt x="180407" y="194271"/>
                  </a:lnTo>
                  <a:lnTo>
                    <a:pt x="180775" y="201510"/>
                  </a:lnTo>
                  <a:lnTo>
                    <a:pt x="177444" y="204569"/>
                  </a:lnTo>
                  <a:lnTo>
                    <a:pt x="176332" y="205487"/>
                  </a:lnTo>
                  <a:lnTo>
                    <a:pt x="170148" y="208496"/>
                  </a:lnTo>
                  <a:lnTo>
                    <a:pt x="330789" y="208496"/>
                  </a:lnTo>
                  <a:lnTo>
                    <a:pt x="331832" y="205487"/>
                  </a:lnTo>
                  <a:lnTo>
                    <a:pt x="334534" y="195110"/>
                  </a:lnTo>
                  <a:lnTo>
                    <a:pt x="335923" y="149097"/>
                  </a:lnTo>
                  <a:lnTo>
                    <a:pt x="325690" y="106578"/>
                  </a:lnTo>
                  <a:lnTo>
                    <a:pt x="311365" y="80225"/>
                  </a:lnTo>
                  <a:close/>
                </a:path>
                <a:path w="339089" h="334009">
                  <a:moveTo>
                    <a:pt x="163960" y="104190"/>
                  </a:moveTo>
                  <a:lnTo>
                    <a:pt x="151378" y="110795"/>
                  </a:lnTo>
                  <a:lnTo>
                    <a:pt x="144407" y="122564"/>
                  </a:lnTo>
                  <a:lnTo>
                    <a:pt x="139148" y="134319"/>
                  </a:lnTo>
                  <a:lnTo>
                    <a:pt x="131702" y="140881"/>
                  </a:lnTo>
                  <a:lnTo>
                    <a:pt x="188646" y="140881"/>
                  </a:lnTo>
                  <a:lnTo>
                    <a:pt x="195841" y="126915"/>
                  </a:lnTo>
                  <a:lnTo>
                    <a:pt x="192665" y="114122"/>
                  </a:lnTo>
                  <a:lnTo>
                    <a:pt x="181159" y="105726"/>
                  </a:lnTo>
                  <a:lnTo>
                    <a:pt x="163960" y="104190"/>
                  </a:lnTo>
                  <a:close/>
                </a:path>
              </a:pathLst>
            </a:custGeom>
            <a:solidFill>
              <a:srgbClr val="004F38"/>
            </a:solidFill>
          </p:spPr>
          <p:txBody>
            <a:bodyPr wrap="square" lIns="0" tIns="0" rIns="0" bIns="0" rtlCol="0"/>
            <a:lstStyle/>
            <a:p>
              <a:endParaRPr>
                <a:solidFill>
                  <a:srgbClr val="0B9A6D"/>
                </a:solidFill>
              </a:endParaRPr>
            </a:p>
          </p:txBody>
        </p:sp>
        <p:sp>
          <p:nvSpPr>
            <p:cNvPr id="23" name="object 23"/>
            <p:cNvSpPr/>
            <p:nvPr/>
          </p:nvSpPr>
          <p:spPr>
            <a:xfrm>
              <a:off x="3888308" y="6383800"/>
              <a:ext cx="227329" cy="262255"/>
            </a:xfrm>
            <a:custGeom>
              <a:avLst/>
              <a:gdLst/>
              <a:ahLst/>
              <a:cxnLst/>
              <a:rect l="l" t="t" r="r" b="b"/>
              <a:pathLst>
                <a:path w="227329" h="262254">
                  <a:moveTo>
                    <a:pt x="224619" y="228548"/>
                  </a:moveTo>
                  <a:lnTo>
                    <a:pt x="35635" y="228548"/>
                  </a:lnTo>
                  <a:lnTo>
                    <a:pt x="43205" y="228774"/>
                  </a:lnTo>
                  <a:lnTo>
                    <a:pt x="48331" y="231022"/>
                  </a:lnTo>
                  <a:lnTo>
                    <a:pt x="54486" y="235173"/>
                  </a:lnTo>
                  <a:lnTo>
                    <a:pt x="60693" y="239770"/>
                  </a:lnTo>
                  <a:lnTo>
                    <a:pt x="65976" y="243354"/>
                  </a:lnTo>
                  <a:lnTo>
                    <a:pt x="102838" y="258117"/>
                  </a:lnTo>
                  <a:lnTo>
                    <a:pt x="142032" y="262042"/>
                  </a:lnTo>
                  <a:lnTo>
                    <a:pt x="180514" y="254612"/>
                  </a:lnTo>
                  <a:lnTo>
                    <a:pt x="215239" y="235315"/>
                  </a:lnTo>
                  <a:lnTo>
                    <a:pt x="217182" y="233765"/>
                  </a:lnTo>
                  <a:lnTo>
                    <a:pt x="224619" y="228548"/>
                  </a:lnTo>
                  <a:close/>
                </a:path>
                <a:path w="227329" h="262254">
                  <a:moveTo>
                    <a:pt x="119670" y="0"/>
                  </a:moveTo>
                  <a:lnTo>
                    <a:pt x="76429" y="12477"/>
                  </a:lnTo>
                  <a:lnTo>
                    <a:pt x="40622" y="37798"/>
                  </a:lnTo>
                  <a:lnTo>
                    <a:pt x="15082" y="73270"/>
                  </a:lnTo>
                  <a:lnTo>
                    <a:pt x="2642" y="116202"/>
                  </a:lnTo>
                  <a:lnTo>
                    <a:pt x="6032" y="162520"/>
                  </a:lnTo>
                  <a:lnTo>
                    <a:pt x="12369" y="179549"/>
                  </a:lnTo>
                  <a:lnTo>
                    <a:pt x="13690" y="187829"/>
                  </a:lnTo>
                  <a:lnTo>
                    <a:pt x="11029" y="196592"/>
                  </a:lnTo>
                  <a:lnTo>
                    <a:pt x="6073" y="209437"/>
                  </a:lnTo>
                  <a:lnTo>
                    <a:pt x="1503" y="221775"/>
                  </a:lnTo>
                  <a:lnTo>
                    <a:pt x="96" y="228548"/>
                  </a:lnTo>
                  <a:lnTo>
                    <a:pt x="0" y="229015"/>
                  </a:lnTo>
                  <a:lnTo>
                    <a:pt x="502" y="230721"/>
                  </a:lnTo>
                  <a:lnTo>
                    <a:pt x="591" y="231022"/>
                  </a:lnTo>
                  <a:lnTo>
                    <a:pt x="692" y="231365"/>
                  </a:lnTo>
                  <a:lnTo>
                    <a:pt x="812" y="231771"/>
                  </a:lnTo>
                  <a:lnTo>
                    <a:pt x="5168" y="231365"/>
                  </a:lnTo>
                  <a:lnTo>
                    <a:pt x="7389" y="231365"/>
                  </a:lnTo>
                  <a:lnTo>
                    <a:pt x="15855" y="230721"/>
                  </a:lnTo>
                  <a:lnTo>
                    <a:pt x="25866" y="229492"/>
                  </a:lnTo>
                  <a:lnTo>
                    <a:pt x="35635" y="228548"/>
                  </a:lnTo>
                  <a:lnTo>
                    <a:pt x="224619" y="228548"/>
                  </a:lnTo>
                  <a:lnTo>
                    <a:pt x="227266" y="226691"/>
                  </a:lnTo>
                  <a:lnTo>
                    <a:pt x="225298" y="223846"/>
                  </a:lnTo>
                  <a:lnTo>
                    <a:pt x="216662" y="218690"/>
                  </a:lnTo>
                  <a:lnTo>
                    <a:pt x="214591" y="216836"/>
                  </a:lnTo>
                  <a:lnTo>
                    <a:pt x="198338" y="200701"/>
                  </a:lnTo>
                  <a:lnTo>
                    <a:pt x="183921" y="182781"/>
                  </a:lnTo>
                  <a:lnTo>
                    <a:pt x="183013" y="181291"/>
                  </a:lnTo>
                  <a:lnTo>
                    <a:pt x="137027" y="181291"/>
                  </a:lnTo>
                  <a:lnTo>
                    <a:pt x="110661" y="180412"/>
                  </a:lnTo>
                  <a:lnTo>
                    <a:pt x="78471" y="180412"/>
                  </a:lnTo>
                  <a:lnTo>
                    <a:pt x="72626" y="177291"/>
                  </a:lnTo>
                  <a:lnTo>
                    <a:pt x="70280" y="172008"/>
                  </a:lnTo>
                  <a:lnTo>
                    <a:pt x="71894" y="166768"/>
                  </a:lnTo>
                  <a:lnTo>
                    <a:pt x="77757" y="164068"/>
                  </a:lnTo>
                  <a:lnTo>
                    <a:pt x="75253" y="164068"/>
                  </a:lnTo>
                  <a:lnTo>
                    <a:pt x="94423" y="162888"/>
                  </a:lnTo>
                  <a:lnTo>
                    <a:pt x="90760" y="162888"/>
                  </a:lnTo>
                  <a:lnTo>
                    <a:pt x="116847" y="162520"/>
                  </a:lnTo>
                  <a:lnTo>
                    <a:pt x="171709" y="162520"/>
                  </a:lnTo>
                  <a:lnTo>
                    <a:pt x="163195" y="142058"/>
                  </a:lnTo>
                  <a:lnTo>
                    <a:pt x="77076" y="141601"/>
                  </a:lnTo>
                  <a:lnTo>
                    <a:pt x="67551" y="139518"/>
                  </a:lnTo>
                  <a:lnTo>
                    <a:pt x="69469" y="127022"/>
                  </a:lnTo>
                  <a:lnTo>
                    <a:pt x="75399" y="125396"/>
                  </a:lnTo>
                  <a:lnTo>
                    <a:pt x="156425" y="125396"/>
                  </a:lnTo>
                  <a:lnTo>
                    <a:pt x="152374" y="103997"/>
                  </a:lnTo>
                  <a:lnTo>
                    <a:pt x="76822" y="103362"/>
                  </a:lnTo>
                  <a:lnTo>
                    <a:pt x="71638" y="99965"/>
                  </a:lnTo>
                  <a:lnTo>
                    <a:pt x="70834" y="94398"/>
                  </a:lnTo>
                  <a:lnTo>
                    <a:pt x="72668" y="89199"/>
                  </a:lnTo>
                  <a:lnTo>
                    <a:pt x="75399" y="86902"/>
                  </a:lnTo>
                  <a:lnTo>
                    <a:pt x="150888" y="86902"/>
                  </a:lnTo>
                  <a:lnTo>
                    <a:pt x="151362" y="65333"/>
                  </a:lnTo>
                  <a:lnTo>
                    <a:pt x="154414" y="44018"/>
                  </a:lnTo>
                  <a:lnTo>
                    <a:pt x="159859" y="23184"/>
                  </a:lnTo>
                  <a:lnTo>
                    <a:pt x="167513" y="3057"/>
                  </a:lnTo>
                  <a:lnTo>
                    <a:pt x="119670" y="0"/>
                  </a:lnTo>
                  <a:close/>
                </a:path>
                <a:path w="227329" h="262254">
                  <a:moveTo>
                    <a:pt x="171709" y="162520"/>
                  </a:moveTo>
                  <a:lnTo>
                    <a:pt x="116847" y="162520"/>
                  </a:lnTo>
                  <a:lnTo>
                    <a:pt x="138241" y="162888"/>
                  </a:lnTo>
                  <a:lnTo>
                    <a:pt x="160303" y="164068"/>
                  </a:lnTo>
                  <a:lnTo>
                    <a:pt x="161505" y="164068"/>
                  </a:lnTo>
                  <a:lnTo>
                    <a:pt x="168541" y="171091"/>
                  </a:lnTo>
                  <a:lnTo>
                    <a:pt x="163889" y="179549"/>
                  </a:lnTo>
                  <a:lnTo>
                    <a:pt x="163269" y="179549"/>
                  </a:lnTo>
                  <a:lnTo>
                    <a:pt x="155765" y="180412"/>
                  </a:lnTo>
                  <a:lnTo>
                    <a:pt x="137027" y="181291"/>
                  </a:lnTo>
                  <a:lnTo>
                    <a:pt x="183013" y="181291"/>
                  </a:lnTo>
                  <a:lnTo>
                    <a:pt x="171990" y="163194"/>
                  </a:lnTo>
                  <a:lnTo>
                    <a:pt x="171709" y="162520"/>
                  </a:lnTo>
                  <a:close/>
                </a:path>
                <a:path w="227329" h="262254">
                  <a:moveTo>
                    <a:pt x="97331" y="179891"/>
                  </a:moveTo>
                  <a:lnTo>
                    <a:pt x="72903" y="180412"/>
                  </a:lnTo>
                  <a:lnTo>
                    <a:pt x="110661" y="180412"/>
                  </a:lnTo>
                  <a:lnTo>
                    <a:pt x="97331" y="179891"/>
                  </a:lnTo>
                  <a:close/>
                </a:path>
              </a:pathLst>
            </a:custGeom>
            <a:solidFill>
              <a:srgbClr val="7BBD00"/>
            </a:solidFill>
          </p:spPr>
          <p:txBody>
            <a:bodyPr wrap="square" lIns="0" tIns="0" rIns="0" bIns="0" rtlCol="0"/>
            <a:lstStyle/>
            <a:p>
              <a:endParaRPr>
                <a:solidFill>
                  <a:srgbClr val="0B9A6D"/>
                </a:solidFill>
              </a:endParaRPr>
            </a:p>
          </p:txBody>
        </p:sp>
      </p:grpSp>
      <p:grpSp>
        <p:nvGrpSpPr>
          <p:cNvPr id="24" name="object 24">
            <a:extLst>
              <a:ext uri="{C183D7F6-B498-43B3-948B-1728B52AA6E4}">
                <adec:decorative xmlns:adec="http://schemas.microsoft.com/office/drawing/2017/decorative" val="1"/>
              </a:ext>
            </a:extLst>
          </p:cNvPr>
          <p:cNvGrpSpPr/>
          <p:nvPr/>
        </p:nvGrpSpPr>
        <p:grpSpPr>
          <a:xfrm>
            <a:off x="3876262" y="7138965"/>
            <a:ext cx="542924" cy="298450"/>
            <a:chOff x="3876259" y="7138965"/>
            <a:chExt cx="542925" cy="298450"/>
          </a:xfrm>
        </p:grpSpPr>
        <p:sp>
          <p:nvSpPr>
            <p:cNvPr id="25" name="object 25"/>
            <p:cNvSpPr/>
            <p:nvPr/>
          </p:nvSpPr>
          <p:spPr>
            <a:xfrm>
              <a:off x="4013410" y="7138965"/>
              <a:ext cx="271780" cy="298450"/>
            </a:xfrm>
            <a:custGeom>
              <a:avLst/>
              <a:gdLst/>
              <a:ahLst/>
              <a:cxnLst/>
              <a:rect l="l" t="t" r="r" b="b"/>
              <a:pathLst>
                <a:path w="271779" h="298450">
                  <a:moveTo>
                    <a:pt x="19413" y="0"/>
                  </a:moveTo>
                  <a:lnTo>
                    <a:pt x="14460" y="317"/>
                  </a:lnTo>
                  <a:lnTo>
                    <a:pt x="5977" y="6997"/>
                  </a:lnTo>
                  <a:lnTo>
                    <a:pt x="3729" y="11061"/>
                  </a:lnTo>
                  <a:lnTo>
                    <a:pt x="0" y="37289"/>
                  </a:lnTo>
                  <a:lnTo>
                    <a:pt x="5423" y="73783"/>
                  </a:lnTo>
                  <a:lnTo>
                    <a:pt x="15311" y="110634"/>
                  </a:lnTo>
                  <a:lnTo>
                    <a:pt x="24976" y="137934"/>
                  </a:lnTo>
                  <a:lnTo>
                    <a:pt x="31449" y="151757"/>
                  </a:lnTo>
                  <a:lnTo>
                    <a:pt x="38173" y="164988"/>
                  </a:lnTo>
                  <a:lnTo>
                    <a:pt x="44080" y="178568"/>
                  </a:lnTo>
                  <a:lnTo>
                    <a:pt x="48103" y="193433"/>
                  </a:lnTo>
                  <a:lnTo>
                    <a:pt x="50427" y="213528"/>
                  </a:lnTo>
                  <a:lnTo>
                    <a:pt x="51070" y="234203"/>
                  </a:lnTo>
                  <a:lnTo>
                    <a:pt x="50705" y="254969"/>
                  </a:lnTo>
                  <a:lnTo>
                    <a:pt x="49881" y="279209"/>
                  </a:lnTo>
                  <a:lnTo>
                    <a:pt x="46210" y="291020"/>
                  </a:lnTo>
                  <a:lnTo>
                    <a:pt x="50592" y="293992"/>
                  </a:lnTo>
                  <a:lnTo>
                    <a:pt x="65082" y="295402"/>
                  </a:lnTo>
                  <a:lnTo>
                    <a:pt x="97697" y="296467"/>
                  </a:lnTo>
                  <a:lnTo>
                    <a:pt x="157861" y="296808"/>
                  </a:lnTo>
                  <a:lnTo>
                    <a:pt x="187714" y="298335"/>
                  </a:lnTo>
                  <a:lnTo>
                    <a:pt x="208658" y="298358"/>
                  </a:lnTo>
                  <a:lnTo>
                    <a:pt x="229578" y="297988"/>
                  </a:lnTo>
                  <a:lnTo>
                    <a:pt x="250466" y="297076"/>
                  </a:lnTo>
                  <a:lnTo>
                    <a:pt x="271318" y="295478"/>
                  </a:lnTo>
                  <a:lnTo>
                    <a:pt x="269393" y="267017"/>
                  </a:lnTo>
                  <a:lnTo>
                    <a:pt x="253710" y="211971"/>
                  </a:lnTo>
                  <a:lnTo>
                    <a:pt x="219018" y="172259"/>
                  </a:lnTo>
                  <a:lnTo>
                    <a:pt x="178020" y="160677"/>
                  </a:lnTo>
                  <a:lnTo>
                    <a:pt x="154160" y="156819"/>
                  </a:lnTo>
                  <a:lnTo>
                    <a:pt x="135218" y="152283"/>
                  </a:lnTo>
                  <a:lnTo>
                    <a:pt x="94714" y="137043"/>
                  </a:lnTo>
                  <a:lnTo>
                    <a:pt x="60987" y="100279"/>
                  </a:lnTo>
                  <a:lnTo>
                    <a:pt x="49276" y="50443"/>
                  </a:lnTo>
                  <a:lnTo>
                    <a:pt x="45326" y="26868"/>
                  </a:lnTo>
                  <a:lnTo>
                    <a:pt x="36516" y="7343"/>
                  </a:lnTo>
                  <a:lnTo>
                    <a:pt x="19413" y="0"/>
                  </a:lnTo>
                  <a:close/>
                </a:path>
              </a:pathLst>
            </a:custGeom>
            <a:solidFill>
              <a:srgbClr val="546A3D"/>
            </a:solidFill>
          </p:spPr>
          <p:txBody>
            <a:bodyPr wrap="square" lIns="0" tIns="0" rIns="0" bIns="0" rtlCol="0"/>
            <a:lstStyle/>
            <a:p>
              <a:endParaRPr>
                <a:solidFill>
                  <a:srgbClr val="0B9A6D"/>
                </a:solidFill>
              </a:endParaRPr>
            </a:p>
          </p:txBody>
        </p:sp>
        <p:sp>
          <p:nvSpPr>
            <p:cNvPr id="26" name="object 26"/>
            <p:cNvSpPr/>
            <p:nvPr/>
          </p:nvSpPr>
          <p:spPr>
            <a:xfrm>
              <a:off x="3876255" y="7314793"/>
              <a:ext cx="542925" cy="110489"/>
            </a:xfrm>
            <a:custGeom>
              <a:avLst/>
              <a:gdLst/>
              <a:ahLst/>
              <a:cxnLst/>
              <a:rect l="l" t="t" r="r" b="b"/>
              <a:pathLst>
                <a:path w="542925" h="110490">
                  <a:moveTo>
                    <a:pt x="176098" y="46266"/>
                  </a:moveTo>
                  <a:lnTo>
                    <a:pt x="139369" y="9664"/>
                  </a:lnTo>
                  <a:lnTo>
                    <a:pt x="83515" y="1219"/>
                  </a:lnTo>
                  <a:lnTo>
                    <a:pt x="42379" y="16230"/>
                  </a:lnTo>
                  <a:lnTo>
                    <a:pt x="11912" y="45935"/>
                  </a:lnTo>
                  <a:lnTo>
                    <a:pt x="0" y="86906"/>
                  </a:lnTo>
                  <a:lnTo>
                    <a:pt x="0" y="109905"/>
                  </a:lnTo>
                  <a:lnTo>
                    <a:pt x="174244" y="109905"/>
                  </a:lnTo>
                  <a:lnTo>
                    <a:pt x="174180" y="70116"/>
                  </a:lnTo>
                  <a:lnTo>
                    <a:pt x="174790" y="62725"/>
                  </a:lnTo>
                  <a:lnTo>
                    <a:pt x="175755" y="54483"/>
                  </a:lnTo>
                  <a:lnTo>
                    <a:pt x="176098" y="46266"/>
                  </a:lnTo>
                  <a:close/>
                </a:path>
                <a:path w="542925" h="110490">
                  <a:moveTo>
                    <a:pt x="542734" y="84747"/>
                  </a:moveTo>
                  <a:lnTo>
                    <a:pt x="539178" y="69469"/>
                  </a:lnTo>
                  <a:lnTo>
                    <a:pt x="517169" y="29870"/>
                  </a:lnTo>
                  <a:lnTo>
                    <a:pt x="480123" y="5676"/>
                  </a:lnTo>
                  <a:lnTo>
                    <a:pt x="436016" y="0"/>
                  </a:lnTo>
                  <a:lnTo>
                    <a:pt x="392849" y="15938"/>
                  </a:lnTo>
                  <a:lnTo>
                    <a:pt x="405053" y="37807"/>
                  </a:lnTo>
                  <a:lnTo>
                    <a:pt x="413918" y="60807"/>
                  </a:lnTo>
                  <a:lnTo>
                    <a:pt x="418998" y="84886"/>
                  </a:lnTo>
                  <a:lnTo>
                    <a:pt x="419900" y="109905"/>
                  </a:lnTo>
                  <a:lnTo>
                    <a:pt x="542734" y="109905"/>
                  </a:lnTo>
                  <a:lnTo>
                    <a:pt x="542734" y="84747"/>
                  </a:lnTo>
                  <a:close/>
                </a:path>
              </a:pathLst>
            </a:custGeom>
            <a:solidFill>
              <a:srgbClr val="004F38"/>
            </a:solidFill>
          </p:spPr>
          <p:txBody>
            <a:bodyPr wrap="square" lIns="0" tIns="0" rIns="0" bIns="0" rtlCol="0"/>
            <a:lstStyle/>
            <a:p>
              <a:endParaRPr>
                <a:solidFill>
                  <a:srgbClr val="0B9A6D"/>
                </a:solidFill>
              </a:endParaRPr>
            </a:p>
          </p:txBody>
        </p:sp>
        <p:pic>
          <p:nvPicPr>
            <p:cNvPr id="27" name="object 27"/>
            <p:cNvPicPr/>
            <p:nvPr/>
          </p:nvPicPr>
          <p:blipFill>
            <a:blip r:embed="rId23" cstate="print">
              <a:duotone>
                <a:prstClr val="black"/>
                <a:srgbClr val="7BBD00">
                  <a:tint val="45000"/>
                  <a:satMod val="400000"/>
                </a:srgbClr>
              </a:duotone>
              <a:extLst>
                <a:ext uri="{BEBA8EAE-BF5A-486C-A8C5-ECC9F3942E4B}">
                  <a14:imgProps xmlns:a14="http://schemas.microsoft.com/office/drawing/2010/main">
                    <a14:imgLayer r:embed="rId24">
                      <a14:imgEffect>
                        <a14:saturation sat="400000"/>
                      </a14:imgEffect>
                    </a14:imgLayer>
                  </a14:imgProps>
                </a:ext>
              </a:extLst>
            </a:blip>
            <a:stretch>
              <a:fillRect/>
            </a:stretch>
          </p:blipFill>
          <p:spPr>
            <a:xfrm>
              <a:off x="4108251" y="7160868"/>
              <a:ext cx="121171" cy="119621"/>
            </a:xfrm>
            <a:prstGeom prst="rect">
              <a:avLst/>
            </a:prstGeom>
            <a:solidFill>
              <a:schemeClr val="bg1"/>
            </a:solidFill>
          </p:spPr>
        </p:pic>
        <p:sp>
          <p:nvSpPr>
            <p:cNvPr id="28" name="object 28"/>
            <p:cNvSpPr/>
            <p:nvPr/>
          </p:nvSpPr>
          <p:spPr>
            <a:xfrm>
              <a:off x="3921239" y="7198880"/>
              <a:ext cx="453390" cy="106045"/>
            </a:xfrm>
            <a:custGeom>
              <a:avLst/>
              <a:gdLst/>
              <a:ahLst/>
              <a:cxnLst/>
              <a:rect l="l" t="t" r="r" b="b"/>
              <a:pathLst>
                <a:path w="453389" h="106045">
                  <a:moveTo>
                    <a:pt x="102082" y="70472"/>
                  </a:moveTo>
                  <a:lnTo>
                    <a:pt x="100711" y="65163"/>
                  </a:lnTo>
                  <a:lnTo>
                    <a:pt x="94729" y="48628"/>
                  </a:lnTo>
                  <a:lnTo>
                    <a:pt x="92532" y="42113"/>
                  </a:lnTo>
                  <a:lnTo>
                    <a:pt x="71742" y="3860"/>
                  </a:lnTo>
                  <a:lnTo>
                    <a:pt x="57124" y="0"/>
                  </a:lnTo>
                  <a:lnTo>
                    <a:pt x="38862" y="1460"/>
                  </a:lnTo>
                  <a:lnTo>
                    <a:pt x="22021" y="8534"/>
                  </a:lnTo>
                  <a:lnTo>
                    <a:pt x="8445" y="20396"/>
                  </a:lnTo>
                  <a:lnTo>
                    <a:pt x="0" y="36233"/>
                  </a:lnTo>
                  <a:lnTo>
                    <a:pt x="0" y="69443"/>
                  </a:lnTo>
                  <a:lnTo>
                    <a:pt x="17297" y="94322"/>
                  </a:lnTo>
                  <a:lnTo>
                    <a:pt x="45643" y="105892"/>
                  </a:lnTo>
                  <a:lnTo>
                    <a:pt x="78816" y="99212"/>
                  </a:lnTo>
                  <a:lnTo>
                    <a:pt x="85864" y="94259"/>
                  </a:lnTo>
                  <a:lnTo>
                    <a:pt x="93649" y="86702"/>
                  </a:lnTo>
                  <a:lnTo>
                    <a:pt x="99822" y="78206"/>
                  </a:lnTo>
                  <a:lnTo>
                    <a:pt x="102082" y="70472"/>
                  </a:lnTo>
                  <a:close/>
                </a:path>
                <a:path w="453389" h="106045">
                  <a:moveTo>
                    <a:pt x="453351" y="36766"/>
                  </a:moveTo>
                  <a:lnTo>
                    <a:pt x="429450" y="8255"/>
                  </a:lnTo>
                  <a:lnTo>
                    <a:pt x="392785" y="38"/>
                  </a:lnTo>
                  <a:lnTo>
                    <a:pt x="358368" y="20066"/>
                  </a:lnTo>
                  <a:lnTo>
                    <a:pt x="345973" y="56642"/>
                  </a:lnTo>
                  <a:lnTo>
                    <a:pt x="359689" y="86677"/>
                  </a:lnTo>
                  <a:lnTo>
                    <a:pt x="388708" y="104178"/>
                  </a:lnTo>
                  <a:lnTo>
                    <a:pt x="422224" y="103149"/>
                  </a:lnTo>
                  <a:lnTo>
                    <a:pt x="449453" y="77609"/>
                  </a:lnTo>
                  <a:lnTo>
                    <a:pt x="453351" y="36766"/>
                  </a:lnTo>
                  <a:close/>
                </a:path>
              </a:pathLst>
            </a:custGeom>
            <a:solidFill>
              <a:srgbClr val="004F38"/>
            </a:solidFill>
          </p:spPr>
          <p:txBody>
            <a:bodyPr wrap="square" lIns="0" tIns="0" rIns="0" bIns="0" rtlCol="0"/>
            <a:lstStyle/>
            <a:p>
              <a:endParaRPr>
                <a:solidFill>
                  <a:srgbClr val="0B9A6D"/>
                </a:solidFill>
              </a:endParaRPr>
            </a:p>
          </p:txBody>
        </p:sp>
      </p:grpSp>
      <p:sp>
        <p:nvSpPr>
          <p:cNvPr id="54" name="object 54">
            <a:extLst>
              <a:ext uri="{C183D7F6-B498-43B3-948B-1728B52AA6E4}">
                <adec:decorative xmlns:adec="http://schemas.microsoft.com/office/drawing/2017/decorative" val="1"/>
              </a:ext>
            </a:extLst>
          </p:cNvPr>
          <p:cNvSpPr/>
          <p:nvPr/>
        </p:nvSpPr>
        <p:spPr>
          <a:xfrm>
            <a:off x="1885620" y="433006"/>
            <a:ext cx="5716" cy="318770"/>
          </a:xfrm>
          <a:custGeom>
            <a:avLst/>
            <a:gdLst/>
            <a:ahLst/>
            <a:cxnLst/>
            <a:rect l="l" t="t" r="r" b="b"/>
            <a:pathLst>
              <a:path w="5714" h="318770">
                <a:moveTo>
                  <a:pt x="5473" y="0"/>
                </a:moveTo>
                <a:lnTo>
                  <a:pt x="0" y="0"/>
                </a:lnTo>
                <a:lnTo>
                  <a:pt x="0" y="318363"/>
                </a:lnTo>
                <a:lnTo>
                  <a:pt x="5473" y="318363"/>
                </a:lnTo>
                <a:lnTo>
                  <a:pt x="5473" y="0"/>
                </a:lnTo>
                <a:close/>
              </a:path>
            </a:pathLst>
          </a:custGeom>
          <a:solidFill>
            <a:srgbClr val="004F38"/>
          </a:solidFill>
        </p:spPr>
        <p:txBody>
          <a:bodyPr wrap="square" lIns="0" tIns="0" rIns="0" bIns="0" rtlCol="0"/>
          <a:lstStyle/>
          <a:p>
            <a:endParaRPr/>
          </a:p>
        </p:txBody>
      </p:sp>
      <p:grpSp>
        <p:nvGrpSpPr>
          <p:cNvPr id="55" name="object 55"/>
          <p:cNvGrpSpPr/>
          <p:nvPr/>
        </p:nvGrpSpPr>
        <p:grpSpPr>
          <a:xfrm>
            <a:off x="4451350" y="658370"/>
            <a:ext cx="2863851" cy="3383278"/>
            <a:chOff x="4451350" y="658368"/>
            <a:chExt cx="2863850" cy="3383279"/>
          </a:xfrm>
        </p:grpSpPr>
        <p:pic>
          <p:nvPicPr>
            <p:cNvPr id="56" name="object 56"/>
            <p:cNvPicPr/>
            <p:nvPr/>
          </p:nvPicPr>
          <p:blipFill>
            <a:blip r:embed="rId25" cstate="print"/>
            <a:stretch>
              <a:fillRect/>
            </a:stretch>
          </p:blipFill>
          <p:spPr>
            <a:xfrm>
              <a:off x="4457700" y="896670"/>
              <a:ext cx="2857500" cy="3071825"/>
            </a:xfrm>
            <a:prstGeom prst="rect">
              <a:avLst/>
            </a:prstGeom>
          </p:spPr>
        </p:pic>
        <p:sp>
          <p:nvSpPr>
            <p:cNvPr id="57" name="object 57"/>
            <p:cNvSpPr/>
            <p:nvPr/>
          </p:nvSpPr>
          <p:spPr>
            <a:xfrm>
              <a:off x="4457700" y="658368"/>
              <a:ext cx="0" cy="3383279"/>
            </a:xfrm>
            <a:custGeom>
              <a:avLst/>
              <a:gdLst/>
              <a:ahLst/>
              <a:cxnLst/>
              <a:rect l="l" t="t" r="r" b="b"/>
              <a:pathLst>
                <a:path h="3383279">
                  <a:moveTo>
                    <a:pt x="0" y="3383279"/>
                  </a:moveTo>
                  <a:lnTo>
                    <a:pt x="0" y="0"/>
                  </a:lnTo>
                </a:path>
              </a:pathLst>
            </a:custGeom>
            <a:ln w="12700">
              <a:solidFill>
                <a:srgbClr val="FFFFFF"/>
              </a:solidFill>
            </a:ln>
          </p:spPr>
          <p:txBody>
            <a:bodyPr wrap="square" lIns="0" tIns="0" rIns="0" bIns="0" rtlCol="0"/>
            <a:lstStyle/>
            <a:p>
              <a:endParaRPr/>
            </a:p>
          </p:txBody>
        </p:sp>
      </p:grpSp>
      <p:grpSp>
        <p:nvGrpSpPr>
          <p:cNvPr id="58" name="object 58" descr="MSU Extension logo and county annual report page 1"/>
          <p:cNvGrpSpPr/>
          <p:nvPr/>
        </p:nvGrpSpPr>
        <p:grpSpPr>
          <a:xfrm>
            <a:off x="0" y="8572501"/>
            <a:ext cx="7315200" cy="571500"/>
            <a:chOff x="0" y="8572500"/>
            <a:chExt cx="7315200" cy="571500"/>
          </a:xfrm>
        </p:grpSpPr>
        <p:sp>
          <p:nvSpPr>
            <p:cNvPr id="59" name="object 59"/>
            <p:cNvSpPr/>
            <p:nvPr/>
          </p:nvSpPr>
          <p:spPr>
            <a:xfrm>
              <a:off x="0" y="8572500"/>
              <a:ext cx="7315200" cy="571500"/>
            </a:xfrm>
            <a:custGeom>
              <a:avLst/>
              <a:gdLst/>
              <a:ahLst/>
              <a:cxnLst/>
              <a:rect l="l" t="t" r="r" b="b"/>
              <a:pathLst>
                <a:path w="7315200" h="571500">
                  <a:moveTo>
                    <a:pt x="7315200" y="0"/>
                  </a:moveTo>
                  <a:lnTo>
                    <a:pt x="0" y="0"/>
                  </a:lnTo>
                  <a:lnTo>
                    <a:pt x="0" y="571500"/>
                  </a:lnTo>
                  <a:lnTo>
                    <a:pt x="7315200" y="571500"/>
                  </a:lnTo>
                  <a:lnTo>
                    <a:pt x="7315200" y="0"/>
                  </a:lnTo>
                  <a:close/>
                </a:path>
              </a:pathLst>
            </a:custGeom>
            <a:solidFill>
              <a:srgbClr val="004F38"/>
            </a:solidFill>
          </p:spPr>
          <p:txBody>
            <a:bodyPr wrap="square" lIns="0" tIns="0" rIns="0" bIns="0" rtlCol="0"/>
            <a:lstStyle/>
            <a:p>
              <a:endParaRPr/>
            </a:p>
          </p:txBody>
        </p:sp>
        <p:pic>
          <p:nvPicPr>
            <p:cNvPr id="60" name="object 60"/>
            <p:cNvPicPr/>
            <p:nvPr/>
          </p:nvPicPr>
          <p:blipFill>
            <a:blip r:embed="rId26" cstate="print"/>
            <a:stretch>
              <a:fillRect/>
            </a:stretch>
          </p:blipFill>
          <p:spPr>
            <a:xfrm>
              <a:off x="454685" y="8774692"/>
              <a:ext cx="825157" cy="175760"/>
            </a:xfrm>
            <a:prstGeom prst="rect">
              <a:avLst/>
            </a:prstGeom>
          </p:spPr>
        </p:pic>
        <p:sp>
          <p:nvSpPr>
            <p:cNvPr id="61" name="object 61"/>
            <p:cNvSpPr/>
            <p:nvPr/>
          </p:nvSpPr>
          <p:spPr>
            <a:xfrm>
              <a:off x="1340827" y="8763380"/>
              <a:ext cx="651510" cy="198755"/>
            </a:xfrm>
            <a:custGeom>
              <a:avLst/>
              <a:gdLst/>
              <a:ahLst/>
              <a:cxnLst/>
              <a:rect l="l" t="t" r="r" b="b"/>
              <a:pathLst>
                <a:path w="651510" h="198754">
                  <a:moveTo>
                    <a:pt x="3403" y="0"/>
                  </a:moveTo>
                  <a:lnTo>
                    <a:pt x="0" y="0"/>
                  </a:lnTo>
                  <a:lnTo>
                    <a:pt x="0" y="198374"/>
                  </a:lnTo>
                  <a:lnTo>
                    <a:pt x="3403" y="198374"/>
                  </a:lnTo>
                  <a:lnTo>
                    <a:pt x="3403" y="0"/>
                  </a:lnTo>
                  <a:close/>
                </a:path>
                <a:path w="651510" h="198754">
                  <a:moveTo>
                    <a:pt x="122961" y="130441"/>
                  </a:moveTo>
                  <a:lnTo>
                    <a:pt x="79590" y="130441"/>
                  </a:lnTo>
                  <a:lnTo>
                    <a:pt x="79590" y="94361"/>
                  </a:lnTo>
                  <a:lnTo>
                    <a:pt x="118503" y="94361"/>
                  </a:lnTo>
                  <a:lnTo>
                    <a:pt x="118503" y="83667"/>
                  </a:lnTo>
                  <a:lnTo>
                    <a:pt x="79590" y="83667"/>
                  </a:lnTo>
                  <a:lnTo>
                    <a:pt x="79590" y="52044"/>
                  </a:lnTo>
                  <a:lnTo>
                    <a:pt x="120726" y="52044"/>
                  </a:lnTo>
                  <a:lnTo>
                    <a:pt x="120726" y="41198"/>
                  </a:lnTo>
                  <a:lnTo>
                    <a:pt x="66675" y="41198"/>
                  </a:lnTo>
                  <a:lnTo>
                    <a:pt x="66675" y="141287"/>
                  </a:lnTo>
                  <a:lnTo>
                    <a:pt x="122961" y="141287"/>
                  </a:lnTo>
                  <a:lnTo>
                    <a:pt x="122961" y="130441"/>
                  </a:lnTo>
                  <a:close/>
                </a:path>
                <a:path w="651510" h="198754">
                  <a:moveTo>
                    <a:pt x="195427" y="141274"/>
                  </a:moveTo>
                  <a:lnTo>
                    <a:pt x="170180" y="104152"/>
                  </a:lnTo>
                  <a:lnTo>
                    <a:pt x="194678" y="69405"/>
                  </a:lnTo>
                  <a:lnTo>
                    <a:pt x="180581" y="69405"/>
                  </a:lnTo>
                  <a:lnTo>
                    <a:pt x="170484" y="84696"/>
                  </a:lnTo>
                  <a:lnTo>
                    <a:pt x="165722" y="92278"/>
                  </a:lnTo>
                  <a:lnTo>
                    <a:pt x="163347" y="96583"/>
                  </a:lnTo>
                  <a:lnTo>
                    <a:pt x="162902" y="96583"/>
                  </a:lnTo>
                  <a:lnTo>
                    <a:pt x="158305" y="88861"/>
                  </a:lnTo>
                  <a:lnTo>
                    <a:pt x="145376" y="69405"/>
                  </a:lnTo>
                  <a:lnTo>
                    <a:pt x="130835" y="69405"/>
                  </a:lnTo>
                  <a:lnTo>
                    <a:pt x="155181" y="104597"/>
                  </a:lnTo>
                  <a:lnTo>
                    <a:pt x="129641" y="141274"/>
                  </a:lnTo>
                  <a:lnTo>
                    <a:pt x="144043" y="141274"/>
                  </a:lnTo>
                  <a:lnTo>
                    <a:pt x="157111" y="120789"/>
                  </a:lnTo>
                  <a:lnTo>
                    <a:pt x="159639" y="117068"/>
                  </a:lnTo>
                  <a:lnTo>
                    <a:pt x="162013" y="112623"/>
                  </a:lnTo>
                  <a:lnTo>
                    <a:pt x="162306" y="112623"/>
                  </a:lnTo>
                  <a:lnTo>
                    <a:pt x="167208" y="120929"/>
                  </a:lnTo>
                  <a:lnTo>
                    <a:pt x="180581" y="141274"/>
                  </a:lnTo>
                  <a:lnTo>
                    <a:pt x="195427" y="141274"/>
                  </a:lnTo>
                  <a:close/>
                </a:path>
                <a:path w="651510" h="198754">
                  <a:moveTo>
                    <a:pt x="244436" y="69405"/>
                  </a:moveTo>
                  <a:lnTo>
                    <a:pt x="225729" y="69405"/>
                  </a:lnTo>
                  <a:lnTo>
                    <a:pt x="225729" y="52184"/>
                  </a:lnTo>
                  <a:lnTo>
                    <a:pt x="212953" y="56197"/>
                  </a:lnTo>
                  <a:lnTo>
                    <a:pt x="212953" y="69405"/>
                  </a:lnTo>
                  <a:lnTo>
                    <a:pt x="201815" y="69405"/>
                  </a:lnTo>
                  <a:lnTo>
                    <a:pt x="201815" y="79362"/>
                  </a:lnTo>
                  <a:lnTo>
                    <a:pt x="212953" y="79362"/>
                  </a:lnTo>
                  <a:lnTo>
                    <a:pt x="212953" y="127025"/>
                  </a:lnTo>
                  <a:lnTo>
                    <a:pt x="214299" y="133413"/>
                  </a:lnTo>
                  <a:lnTo>
                    <a:pt x="218008" y="137274"/>
                  </a:lnTo>
                  <a:lnTo>
                    <a:pt x="221119" y="140843"/>
                  </a:lnTo>
                  <a:lnTo>
                    <a:pt x="226021" y="142913"/>
                  </a:lnTo>
                  <a:lnTo>
                    <a:pt x="237159" y="142913"/>
                  </a:lnTo>
                  <a:lnTo>
                    <a:pt x="241173" y="142024"/>
                  </a:lnTo>
                  <a:lnTo>
                    <a:pt x="243700" y="140982"/>
                  </a:lnTo>
                  <a:lnTo>
                    <a:pt x="243103" y="131191"/>
                  </a:lnTo>
                  <a:lnTo>
                    <a:pt x="241173" y="131775"/>
                  </a:lnTo>
                  <a:lnTo>
                    <a:pt x="239090" y="132080"/>
                  </a:lnTo>
                  <a:lnTo>
                    <a:pt x="228244" y="132080"/>
                  </a:lnTo>
                  <a:lnTo>
                    <a:pt x="225729" y="127025"/>
                  </a:lnTo>
                  <a:lnTo>
                    <a:pt x="225729" y="79362"/>
                  </a:lnTo>
                  <a:lnTo>
                    <a:pt x="244436" y="79362"/>
                  </a:lnTo>
                  <a:lnTo>
                    <a:pt x="244436" y="69405"/>
                  </a:lnTo>
                  <a:close/>
                </a:path>
                <a:path w="651510" h="198754">
                  <a:moveTo>
                    <a:pt x="316458" y="101625"/>
                  </a:moveTo>
                  <a:lnTo>
                    <a:pt x="316052" y="98361"/>
                  </a:lnTo>
                  <a:lnTo>
                    <a:pt x="315214" y="91541"/>
                  </a:lnTo>
                  <a:lnTo>
                    <a:pt x="315112" y="90766"/>
                  </a:lnTo>
                  <a:lnTo>
                    <a:pt x="310400" y="79743"/>
                  </a:lnTo>
                  <a:lnTo>
                    <a:pt x="307606" y="77127"/>
                  </a:lnTo>
                  <a:lnTo>
                    <a:pt x="303834" y="73596"/>
                  </a:lnTo>
                  <a:lnTo>
                    <a:pt x="303834" y="98361"/>
                  </a:lnTo>
                  <a:lnTo>
                    <a:pt x="265658" y="98361"/>
                  </a:lnTo>
                  <a:lnTo>
                    <a:pt x="267296" y="91541"/>
                  </a:lnTo>
                  <a:lnTo>
                    <a:pt x="267347" y="91325"/>
                  </a:lnTo>
                  <a:lnTo>
                    <a:pt x="267627" y="90766"/>
                  </a:lnTo>
                  <a:lnTo>
                    <a:pt x="271119" y="84353"/>
                  </a:lnTo>
                  <a:lnTo>
                    <a:pt x="277025" y="79286"/>
                  </a:lnTo>
                  <a:lnTo>
                    <a:pt x="276707" y="79286"/>
                  </a:lnTo>
                  <a:lnTo>
                    <a:pt x="285711" y="77127"/>
                  </a:lnTo>
                  <a:lnTo>
                    <a:pt x="294767" y="79286"/>
                  </a:lnTo>
                  <a:lnTo>
                    <a:pt x="300342" y="84632"/>
                  </a:lnTo>
                  <a:lnTo>
                    <a:pt x="303047" y="91325"/>
                  </a:lnTo>
                  <a:lnTo>
                    <a:pt x="303136" y="91541"/>
                  </a:lnTo>
                  <a:lnTo>
                    <a:pt x="303834" y="98361"/>
                  </a:lnTo>
                  <a:lnTo>
                    <a:pt x="303834" y="73596"/>
                  </a:lnTo>
                  <a:lnTo>
                    <a:pt x="301294" y="71208"/>
                  </a:lnTo>
                  <a:lnTo>
                    <a:pt x="286753" y="67767"/>
                  </a:lnTo>
                  <a:lnTo>
                    <a:pt x="272656" y="70777"/>
                  </a:lnTo>
                  <a:lnTo>
                    <a:pt x="262051" y="79019"/>
                  </a:lnTo>
                  <a:lnTo>
                    <a:pt x="255371" y="91325"/>
                  </a:lnTo>
                  <a:lnTo>
                    <a:pt x="253072" y="106375"/>
                  </a:lnTo>
                  <a:lnTo>
                    <a:pt x="253047" y="106527"/>
                  </a:lnTo>
                  <a:lnTo>
                    <a:pt x="255460" y="121361"/>
                  </a:lnTo>
                  <a:lnTo>
                    <a:pt x="262305" y="132664"/>
                  </a:lnTo>
                  <a:lnTo>
                    <a:pt x="262420" y="132854"/>
                  </a:lnTo>
                  <a:lnTo>
                    <a:pt x="273710" y="140398"/>
                  </a:lnTo>
                  <a:lnTo>
                    <a:pt x="274218" y="140398"/>
                  </a:lnTo>
                  <a:lnTo>
                    <a:pt x="288378" y="142913"/>
                  </a:lnTo>
                  <a:lnTo>
                    <a:pt x="299821" y="142913"/>
                  </a:lnTo>
                  <a:lnTo>
                    <a:pt x="307695" y="140398"/>
                  </a:lnTo>
                  <a:lnTo>
                    <a:pt x="312293" y="138303"/>
                  </a:lnTo>
                  <a:lnTo>
                    <a:pt x="310997" y="132854"/>
                  </a:lnTo>
                  <a:lnTo>
                    <a:pt x="310946" y="132664"/>
                  </a:lnTo>
                  <a:lnTo>
                    <a:pt x="310070" y="128955"/>
                  </a:lnTo>
                  <a:lnTo>
                    <a:pt x="305168" y="131025"/>
                  </a:lnTo>
                  <a:lnTo>
                    <a:pt x="299516" y="132664"/>
                  </a:lnTo>
                  <a:lnTo>
                    <a:pt x="290169" y="132664"/>
                  </a:lnTo>
                  <a:lnTo>
                    <a:pt x="280847" y="131254"/>
                  </a:lnTo>
                  <a:lnTo>
                    <a:pt x="273050" y="126822"/>
                  </a:lnTo>
                  <a:lnTo>
                    <a:pt x="267652" y="119075"/>
                  </a:lnTo>
                  <a:lnTo>
                    <a:pt x="265518" y="107721"/>
                  </a:lnTo>
                  <a:lnTo>
                    <a:pt x="316001" y="107721"/>
                  </a:lnTo>
                  <a:lnTo>
                    <a:pt x="316141" y="106527"/>
                  </a:lnTo>
                  <a:lnTo>
                    <a:pt x="316458" y="104305"/>
                  </a:lnTo>
                  <a:lnTo>
                    <a:pt x="316458" y="101625"/>
                  </a:lnTo>
                  <a:close/>
                </a:path>
                <a:path w="651510" h="198754">
                  <a:moveTo>
                    <a:pt x="393814" y="98361"/>
                  </a:moveTo>
                  <a:lnTo>
                    <a:pt x="391248" y="83185"/>
                  </a:lnTo>
                  <a:lnTo>
                    <a:pt x="384848" y="73825"/>
                  </a:lnTo>
                  <a:lnTo>
                    <a:pt x="376593" y="69088"/>
                  </a:lnTo>
                  <a:lnTo>
                    <a:pt x="368427" y="67779"/>
                  </a:lnTo>
                  <a:lnTo>
                    <a:pt x="360197" y="68935"/>
                  </a:lnTo>
                  <a:lnTo>
                    <a:pt x="353428" y="71970"/>
                  </a:lnTo>
                  <a:lnTo>
                    <a:pt x="348208" y="76301"/>
                  </a:lnTo>
                  <a:lnTo>
                    <a:pt x="344665" y="81292"/>
                  </a:lnTo>
                  <a:lnTo>
                    <a:pt x="344360" y="81292"/>
                  </a:lnTo>
                  <a:lnTo>
                    <a:pt x="343623" y="69405"/>
                  </a:lnTo>
                  <a:lnTo>
                    <a:pt x="332041" y="69405"/>
                  </a:lnTo>
                  <a:lnTo>
                    <a:pt x="332486" y="75349"/>
                  </a:lnTo>
                  <a:lnTo>
                    <a:pt x="332638" y="81432"/>
                  </a:lnTo>
                  <a:lnTo>
                    <a:pt x="332638" y="88861"/>
                  </a:lnTo>
                  <a:lnTo>
                    <a:pt x="332638" y="141287"/>
                  </a:lnTo>
                  <a:lnTo>
                    <a:pt x="345706" y="141287"/>
                  </a:lnTo>
                  <a:lnTo>
                    <a:pt x="345706" y="95846"/>
                  </a:lnTo>
                  <a:lnTo>
                    <a:pt x="345998" y="93611"/>
                  </a:lnTo>
                  <a:lnTo>
                    <a:pt x="346595" y="91986"/>
                  </a:lnTo>
                  <a:lnTo>
                    <a:pt x="348830" y="84709"/>
                  </a:lnTo>
                  <a:lnTo>
                    <a:pt x="355498" y="78613"/>
                  </a:lnTo>
                  <a:lnTo>
                    <a:pt x="364109" y="78613"/>
                  </a:lnTo>
                  <a:lnTo>
                    <a:pt x="371906" y="80302"/>
                  </a:lnTo>
                  <a:lnTo>
                    <a:pt x="377050" y="84886"/>
                  </a:lnTo>
                  <a:lnTo>
                    <a:pt x="379882" y="91643"/>
                  </a:lnTo>
                  <a:lnTo>
                    <a:pt x="380746" y="99847"/>
                  </a:lnTo>
                  <a:lnTo>
                    <a:pt x="380746" y="141287"/>
                  </a:lnTo>
                  <a:lnTo>
                    <a:pt x="393814" y="141287"/>
                  </a:lnTo>
                  <a:lnTo>
                    <a:pt x="393814" y="98361"/>
                  </a:lnTo>
                  <a:close/>
                </a:path>
                <a:path w="651510" h="198754">
                  <a:moveTo>
                    <a:pt x="457073" y="121234"/>
                  </a:moveTo>
                  <a:lnTo>
                    <a:pt x="428866" y="95986"/>
                  </a:lnTo>
                  <a:lnTo>
                    <a:pt x="424561" y="93319"/>
                  </a:lnTo>
                  <a:lnTo>
                    <a:pt x="424561" y="82029"/>
                  </a:lnTo>
                  <a:lnTo>
                    <a:pt x="428866" y="77571"/>
                  </a:lnTo>
                  <a:lnTo>
                    <a:pt x="443268" y="77571"/>
                  </a:lnTo>
                  <a:lnTo>
                    <a:pt x="448462" y="79946"/>
                  </a:lnTo>
                  <a:lnTo>
                    <a:pt x="451281" y="81737"/>
                  </a:lnTo>
                  <a:lnTo>
                    <a:pt x="454558" y="72224"/>
                  </a:lnTo>
                  <a:lnTo>
                    <a:pt x="450545" y="69850"/>
                  </a:lnTo>
                  <a:lnTo>
                    <a:pt x="444157" y="67767"/>
                  </a:lnTo>
                  <a:lnTo>
                    <a:pt x="436892" y="67767"/>
                  </a:lnTo>
                  <a:lnTo>
                    <a:pt x="426491" y="69443"/>
                  </a:lnTo>
                  <a:lnTo>
                    <a:pt x="418680" y="73977"/>
                  </a:lnTo>
                  <a:lnTo>
                    <a:pt x="413778" y="80683"/>
                  </a:lnTo>
                  <a:lnTo>
                    <a:pt x="412076" y="88861"/>
                  </a:lnTo>
                  <a:lnTo>
                    <a:pt x="413232" y="95034"/>
                  </a:lnTo>
                  <a:lnTo>
                    <a:pt x="416737" y="100545"/>
                  </a:lnTo>
                  <a:lnTo>
                    <a:pt x="422668" y="105295"/>
                  </a:lnTo>
                  <a:lnTo>
                    <a:pt x="431088" y="109207"/>
                  </a:lnTo>
                  <a:lnTo>
                    <a:pt x="440740" y="112763"/>
                  </a:lnTo>
                  <a:lnTo>
                    <a:pt x="444449" y="116179"/>
                  </a:lnTo>
                  <a:lnTo>
                    <a:pt x="444449" y="128358"/>
                  </a:lnTo>
                  <a:lnTo>
                    <a:pt x="440004" y="133108"/>
                  </a:lnTo>
                  <a:lnTo>
                    <a:pt x="423964" y="133108"/>
                  </a:lnTo>
                  <a:lnTo>
                    <a:pt x="417131" y="130441"/>
                  </a:lnTo>
                  <a:lnTo>
                    <a:pt x="413270" y="127914"/>
                  </a:lnTo>
                  <a:lnTo>
                    <a:pt x="410006" y="137858"/>
                  </a:lnTo>
                  <a:lnTo>
                    <a:pt x="415048" y="140830"/>
                  </a:lnTo>
                  <a:lnTo>
                    <a:pt x="422325" y="142913"/>
                  </a:lnTo>
                  <a:lnTo>
                    <a:pt x="430199" y="142913"/>
                  </a:lnTo>
                  <a:lnTo>
                    <a:pt x="441604" y="141300"/>
                  </a:lnTo>
                  <a:lnTo>
                    <a:pt x="450037" y="136817"/>
                  </a:lnTo>
                  <a:lnTo>
                    <a:pt x="455269" y="129946"/>
                  </a:lnTo>
                  <a:lnTo>
                    <a:pt x="457073" y="121234"/>
                  </a:lnTo>
                  <a:close/>
                </a:path>
                <a:path w="651510" h="198754">
                  <a:moveTo>
                    <a:pt x="486930" y="69405"/>
                  </a:moveTo>
                  <a:lnTo>
                    <a:pt x="473862" y="69405"/>
                  </a:lnTo>
                  <a:lnTo>
                    <a:pt x="473862" y="141274"/>
                  </a:lnTo>
                  <a:lnTo>
                    <a:pt x="486930" y="141274"/>
                  </a:lnTo>
                  <a:lnTo>
                    <a:pt x="486930" y="69405"/>
                  </a:lnTo>
                  <a:close/>
                </a:path>
                <a:path w="651510" h="198754">
                  <a:moveTo>
                    <a:pt x="488556" y="53657"/>
                  </a:moveTo>
                  <a:lnTo>
                    <a:pt x="488416" y="49212"/>
                  </a:lnTo>
                  <a:lnTo>
                    <a:pt x="488416" y="44602"/>
                  </a:lnTo>
                  <a:lnTo>
                    <a:pt x="485292" y="41046"/>
                  </a:lnTo>
                  <a:lnTo>
                    <a:pt x="475640" y="41046"/>
                  </a:lnTo>
                  <a:lnTo>
                    <a:pt x="472224" y="44602"/>
                  </a:lnTo>
                  <a:lnTo>
                    <a:pt x="472224" y="53657"/>
                  </a:lnTo>
                  <a:lnTo>
                    <a:pt x="475500" y="57226"/>
                  </a:lnTo>
                  <a:lnTo>
                    <a:pt x="485292" y="57226"/>
                  </a:lnTo>
                  <a:lnTo>
                    <a:pt x="488556" y="53657"/>
                  </a:lnTo>
                  <a:close/>
                </a:path>
                <a:path w="651510" h="198754">
                  <a:moveTo>
                    <a:pt x="573659" y="104762"/>
                  </a:moveTo>
                  <a:lnTo>
                    <a:pt x="560222" y="75361"/>
                  </a:lnTo>
                  <a:lnTo>
                    <a:pt x="560222" y="104762"/>
                  </a:lnTo>
                  <a:lnTo>
                    <a:pt x="560171" y="105943"/>
                  </a:lnTo>
                  <a:lnTo>
                    <a:pt x="558596" y="116446"/>
                  </a:lnTo>
                  <a:lnTo>
                    <a:pt x="554050" y="125234"/>
                  </a:lnTo>
                  <a:lnTo>
                    <a:pt x="547128" y="131038"/>
                  </a:lnTo>
                  <a:lnTo>
                    <a:pt x="538454" y="133121"/>
                  </a:lnTo>
                  <a:lnTo>
                    <a:pt x="529729" y="131038"/>
                  </a:lnTo>
                  <a:lnTo>
                    <a:pt x="522770" y="125234"/>
                  </a:lnTo>
                  <a:lnTo>
                    <a:pt x="518236" y="116446"/>
                  </a:lnTo>
                  <a:lnTo>
                    <a:pt x="516686" y="105943"/>
                  </a:lnTo>
                  <a:lnTo>
                    <a:pt x="516712" y="104762"/>
                  </a:lnTo>
                  <a:lnTo>
                    <a:pt x="538759" y="77584"/>
                  </a:lnTo>
                  <a:lnTo>
                    <a:pt x="548627" y="80187"/>
                  </a:lnTo>
                  <a:lnTo>
                    <a:pt x="555307" y="86829"/>
                  </a:lnTo>
                  <a:lnTo>
                    <a:pt x="559092" y="95745"/>
                  </a:lnTo>
                  <a:lnTo>
                    <a:pt x="560222" y="104762"/>
                  </a:lnTo>
                  <a:lnTo>
                    <a:pt x="560222" y="75361"/>
                  </a:lnTo>
                  <a:lnTo>
                    <a:pt x="553161" y="70459"/>
                  </a:lnTo>
                  <a:lnTo>
                    <a:pt x="539051" y="67779"/>
                  </a:lnTo>
                  <a:lnTo>
                    <a:pt x="524510" y="70459"/>
                  </a:lnTo>
                  <a:lnTo>
                    <a:pt x="524916" y="70459"/>
                  </a:lnTo>
                  <a:lnTo>
                    <a:pt x="513765" y="77838"/>
                  </a:lnTo>
                  <a:lnTo>
                    <a:pt x="506183" y="89827"/>
                  </a:lnTo>
                  <a:lnTo>
                    <a:pt x="503605" y="104762"/>
                  </a:lnTo>
                  <a:lnTo>
                    <a:pt x="503529" y="105206"/>
                  </a:lnTo>
                  <a:lnTo>
                    <a:pt x="503415" y="105943"/>
                  </a:lnTo>
                  <a:lnTo>
                    <a:pt x="506056" y="121310"/>
                  </a:lnTo>
                  <a:lnTo>
                    <a:pt x="513346" y="132956"/>
                  </a:lnTo>
                  <a:lnTo>
                    <a:pt x="524268" y="140335"/>
                  </a:lnTo>
                  <a:lnTo>
                    <a:pt x="537870" y="142925"/>
                  </a:lnTo>
                  <a:lnTo>
                    <a:pt x="550786" y="140703"/>
                  </a:lnTo>
                  <a:lnTo>
                    <a:pt x="562279" y="133807"/>
                  </a:lnTo>
                  <a:lnTo>
                    <a:pt x="562749" y="133121"/>
                  </a:lnTo>
                  <a:lnTo>
                    <a:pt x="570509" y="121932"/>
                  </a:lnTo>
                  <a:lnTo>
                    <a:pt x="573430" y="105943"/>
                  </a:lnTo>
                  <a:lnTo>
                    <a:pt x="573519" y="105498"/>
                  </a:lnTo>
                  <a:lnTo>
                    <a:pt x="573570" y="105206"/>
                  </a:lnTo>
                  <a:lnTo>
                    <a:pt x="573659" y="104762"/>
                  </a:lnTo>
                  <a:close/>
                </a:path>
                <a:path w="651510" h="198754">
                  <a:moveTo>
                    <a:pt x="651306" y="98361"/>
                  </a:moveTo>
                  <a:lnTo>
                    <a:pt x="648741" y="83185"/>
                  </a:lnTo>
                  <a:lnTo>
                    <a:pt x="642340" y="73825"/>
                  </a:lnTo>
                  <a:lnTo>
                    <a:pt x="634085" y="69088"/>
                  </a:lnTo>
                  <a:lnTo>
                    <a:pt x="625919" y="67779"/>
                  </a:lnTo>
                  <a:lnTo>
                    <a:pt x="617689" y="68935"/>
                  </a:lnTo>
                  <a:lnTo>
                    <a:pt x="610908" y="71970"/>
                  </a:lnTo>
                  <a:lnTo>
                    <a:pt x="605701" y="76301"/>
                  </a:lnTo>
                  <a:lnTo>
                    <a:pt x="602157" y="81292"/>
                  </a:lnTo>
                  <a:lnTo>
                    <a:pt x="601853" y="81292"/>
                  </a:lnTo>
                  <a:lnTo>
                    <a:pt x="601116" y="69405"/>
                  </a:lnTo>
                  <a:lnTo>
                    <a:pt x="589534" y="69405"/>
                  </a:lnTo>
                  <a:lnTo>
                    <a:pt x="589978" y="75349"/>
                  </a:lnTo>
                  <a:lnTo>
                    <a:pt x="590130" y="81432"/>
                  </a:lnTo>
                  <a:lnTo>
                    <a:pt x="590130" y="88861"/>
                  </a:lnTo>
                  <a:lnTo>
                    <a:pt x="590130" y="141287"/>
                  </a:lnTo>
                  <a:lnTo>
                    <a:pt x="603199" y="141287"/>
                  </a:lnTo>
                  <a:lnTo>
                    <a:pt x="603199" y="95846"/>
                  </a:lnTo>
                  <a:lnTo>
                    <a:pt x="603491" y="93611"/>
                  </a:lnTo>
                  <a:lnTo>
                    <a:pt x="604088" y="91986"/>
                  </a:lnTo>
                  <a:lnTo>
                    <a:pt x="606323" y="84709"/>
                  </a:lnTo>
                  <a:lnTo>
                    <a:pt x="612990" y="78613"/>
                  </a:lnTo>
                  <a:lnTo>
                    <a:pt x="621601" y="78613"/>
                  </a:lnTo>
                  <a:lnTo>
                    <a:pt x="629399" y="80302"/>
                  </a:lnTo>
                  <a:lnTo>
                    <a:pt x="634542" y="84886"/>
                  </a:lnTo>
                  <a:lnTo>
                    <a:pt x="637374" y="91643"/>
                  </a:lnTo>
                  <a:lnTo>
                    <a:pt x="638238" y="99847"/>
                  </a:lnTo>
                  <a:lnTo>
                    <a:pt x="638238" y="141287"/>
                  </a:lnTo>
                  <a:lnTo>
                    <a:pt x="651306" y="141287"/>
                  </a:lnTo>
                  <a:lnTo>
                    <a:pt x="651306" y="98361"/>
                  </a:lnTo>
                  <a:close/>
                </a:path>
              </a:pathLst>
            </a:custGeom>
            <a:solidFill>
              <a:srgbClr val="FFFFFF"/>
            </a:solidFill>
          </p:spPr>
          <p:txBody>
            <a:bodyPr wrap="square" lIns="0" tIns="0" rIns="0" bIns="0" rtlCol="0"/>
            <a:lstStyle/>
            <a:p>
              <a:endParaRPr/>
            </a:p>
          </p:txBody>
        </p:sp>
      </p:grpSp>
      <p:sp>
        <p:nvSpPr>
          <p:cNvPr id="62" name="object 62" descr="4-H clover logo">
            <a:extLst>
              <a:ext uri="{C183D7F6-B498-43B3-948B-1728B52AA6E4}">
                <adec:decorative xmlns:adec="http://schemas.microsoft.com/office/drawing/2017/decorative" val="0"/>
              </a:ext>
            </a:extLst>
          </p:cNvPr>
          <p:cNvSpPr/>
          <p:nvPr/>
        </p:nvSpPr>
        <p:spPr>
          <a:xfrm>
            <a:off x="490236" y="7775237"/>
            <a:ext cx="497205" cy="513081"/>
          </a:xfrm>
          <a:custGeom>
            <a:avLst/>
            <a:gdLst/>
            <a:ahLst/>
            <a:cxnLst/>
            <a:rect l="l" t="t" r="r" b="b"/>
            <a:pathLst>
              <a:path w="497205" h="513079">
                <a:moveTo>
                  <a:pt x="372567" y="317107"/>
                </a:moveTo>
                <a:lnTo>
                  <a:pt x="231434" y="317107"/>
                </a:lnTo>
                <a:lnTo>
                  <a:pt x="236451" y="319443"/>
                </a:lnTo>
                <a:lnTo>
                  <a:pt x="237303" y="327341"/>
                </a:lnTo>
                <a:lnTo>
                  <a:pt x="237663" y="330975"/>
                </a:lnTo>
                <a:lnTo>
                  <a:pt x="236285" y="339039"/>
                </a:lnTo>
                <a:lnTo>
                  <a:pt x="236162" y="343129"/>
                </a:lnTo>
                <a:lnTo>
                  <a:pt x="236095" y="345364"/>
                </a:lnTo>
                <a:lnTo>
                  <a:pt x="235979" y="354894"/>
                </a:lnTo>
                <a:lnTo>
                  <a:pt x="235857" y="364935"/>
                </a:lnTo>
                <a:lnTo>
                  <a:pt x="235769" y="374714"/>
                </a:lnTo>
                <a:lnTo>
                  <a:pt x="236670" y="400749"/>
                </a:lnTo>
                <a:lnTo>
                  <a:pt x="236746" y="402936"/>
                </a:lnTo>
                <a:lnTo>
                  <a:pt x="244883" y="459842"/>
                </a:lnTo>
                <a:lnTo>
                  <a:pt x="258424" y="500220"/>
                </a:lnTo>
                <a:lnTo>
                  <a:pt x="264746" y="512915"/>
                </a:lnTo>
                <a:lnTo>
                  <a:pt x="309869" y="512445"/>
                </a:lnTo>
                <a:lnTo>
                  <a:pt x="293801" y="484878"/>
                </a:lnTo>
                <a:lnTo>
                  <a:pt x="281126" y="455573"/>
                </a:lnTo>
                <a:lnTo>
                  <a:pt x="264594" y="393815"/>
                </a:lnTo>
                <a:lnTo>
                  <a:pt x="260051" y="357747"/>
                </a:lnTo>
                <a:lnTo>
                  <a:pt x="259941" y="356527"/>
                </a:lnTo>
                <a:lnTo>
                  <a:pt x="259818" y="354894"/>
                </a:lnTo>
                <a:lnTo>
                  <a:pt x="259285" y="346659"/>
                </a:lnTo>
                <a:lnTo>
                  <a:pt x="258711" y="336652"/>
                </a:lnTo>
                <a:lnTo>
                  <a:pt x="258734" y="333934"/>
                </a:lnTo>
                <a:lnTo>
                  <a:pt x="259081" y="327341"/>
                </a:lnTo>
                <a:lnTo>
                  <a:pt x="266499" y="318211"/>
                </a:lnTo>
                <a:lnTo>
                  <a:pt x="373975" y="318211"/>
                </a:lnTo>
                <a:lnTo>
                  <a:pt x="372567" y="317107"/>
                </a:lnTo>
                <a:close/>
              </a:path>
              <a:path w="497205" h="513079">
                <a:moveTo>
                  <a:pt x="128001" y="250533"/>
                </a:moveTo>
                <a:lnTo>
                  <a:pt x="107710" y="250533"/>
                </a:lnTo>
                <a:lnTo>
                  <a:pt x="82122" y="250705"/>
                </a:lnTo>
                <a:lnTo>
                  <a:pt x="45060" y="260577"/>
                </a:lnTo>
                <a:lnTo>
                  <a:pt x="13858" y="288620"/>
                </a:lnTo>
                <a:lnTo>
                  <a:pt x="88" y="330975"/>
                </a:lnTo>
                <a:lnTo>
                  <a:pt x="0" y="331813"/>
                </a:lnTo>
                <a:lnTo>
                  <a:pt x="2966" y="352514"/>
                </a:lnTo>
                <a:lnTo>
                  <a:pt x="3217" y="354000"/>
                </a:lnTo>
                <a:lnTo>
                  <a:pt x="13413" y="374714"/>
                </a:lnTo>
                <a:lnTo>
                  <a:pt x="18658" y="382143"/>
                </a:lnTo>
                <a:lnTo>
                  <a:pt x="25783" y="385242"/>
                </a:lnTo>
                <a:lnTo>
                  <a:pt x="32616" y="391046"/>
                </a:lnTo>
                <a:lnTo>
                  <a:pt x="46667" y="404767"/>
                </a:lnTo>
                <a:lnTo>
                  <a:pt x="59254" y="419864"/>
                </a:lnTo>
                <a:lnTo>
                  <a:pt x="71174" y="435553"/>
                </a:lnTo>
                <a:lnTo>
                  <a:pt x="83225" y="451053"/>
                </a:lnTo>
                <a:lnTo>
                  <a:pt x="119103" y="477685"/>
                </a:lnTo>
                <a:lnTo>
                  <a:pt x="132683" y="479259"/>
                </a:lnTo>
                <a:lnTo>
                  <a:pt x="144763" y="477512"/>
                </a:lnTo>
                <a:lnTo>
                  <a:pt x="190183" y="442902"/>
                </a:lnTo>
                <a:lnTo>
                  <a:pt x="207832" y="408534"/>
                </a:lnTo>
                <a:lnTo>
                  <a:pt x="111381" y="408534"/>
                </a:lnTo>
                <a:lnTo>
                  <a:pt x="98960" y="395745"/>
                </a:lnTo>
                <a:lnTo>
                  <a:pt x="125287" y="371234"/>
                </a:lnTo>
                <a:lnTo>
                  <a:pt x="125630" y="370751"/>
                </a:lnTo>
                <a:lnTo>
                  <a:pt x="125503" y="370396"/>
                </a:lnTo>
                <a:lnTo>
                  <a:pt x="125148" y="369621"/>
                </a:lnTo>
                <a:lnTo>
                  <a:pt x="123451" y="367792"/>
                </a:lnTo>
                <a:lnTo>
                  <a:pt x="73344" y="367792"/>
                </a:lnTo>
                <a:lnTo>
                  <a:pt x="61927" y="356527"/>
                </a:lnTo>
                <a:lnTo>
                  <a:pt x="62042" y="355862"/>
                </a:lnTo>
                <a:lnTo>
                  <a:pt x="62130" y="355346"/>
                </a:lnTo>
                <a:lnTo>
                  <a:pt x="128920" y="293929"/>
                </a:lnTo>
                <a:lnTo>
                  <a:pt x="360020" y="293929"/>
                </a:lnTo>
                <a:lnTo>
                  <a:pt x="364555" y="288074"/>
                </a:lnTo>
                <a:lnTo>
                  <a:pt x="491401" y="288074"/>
                </a:lnTo>
                <a:lnTo>
                  <a:pt x="490909" y="285342"/>
                </a:lnTo>
                <a:lnTo>
                  <a:pt x="470891" y="259790"/>
                </a:lnTo>
                <a:lnTo>
                  <a:pt x="451737" y="251194"/>
                </a:lnTo>
                <a:lnTo>
                  <a:pt x="163959" y="251194"/>
                </a:lnTo>
                <a:lnTo>
                  <a:pt x="128001" y="250533"/>
                </a:lnTo>
                <a:close/>
              </a:path>
              <a:path w="497205" h="513079">
                <a:moveTo>
                  <a:pt x="373975" y="318211"/>
                </a:moveTo>
                <a:lnTo>
                  <a:pt x="266499" y="318211"/>
                </a:lnTo>
                <a:lnTo>
                  <a:pt x="270144" y="319685"/>
                </a:lnTo>
                <a:lnTo>
                  <a:pt x="272201" y="322339"/>
                </a:lnTo>
                <a:lnTo>
                  <a:pt x="277972" y="357747"/>
                </a:lnTo>
                <a:lnTo>
                  <a:pt x="278028" y="358089"/>
                </a:lnTo>
                <a:lnTo>
                  <a:pt x="278139" y="358771"/>
                </a:lnTo>
                <a:lnTo>
                  <a:pt x="287827" y="394485"/>
                </a:lnTo>
                <a:lnTo>
                  <a:pt x="303675" y="427259"/>
                </a:lnTo>
                <a:lnTo>
                  <a:pt x="328094" y="454876"/>
                </a:lnTo>
                <a:lnTo>
                  <a:pt x="355889" y="469137"/>
                </a:lnTo>
                <a:lnTo>
                  <a:pt x="383886" y="469137"/>
                </a:lnTo>
                <a:lnTo>
                  <a:pt x="409538" y="456703"/>
                </a:lnTo>
                <a:lnTo>
                  <a:pt x="429859" y="433439"/>
                </a:lnTo>
                <a:lnTo>
                  <a:pt x="433097" y="427978"/>
                </a:lnTo>
                <a:lnTo>
                  <a:pt x="434278" y="423406"/>
                </a:lnTo>
                <a:lnTo>
                  <a:pt x="436755" y="417856"/>
                </a:lnTo>
                <a:lnTo>
                  <a:pt x="447549" y="401384"/>
                </a:lnTo>
                <a:lnTo>
                  <a:pt x="391035" y="401384"/>
                </a:lnTo>
                <a:lnTo>
                  <a:pt x="318950" y="344488"/>
                </a:lnTo>
                <a:lnTo>
                  <a:pt x="329656" y="330975"/>
                </a:lnTo>
                <a:lnTo>
                  <a:pt x="376858" y="330975"/>
                </a:lnTo>
                <a:lnTo>
                  <a:pt x="381726" y="325158"/>
                </a:lnTo>
                <a:lnTo>
                  <a:pt x="380240" y="323126"/>
                </a:lnTo>
                <a:lnTo>
                  <a:pt x="373975" y="318211"/>
                </a:lnTo>
                <a:close/>
              </a:path>
              <a:path w="497205" h="513079">
                <a:moveTo>
                  <a:pt x="223838" y="333934"/>
                </a:moveTo>
                <a:lnTo>
                  <a:pt x="166664" y="333934"/>
                </a:lnTo>
                <a:lnTo>
                  <a:pt x="178488" y="346659"/>
                </a:lnTo>
                <a:lnTo>
                  <a:pt x="111381" y="408534"/>
                </a:lnTo>
                <a:lnTo>
                  <a:pt x="207832" y="408534"/>
                </a:lnTo>
                <a:lnTo>
                  <a:pt x="215702" y="384158"/>
                </a:lnTo>
                <a:lnTo>
                  <a:pt x="221629" y="352717"/>
                </a:lnTo>
                <a:lnTo>
                  <a:pt x="221668" y="352514"/>
                </a:lnTo>
                <a:lnTo>
                  <a:pt x="222423" y="345364"/>
                </a:lnTo>
                <a:lnTo>
                  <a:pt x="223372" y="336652"/>
                </a:lnTo>
                <a:lnTo>
                  <a:pt x="223433" y="336088"/>
                </a:lnTo>
                <a:lnTo>
                  <a:pt x="223838" y="333934"/>
                </a:lnTo>
                <a:close/>
              </a:path>
              <a:path w="497205" h="513079">
                <a:moveTo>
                  <a:pt x="396953" y="336652"/>
                </a:moveTo>
                <a:lnTo>
                  <a:pt x="373725" y="364935"/>
                </a:lnTo>
                <a:lnTo>
                  <a:pt x="401500" y="387655"/>
                </a:lnTo>
                <a:lnTo>
                  <a:pt x="398769" y="392799"/>
                </a:lnTo>
                <a:lnTo>
                  <a:pt x="394604" y="396863"/>
                </a:lnTo>
                <a:lnTo>
                  <a:pt x="391035" y="401384"/>
                </a:lnTo>
                <a:lnTo>
                  <a:pt x="447549" y="401384"/>
                </a:lnTo>
                <a:lnTo>
                  <a:pt x="447965" y="400749"/>
                </a:lnTo>
                <a:lnTo>
                  <a:pt x="476971" y="370964"/>
                </a:lnTo>
                <a:lnTo>
                  <a:pt x="485370" y="358089"/>
                </a:lnTo>
                <a:lnTo>
                  <a:pt x="425223" y="358089"/>
                </a:lnTo>
                <a:lnTo>
                  <a:pt x="396953" y="336652"/>
                </a:lnTo>
                <a:close/>
              </a:path>
              <a:path w="497205" h="513079">
                <a:moveTo>
                  <a:pt x="101386" y="344272"/>
                </a:moveTo>
                <a:lnTo>
                  <a:pt x="74386" y="367614"/>
                </a:lnTo>
                <a:lnTo>
                  <a:pt x="73344" y="367792"/>
                </a:lnTo>
                <a:lnTo>
                  <a:pt x="123451" y="367792"/>
                </a:lnTo>
                <a:lnTo>
                  <a:pt x="116274" y="360104"/>
                </a:lnTo>
                <a:lnTo>
                  <a:pt x="111238" y="354894"/>
                </a:lnTo>
                <a:lnTo>
                  <a:pt x="106236" y="349653"/>
                </a:lnTo>
                <a:lnTo>
                  <a:pt x="101386" y="344272"/>
                </a:lnTo>
                <a:close/>
              </a:path>
              <a:path w="497205" h="513079">
                <a:moveTo>
                  <a:pt x="491401" y="288074"/>
                </a:moveTo>
                <a:lnTo>
                  <a:pt x="364555" y="288074"/>
                </a:lnTo>
                <a:lnTo>
                  <a:pt x="436691" y="344272"/>
                </a:lnTo>
                <a:lnTo>
                  <a:pt x="425223" y="358089"/>
                </a:lnTo>
                <a:lnTo>
                  <a:pt x="485370" y="358089"/>
                </a:lnTo>
                <a:lnTo>
                  <a:pt x="488038" y="354000"/>
                </a:lnTo>
                <a:lnTo>
                  <a:pt x="496687" y="318211"/>
                </a:lnTo>
                <a:lnTo>
                  <a:pt x="496767" y="317883"/>
                </a:lnTo>
                <a:lnTo>
                  <a:pt x="491499" y="288620"/>
                </a:lnTo>
                <a:lnTo>
                  <a:pt x="491401" y="288074"/>
                </a:lnTo>
                <a:close/>
              </a:path>
              <a:path w="497205" h="513079">
                <a:moveTo>
                  <a:pt x="360020" y="293929"/>
                </a:moveTo>
                <a:lnTo>
                  <a:pt x="128920" y="293929"/>
                </a:lnTo>
                <a:lnTo>
                  <a:pt x="140807" y="305334"/>
                </a:lnTo>
                <a:lnTo>
                  <a:pt x="141175" y="306616"/>
                </a:lnTo>
                <a:lnTo>
                  <a:pt x="115216" y="331813"/>
                </a:lnTo>
                <a:lnTo>
                  <a:pt x="139651" y="357747"/>
                </a:lnTo>
                <a:lnTo>
                  <a:pt x="166664" y="333934"/>
                </a:lnTo>
                <a:lnTo>
                  <a:pt x="223838" y="333934"/>
                </a:lnTo>
                <a:lnTo>
                  <a:pt x="225079" y="327341"/>
                </a:lnTo>
                <a:lnTo>
                  <a:pt x="227789" y="321310"/>
                </a:lnTo>
                <a:lnTo>
                  <a:pt x="231434" y="317107"/>
                </a:lnTo>
                <a:lnTo>
                  <a:pt x="372567" y="317107"/>
                </a:lnTo>
                <a:lnTo>
                  <a:pt x="353595" y="302222"/>
                </a:lnTo>
                <a:lnTo>
                  <a:pt x="360020" y="293929"/>
                </a:lnTo>
                <a:close/>
              </a:path>
              <a:path w="497205" h="513079">
                <a:moveTo>
                  <a:pt x="376858" y="330975"/>
                </a:moveTo>
                <a:lnTo>
                  <a:pt x="330892" y="330975"/>
                </a:lnTo>
                <a:lnTo>
                  <a:pt x="358663" y="352717"/>
                </a:lnTo>
                <a:lnTo>
                  <a:pt x="376858" y="330975"/>
                </a:lnTo>
                <a:close/>
              </a:path>
              <a:path w="497205" h="513079">
                <a:moveTo>
                  <a:pt x="303200" y="234709"/>
                </a:moveTo>
                <a:lnTo>
                  <a:pt x="169509" y="234709"/>
                </a:lnTo>
                <a:lnTo>
                  <a:pt x="179897" y="235801"/>
                </a:lnTo>
                <a:lnTo>
                  <a:pt x="185809" y="237903"/>
                </a:lnTo>
                <a:lnTo>
                  <a:pt x="185670" y="237903"/>
                </a:lnTo>
                <a:lnTo>
                  <a:pt x="189626" y="242685"/>
                </a:lnTo>
                <a:lnTo>
                  <a:pt x="187531" y="247699"/>
                </a:lnTo>
                <a:lnTo>
                  <a:pt x="187412" y="247982"/>
                </a:lnTo>
                <a:lnTo>
                  <a:pt x="187336" y="248165"/>
                </a:lnTo>
                <a:lnTo>
                  <a:pt x="187238" y="248400"/>
                </a:lnTo>
                <a:lnTo>
                  <a:pt x="179516" y="250533"/>
                </a:lnTo>
                <a:lnTo>
                  <a:pt x="163959" y="251194"/>
                </a:lnTo>
                <a:lnTo>
                  <a:pt x="451737" y="251194"/>
                </a:lnTo>
                <a:lnTo>
                  <a:pt x="444988" y="248165"/>
                </a:lnTo>
                <a:lnTo>
                  <a:pt x="319616" y="248165"/>
                </a:lnTo>
                <a:lnTo>
                  <a:pt x="311731" y="247699"/>
                </a:lnTo>
                <a:lnTo>
                  <a:pt x="305653" y="246164"/>
                </a:lnTo>
                <a:lnTo>
                  <a:pt x="302846" y="244831"/>
                </a:lnTo>
                <a:lnTo>
                  <a:pt x="301716" y="243967"/>
                </a:lnTo>
                <a:lnTo>
                  <a:pt x="303025" y="235801"/>
                </a:lnTo>
                <a:lnTo>
                  <a:pt x="303094" y="235369"/>
                </a:lnTo>
                <a:lnTo>
                  <a:pt x="303200" y="234709"/>
                </a:lnTo>
                <a:close/>
              </a:path>
              <a:path w="497205" h="513079">
                <a:moveTo>
                  <a:pt x="411165" y="241532"/>
                </a:moveTo>
                <a:lnTo>
                  <a:pt x="385634" y="242321"/>
                </a:lnTo>
                <a:lnTo>
                  <a:pt x="333126" y="247699"/>
                </a:lnTo>
                <a:lnTo>
                  <a:pt x="332336" y="247699"/>
                </a:lnTo>
                <a:lnTo>
                  <a:pt x="327702" y="247982"/>
                </a:lnTo>
                <a:lnTo>
                  <a:pt x="319616" y="248165"/>
                </a:lnTo>
                <a:lnTo>
                  <a:pt x="444988" y="248165"/>
                </a:lnTo>
                <a:lnTo>
                  <a:pt x="437136" y="244640"/>
                </a:lnTo>
                <a:lnTo>
                  <a:pt x="411165" y="241532"/>
                </a:lnTo>
                <a:close/>
              </a:path>
              <a:path w="497205" h="513079">
                <a:moveTo>
                  <a:pt x="146992" y="9148"/>
                </a:moveTo>
                <a:lnTo>
                  <a:pt x="109627" y="18008"/>
                </a:lnTo>
                <a:lnTo>
                  <a:pt x="81799" y="45597"/>
                </a:lnTo>
                <a:lnTo>
                  <a:pt x="70093" y="61989"/>
                </a:lnTo>
                <a:lnTo>
                  <a:pt x="52921" y="80107"/>
                </a:lnTo>
                <a:lnTo>
                  <a:pt x="34401" y="95403"/>
                </a:lnTo>
                <a:lnTo>
                  <a:pt x="18085" y="112527"/>
                </a:lnTo>
                <a:lnTo>
                  <a:pt x="7520" y="136132"/>
                </a:lnTo>
                <a:lnTo>
                  <a:pt x="8287" y="164211"/>
                </a:lnTo>
                <a:lnTo>
                  <a:pt x="8379" y="167577"/>
                </a:lnTo>
                <a:lnTo>
                  <a:pt x="8431" y="169494"/>
                </a:lnTo>
                <a:lnTo>
                  <a:pt x="8548" y="173800"/>
                </a:lnTo>
                <a:lnTo>
                  <a:pt x="8628" y="176721"/>
                </a:lnTo>
                <a:lnTo>
                  <a:pt x="61465" y="225734"/>
                </a:lnTo>
                <a:lnTo>
                  <a:pt x="100141" y="235369"/>
                </a:lnTo>
                <a:lnTo>
                  <a:pt x="145168" y="238280"/>
                </a:lnTo>
                <a:lnTo>
                  <a:pt x="159006" y="237693"/>
                </a:lnTo>
                <a:lnTo>
                  <a:pt x="165432" y="237097"/>
                </a:lnTo>
                <a:lnTo>
                  <a:pt x="169509" y="234709"/>
                </a:lnTo>
                <a:lnTo>
                  <a:pt x="302312" y="234709"/>
                </a:lnTo>
                <a:lnTo>
                  <a:pt x="309920" y="233960"/>
                </a:lnTo>
                <a:lnTo>
                  <a:pt x="314797" y="232944"/>
                </a:lnTo>
                <a:lnTo>
                  <a:pt x="336531" y="229961"/>
                </a:lnTo>
                <a:lnTo>
                  <a:pt x="380471" y="227566"/>
                </a:lnTo>
                <a:lnTo>
                  <a:pt x="402427" y="224333"/>
                </a:lnTo>
                <a:lnTo>
                  <a:pt x="438086" y="211253"/>
                </a:lnTo>
                <a:lnTo>
                  <a:pt x="465755" y="189992"/>
                </a:lnTo>
                <a:lnTo>
                  <a:pt x="135028" y="189992"/>
                </a:lnTo>
                <a:lnTo>
                  <a:pt x="134495" y="189802"/>
                </a:lnTo>
                <a:lnTo>
                  <a:pt x="66613" y="130150"/>
                </a:lnTo>
                <a:lnTo>
                  <a:pt x="67096" y="128689"/>
                </a:lnTo>
                <a:lnTo>
                  <a:pt x="78463" y="115824"/>
                </a:lnTo>
                <a:lnTo>
                  <a:pt x="127786" y="115824"/>
                </a:lnTo>
                <a:lnTo>
                  <a:pt x="129809" y="113589"/>
                </a:lnTo>
                <a:lnTo>
                  <a:pt x="129707" y="113272"/>
                </a:lnTo>
                <a:lnTo>
                  <a:pt x="129580" y="112878"/>
                </a:lnTo>
                <a:lnTo>
                  <a:pt x="103977" y="88989"/>
                </a:lnTo>
                <a:lnTo>
                  <a:pt x="103647" y="87338"/>
                </a:lnTo>
                <a:lnTo>
                  <a:pt x="113461" y="77877"/>
                </a:lnTo>
                <a:lnTo>
                  <a:pt x="114975" y="75845"/>
                </a:lnTo>
                <a:lnTo>
                  <a:pt x="115712" y="75692"/>
                </a:lnTo>
                <a:lnTo>
                  <a:pt x="229816" y="75692"/>
                </a:lnTo>
                <a:lnTo>
                  <a:pt x="225805" y="61989"/>
                </a:lnTo>
                <a:lnTo>
                  <a:pt x="194883" y="23698"/>
                </a:lnTo>
                <a:lnTo>
                  <a:pt x="163406" y="10124"/>
                </a:lnTo>
                <a:lnTo>
                  <a:pt x="146992" y="9148"/>
                </a:lnTo>
                <a:close/>
              </a:path>
              <a:path w="497205" h="513079">
                <a:moveTo>
                  <a:pt x="144646" y="125298"/>
                </a:moveTo>
                <a:lnTo>
                  <a:pt x="144231" y="125661"/>
                </a:lnTo>
                <a:lnTo>
                  <a:pt x="119852" y="151791"/>
                </a:lnTo>
                <a:lnTo>
                  <a:pt x="146623" y="175629"/>
                </a:lnTo>
                <a:lnTo>
                  <a:pt x="147182" y="176492"/>
                </a:lnTo>
                <a:lnTo>
                  <a:pt x="138013" y="186652"/>
                </a:lnTo>
                <a:lnTo>
                  <a:pt x="136375" y="188392"/>
                </a:lnTo>
                <a:lnTo>
                  <a:pt x="135028" y="189992"/>
                </a:lnTo>
                <a:lnTo>
                  <a:pt x="465755" y="189992"/>
                </a:lnTo>
                <a:lnTo>
                  <a:pt x="467038" y="189006"/>
                </a:lnTo>
                <a:lnTo>
                  <a:pt x="471155" y="181407"/>
                </a:lnTo>
                <a:lnTo>
                  <a:pt x="243347" y="181407"/>
                </a:lnTo>
                <a:lnTo>
                  <a:pt x="237987" y="173800"/>
                </a:lnTo>
                <a:lnTo>
                  <a:pt x="237517" y="169494"/>
                </a:lnTo>
                <a:lnTo>
                  <a:pt x="236563" y="155032"/>
                </a:lnTo>
                <a:lnTo>
                  <a:pt x="236467" y="149060"/>
                </a:lnTo>
                <a:lnTo>
                  <a:pt x="171198" y="149060"/>
                </a:lnTo>
                <a:lnTo>
                  <a:pt x="144646" y="125298"/>
                </a:lnTo>
                <a:close/>
              </a:path>
              <a:path w="497205" h="513079">
                <a:moveTo>
                  <a:pt x="340029" y="0"/>
                </a:moveTo>
                <a:lnTo>
                  <a:pt x="280931" y="31636"/>
                </a:lnTo>
                <a:lnTo>
                  <a:pt x="262428" y="66669"/>
                </a:lnTo>
                <a:lnTo>
                  <a:pt x="255470" y="107797"/>
                </a:lnTo>
                <a:lnTo>
                  <a:pt x="253262" y="151791"/>
                </a:lnTo>
                <a:lnTo>
                  <a:pt x="253227" y="152476"/>
                </a:lnTo>
                <a:lnTo>
                  <a:pt x="251953" y="158280"/>
                </a:lnTo>
                <a:lnTo>
                  <a:pt x="251856" y="158725"/>
                </a:lnTo>
                <a:lnTo>
                  <a:pt x="253456" y="167577"/>
                </a:lnTo>
                <a:lnTo>
                  <a:pt x="251462" y="174892"/>
                </a:lnTo>
                <a:lnTo>
                  <a:pt x="249176" y="177572"/>
                </a:lnTo>
                <a:lnTo>
                  <a:pt x="243347" y="181407"/>
                </a:lnTo>
                <a:lnTo>
                  <a:pt x="471155" y="181407"/>
                </a:lnTo>
                <a:lnTo>
                  <a:pt x="473563" y="176962"/>
                </a:lnTo>
                <a:lnTo>
                  <a:pt x="353494" y="176962"/>
                </a:lnTo>
                <a:lnTo>
                  <a:pt x="341835" y="164211"/>
                </a:lnTo>
                <a:lnTo>
                  <a:pt x="367667" y="138291"/>
                </a:lnTo>
                <a:lnTo>
                  <a:pt x="367216" y="137833"/>
                </a:lnTo>
                <a:lnTo>
                  <a:pt x="315495" y="137833"/>
                </a:lnTo>
                <a:lnTo>
                  <a:pt x="303608" y="125083"/>
                </a:lnTo>
                <a:lnTo>
                  <a:pt x="308423" y="119463"/>
                </a:lnTo>
                <a:lnTo>
                  <a:pt x="313663" y="114238"/>
                </a:lnTo>
                <a:lnTo>
                  <a:pt x="319099" y="109197"/>
                </a:lnTo>
                <a:lnTo>
                  <a:pt x="324500" y="104128"/>
                </a:lnTo>
                <a:lnTo>
                  <a:pt x="367426" y="62510"/>
                </a:lnTo>
                <a:lnTo>
                  <a:pt x="369394" y="61468"/>
                </a:lnTo>
                <a:lnTo>
                  <a:pt x="423856" y="61468"/>
                </a:lnTo>
                <a:lnTo>
                  <a:pt x="415559" y="53963"/>
                </a:lnTo>
                <a:lnTo>
                  <a:pt x="411136" y="47366"/>
                </a:lnTo>
                <a:lnTo>
                  <a:pt x="407640" y="40567"/>
                </a:lnTo>
                <a:lnTo>
                  <a:pt x="404211" y="33792"/>
                </a:lnTo>
                <a:lnTo>
                  <a:pt x="399988" y="27267"/>
                </a:lnTo>
                <a:lnTo>
                  <a:pt x="383231" y="11853"/>
                </a:lnTo>
                <a:lnTo>
                  <a:pt x="362541" y="2483"/>
                </a:lnTo>
                <a:lnTo>
                  <a:pt x="340029" y="0"/>
                </a:lnTo>
                <a:close/>
              </a:path>
              <a:path w="497205" h="513079">
                <a:moveTo>
                  <a:pt x="471780" y="100076"/>
                </a:moveTo>
                <a:lnTo>
                  <a:pt x="407685" y="100076"/>
                </a:lnTo>
                <a:lnTo>
                  <a:pt x="420016" y="113272"/>
                </a:lnTo>
                <a:lnTo>
                  <a:pt x="353494" y="176962"/>
                </a:lnTo>
                <a:lnTo>
                  <a:pt x="473563" y="176962"/>
                </a:lnTo>
                <a:lnTo>
                  <a:pt x="483683" y="158280"/>
                </a:lnTo>
                <a:lnTo>
                  <a:pt x="482424" y="119761"/>
                </a:lnTo>
                <a:lnTo>
                  <a:pt x="471780" y="100076"/>
                </a:lnTo>
                <a:close/>
              </a:path>
              <a:path w="497205" h="513079">
                <a:moveTo>
                  <a:pt x="229816" y="75692"/>
                </a:moveTo>
                <a:lnTo>
                  <a:pt x="115712" y="75692"/>
                </a:lnTo>
                <a:lnTo>
                  <a:pt x="118175" y="77877"/>
                </a:lnTo>
                <a:lnTo>
                  <a:pt x="124240" y="82789"/>
                </a:lnTo>
                <a:lnTo>
                  <a:pt x="129620" y="87338"/>
                </a:lnTo>
                <a:lnTo>
                  <a:pt x="139892" y="96241"/>
                </a:lnTo>
                <a:lnTo>
                  <a:pt x="150862" y="105944"/>
                </a:lnTo>
                <a:lnTo>
                  <a:pt x="172557" y="125661"/>
                </a:lnTo>
                <a:lnTo>
                  <a:pt x="183441" y="135471"/>
                </a:lnTo>
                <a:lnTo>
                  <a:pt x="183072" y="137198"/>
                </a:lnTo>
                <a:lnTo>
                  <a:pt x="171198" y="149060"/>
                </a:lnTo>
                <a:lnTo>
                  <a:pt x="236467" y="149060"/>
                </a:lnTo>
                <a:lnTo>
                  <a:pt x="236324" y="140197"/>
                </a:lnTo>
                <a:lnTo>
                  <a:pt x="236209" y="125083"/>
                </a:lnTo>
                <a:lnTo>
                  <a:pt x="235859" y="115824"/>
                </a:lnTo>
                <a:lnTo>
                  <a:pt x="235734" y="112527"/>
                </a:lnTo>
                <a:lnTo>
                  <a:pt x="235663" y="110643"/>
                </a:lnTo>
                <a:lnTo>
                  <a:pt x="232545" y="85015"/>
                </a:lnTo>
                <a:lnTo>
                  <a:pt x="229861" y="75845"/>
                </a:lnTo>
                <a:lnTo>
                  <a:pt x="229816" y="75692"/>
                </a:lnTo>
                <a:close/>
              </a:path>
              <a:path w="497205" h="513079">
                <a:moveTo>
                  <a:pt x="127786" y="115824"/>
                </a:moveTo>
                <a:lnTo>
                  <a:pt x="78463" y="115824"/>
                </a:lnTo>
                <a:lnTo>
                  <a:pt x="105933" y="139980"/>
                </a:lnTo>
                <a:lnTo>
                  <a:pt x="127786" y="115824"/>
                </a:lnTo>
                <a:close/>
              </a:path>
              <a:path w="497205" h="513079">
                <a:moveTo>
                  <a:pt x="342407" y="112687"/>
                </a:moveTo>
                <a:lnTo>
                  <a:pt x="315495" y="137833"/>
                </a:lnTo>
                <a:lnTo>
                  <a:pt x="367216" y="137833"/>
                </a:lnTo>
                <a:lnTo>
                  <a:pt x="342407" y="112687"/>
                </a:lnTo>
                <a:close/>
              </a:path>
              <a:path w="497205" h="513079">
                <a:moveTo>
                  <a:pt x="423856" y="61468"/>
                </a:moveTo>
                <a:lnTo>
                  <a:pt x="369394" y="61468"/>
                </a:lnTo>
                <a:lnTo>
                  <a:pt x="381345" y="73698"/>
                </a:lnTo>
                <a:lnTo>
                  <a:pt x="356262" y="99784"/>
                </a:lnTo>
                <a:lnTo>
                  <a:pt x="380518" y="125083"/>
                </a:lnTo>
                <a:lnTo>
                  <a:pt x="381775" y="125083"/>
                </a:lnTo>
                <a:lnTo>
                  <a:pt x="407685" y="100076"/>
                </a:lnTo>
                <a:lnTo>
                  <a:pt x="471780" y="100076"/>
                </a:lnTo>
                <a:lnTo>
                  <a:pt x="470535" y="97773"/>
                </a:lnTo>
                <a:lnTo>
                  <a:pt x="452968" y="82971"/>
                </a:lnTo>
                <a:lnTo>
                  <a:pt x="433413" y="70114"/>
                </a:lnTo>
                <a:lnTo>
                  <a:pt x="423856" y="61468"/>
                </a:lnTo>
                <a:close/>
              </a:path>
            </a:pathLst>
          </a:custGeom>
          <a:solidFill>
            <a:srgbClr val="004F38"/>
          </a:solidFill>
        </p:spPr>
        <p:txBody>
          <a:bodyPr wrap="square" lIns="0" tIns="0" rIns="0" bIns="0" rtlCol="0"/>
          <a:lstStyle/>
          <a:p>
            <a:endParaRPr/>
          </a:p>
        </p:txBody>
      </p:sp>
      <p:sp>
        <p:nvSpPr>
          <p:cNvPr id="63" name="object 63" descr="MSU Extension logo and county annual report page 1"/>
          <p:cNvSpPr txBox="1">
            <a:spLocks noGrp="1"/>
          </p:cNvSpPr>
          <p:nvPr>
            <p:ph type="sldNum" sz="quarter" idx="7"/>
          </p:nvPr>
        </p:nvSpPr>
        <p:spPr>
          <a:xfrm>
            <a:off x="4908337" y="8769932"/>
            <a:ext cx="2225040" cy="153246"/>
          </a:xfrm>
          <a:prstGeom prst="rect">
            <a:avLst/>
          </a:prstGeom>
        </p:spPr>
        <p:txBody>
          <a:bodyPr vert="horz" wrap="square" lIns="0" tIns="14604" rIns="0" bIns="0" rtlCol="0">
            <a:spAutoFit/>
          </a:bodyPr>
          <a:lstStyle/>
          <a:p>
            <a:pPr marL="12701">
              <a:spcBef>
                <a:spcPts val="114"/>
              </a:spcBef>
            </a:pPr>
            <a:r>
              <a:rPr dirty="0">
                <a:latin typeface="Metropolis" panose="00000500000000000000" pitchFamily="50" charset="0"/>
              </a:rPr>
              <a:t>COUNTY</a:t>
            </a:r>
            <a:r>
              <a:rPr spc="-20" dirty="0">
                <a:latin typeface="Metropolis" panose="00000500000000000000" pitchFamily="50" charset="0"/>
              </a:rPr>
              <a:t> </a:t>
            </a:r>
            <a:r>
              <a:rPr dirty="0">
                <a:latin typeface="Metropolis" panose="00000500000000000000" pitchFamily="50" charset="0"/>
              </a:rPr>
              <a:t>ANNUAL</a:t>
            </a:r>
            <a:r>
              <a:rPr spc="-20" dirty="0">
                <a:latin typeface="Metropolis" panose="00000500000000000000" pitchFamily="50" charset="0"/>
              </a:rPr>
              <a:t> </a:t>
            </a:r>
            <a:r>
              <a:rPr dirty="0">
                <a:latin typeface="Metropolis" panose="00000500000000000000" pitchFamily="50" charset="0"/>
              </a:rPr>
              <a:t>REPORT</a:t>
            </a:r>
            <a:r>
              <a:rPr spc="-20" dirty="0">
                <a:latin typeface="Metropolis" panose="00000500000000000000" pitchFamily="50" charset="0"/>
              </a:rPr>
              <a:t> </a:t>
            </a:r>
            <a:r>
              <a:rPr dirty="0">
                <a:latin typeface="Metropolis" panose="00000500000000000000" pitchFamily="50" charset="0"/>
                <a:cs typeface="Gotham Book"/>
              </a:rPr>
              <a:t>2024</a:t>
            </a:r>
            <a:r>
              <a:rPr spc="240" dirty="0">
                <a:latin typeface="Metropolis" panose="00000500000000000000" pitchFamily="50" charset="0"/>
                <a:cs typeface="Gotham Book"/>
              </a:rPr>
              <a:t> </a:t>
            </a:r>
            <a:r>
              <a:rPr dirty="0">
                <a:latin typeface="Metropolis" panose="00000500000000000000" pitchFamily="50" charset="0"/>
                <a:cs typeface="Gotham Book"/>
              </a:rPr>
              <a:t>|</a:t>
            </a:r>
            <a:r>
              <a:rPr spc="240" dirty="0">
                <a:latin typeface="Metropolis" panose="00000500000000000000" pitchFamily="50" charset="0"/>
                <a:cs typeface="Gotham Book"/>
              </a:rPr>
              <a:t> </a:t>
            </a:r>
            <a:fld id="{81D60167-4931-47E6-BA6A-407CBD079E47}" type="slidenum">
              <a:rPr spc="-50" dirty="0">
                <a:latin typeface="Metropolis" panose="00000500000000000000" pitchFamily="50" charset="0"/>
              </a:rPr>
              <a:pPr marL="12701">
                <a:spcBef>
                  <a:spcPts val="114"/>
                </a:spcBef>
              </a:pPr>
              <a:t>1</a:t>
            </a:fld>
            <a:endParaRPr spc="-50" dirty="0">
              <a:latin typeface="Metropolis" panose="00000500000000000000" pitchFamily="50" charset="0"/>
            </a:endParaRPr>
          </a:p>
        </p:txBody>
      </p:sp>
      <p:sp>
        <p:nvSpPr>
          <p:cNvPr id="64" name="Rectangle 63">
            <a:extLst>
              <a:ext uri="{FF2B5EF4-FFF2-40B4-BE49-F238E27FC236}">
                <a16:creationId xmlns:a16="http://schemas.microsoft.com/office/drawing/2014/main" id="{7A4920FC-CF12-26A1-892C-C4C1EACEC152}"/>
              </a:ext>
              <a:ext uri="{C183D7F6-B498-43B3-948B-1728B52AA6E4}">
                <adec:decorative xmlns:adec="http://schemas.microsoft.com/office/drawing/2017/decorative" val="1"/>
              </a:ext>
            </a:extLst>
          </p:cNvPr>
          <p:cNvSpPr/>
          <p:nvPr/>
        </p:nvSpPr>
        <p:spPr>
          <a:xfrm>
            <a:off x="-3962400" y="945414"/>
            <a:ext cx="914400" cy="914400"/>
          </a:xfrm>
          <a:prstGeom prst="rect">
            <a:avLst/>
          </a:prstGeom>
          <a:solidFill>
            <a:srgbClr val="18453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18453B"/>
              </a:solidFill>
              <a:highlight>
                <a:srgbClr val="18453B"/>
              </a:highlight>
            </a:endParaRPr>
          </a:p>
        </p:txBody>
      </p:sp>
      <p:sp>
        <p:nvSpPr>
          <p:cNvPr id="65" name="Rectangle 64">
            <a:extLst>
              <a:ext uri="{FF2B5EF4-FFF2-40B4-BE49-F238E27FC236}">
                <a16:creationId xmlns:a16="http://schemas.microsoft.com/office/drawing/2014/main" id="{EEF626AC-B618-EE9C-B8FE-A097CAD3A566}"/>
              </a:ext>
              <a:ext uri="{C183D7F6-B498-43B3-948B-1728B52AA6E4}">
                <adec:decorative xmlns:adec="http://schemas.microsoft.com/office/drawing/2017/decorative" val="1"/>
              </a:ext>
            </a:extLst>
          </p:cNvPr>
          <p:cNvSpPr/>
          <p:nvPr/>
        </p:nvSpPr>
        <p:spPr>
          <a:xfrm>
            <a:off x="-3962400" y="2088907"/>
            <a:ext cx="914400" cy="914400"/>
          </a:xfrm>
          <a:prstGeom prst="rect">
            <a:avLst/>
          </a:prstGeom>
          <a:solidFill>
            <a:srgbClr val="0B9A6D"/>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a:extLst>
              <a:ext uri="{FF2B5EF4-FFF2-40B4-BE49-F238E27FC236}">
                <a16:creationId xmlns:a16="http://schemas.microsoft.com/office/drawing/2014/main" id="{48D2FE56-5364-B82D-40DA-764D03FA0C41}"/>
              </a:ext>
              <a:ext uri="{C183D7F6-B498-43B3-948B-1728B52AA6E4}">
                <adec:decorative xmlns:adec="http://schemas.microsoft.com/office/drawing/2017/decorative" val="1"/>
              </a:ext>
            </a:extLst>
          </p:cNvPr>
          <p:cNvSpPr/>
          <p:nvPr/>
        </p:nvSpPr>
        <p:spPr>
          <a:xfrm>
            <a:off x="-3962400" y="3223607"/>
            <a:ext cx="914400" cy="914400"/>
          </a:xfrm>
          <a:prstGeom prst="rect">
            <a:avLst/>
          </a:prstGeom>
          <a:solidFill>
            <a:srgbClr val="00893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a:extLst>
              <a:ext uri="{FF2B5EF4-FFF2-40B4-BE49-F238E27FC236}">
                <a16:creationId xmlns:a16="http://schemas.microsoft.com/office/drawing/2014/main" id="{32FB7F83-FA25-84F7-110F-BD271EC24597}"/>
              </a:ext>
              <a:ext uri="{C183D7F6-B498-43B3-948B-1728B52AA6E4}">
                <adec:decorative xmlns:adec="http://schemas.microsoft.com/office/drawing/2017/decorative" val="1"/>
              </a:ext>
            </a:extLst>
          </p:cNvPr>
          <p:cNvSpPr/>
          <p:nvPr/>
        </p:nvSpPr>
        <p:spPr>
          <a:xfrm>
            <a:off x="-3960308" y="5423569"/>
            <a:ext cx="914400" cy="914400"/>
          </a:xfrm>
          <a:prstGeom prst="rect">
            <a:avLst/>
          </a:prstGeom>
          <a:solidFill>
            <a:srgbClr val="FFFF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a:extLst>
              <a:ext uri="{FF2B5EF4-FFF2-40B4-BE49-F238E27FC236}">
                <a16:creationId xmlns:a16="http://schemas.microsoft.com/office/drawing/2014/main" id="{BBCD0043-F037-95E6-1CAE-F74574F5FEC1}"/>
              </a:ext>
              <a:ext uri="{C183D7F6-B498-43B3-948B-1728B52AA6E4}">
                <adec:decorative xmlns:adec="http://schemas.microsoft.com/office/drawing/2017/decorative" val="1"/>
              </a:ext>
            </a:extLst>
          </p:cNvPr>
          <p:cNvSpPr/>
          <p:nvPr/>
        </p:nvSpPr>
        <p:spPr>
          <a:xfrm>
            <a:off x="-3962400" y="6500735"/>
            <a:ext cx="914400" cy="914400"/>
          </a:xfrm>
          <a:prstGeom prst="rect">
            <a:avLst/>
          </a:prstGeom>
          <a:solidFill>
            <a:srgbClr val="0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extBox 68">
            <a:extLst>
              <a:ext uri="{FF2B5EF4-FFF2-40B4-BE49-F238E27FC236}">
                <a16:creationId xmlns:a16="http://schemas.microsoft.com/office/drawing/2014/main" id="{511D1FE2-B947-67ED-5F9A-1B92E9BF40EB}"/>
              </a:ext>
            </a:extLst>
          </p:cNvPr>
          <p:cNvSpPr txBox="1"/>
          <p:nvPr/>
        </p:nvSpPr>
        <p:spPr>
          <a:xfrm>
            <a:off x="-2740089" y="892745"/>
            <a:ext cx="2114312" cy="11726287"/>
          </a:xfrm>
          <a:prstGeom prst="rect">
            <a:avLst/>
          </a:prstGeom>
          <a:noFill/>
        </p:spPr>
        <p:txBody>
          <a:bodyPr wrap="square" rtlCol="0">
            <a:spAutoFit/>
          </a:bodyPr>
          <a:lstStyle/>
          <a:p>
            <a:r>
              <a:rPr lang="en-US" dirty="0"/>
              <a:t>Hex Code</a:t>
            </a:r>
          </a:p>
          <a:p>
            <a:endParaRPr lang="en-US" dirty="0"/>
          </a:p>
          <a:p>
            <a:r>
              <a:rPr lang="en-US" dirty="0"/>
              <a:t>#18453B</a:t>
            </a:r>
          </a:p>
          <a:p>
            <a:endParaRPr lang="en-US" dirty="0"/>
          </a:p>
          <a:p>
            <a:endParaRPr lang="en-US" dirty="0"/>
          </a:p>
          <a:p>
            <a:r>
              <a:rPr lang="en-US" dirty="0"/>
              <a:t>#0B9A6D</a:t>
            </a:r>
          </a:p>
          <a:p>
            <a:endParaRPr lang="en-US" dirty="0"/>
          </a:p>
          <a:p>
            <a:endParaRPr lang="en-US" dirty="0"/>
          </a:p>
          <a:p>
            <a:endParaRPr lang="en-US" dirty="0"/>
          </a:p>
          <a:p>
            <a:r>
              <a:rPr lang="en-US" dirty="0"/>
              <a:t>#008208</a:t>
            </a:r>
          </a:p>
          <a:p>
            <a:endParaRPr lang="en-US" dirty="0"/>
          </a:p>
          <a:p>
            <a:endParaRPr lang="en-US" dirty="0"/>
          </a:p>
          <a:p>
            <a:endParaRPr lang="en-US" dirty="0"/>
          </a:p>
          <a:p>
            <a:r>
              <a:rPr lang="en-US" dirty="0"/>
              <a:t>#7BBD00</a:t>
            </a:r>
          </a:p>
          <a:p>
            <a:endParaRPr lang="en-US" dirty="0"/>
          </a:p>
          <a:p>
            <a:endParaRPr lang="en-US" dirty="0"/>
          </a:p>
          <a:p>
            <a:endParaRPr lang="en-US" dirty="0"/>
          </a:p>
          <a:p>
            <a:r>
              <a:rPr lang="en-US" dirty="0"/>
              <a:t>#FFFFFF</a:t>
            </a:r>
          </a:p>
          <a:p>
            <a:endParaRPr lang="en-US" dirty="0"/>
          </a:p>
          <a:p>
            <a:endParaRPr lang="en-US" dirty="0"/>
          </a:p>
          <a:p>
            <a:endParaRPr lang="en-US" dirty="0"/>
          </a:p>
          <a:p>
            <a:r>
              <a:rPr lang="en-US" dirty="0"/>
              <a:t>#000000</a:t>
            </a:r>
          </a:p>
          <a:p>
            <a:endParaRPr lang="en-US" dirty="0"/>
          </a:p>
          <a:p>
            <a:endParaRPr lang="en-US" dirty="0"/>
          </a:p>
          <a:p>
            <a:endParaRPr lang="en-US" dirty="0"/>
          </a:p>
          <a:p>
            <a:r>
              <a:rPr lang="en-US" dirty="0"/>
              <a:t>Fonts ( in order of primary, secondary and tertiary brand  preference):</a:t>
            </a:r>
          </a:p>
          <a:p>
            <a:endParaRPr lang="en-US" dirty="0"/>
          </a:p>
          <a:p>
            <a:r>
              <a:rPr lang="en-US" dirty="0"/>
              <a:t>Metropolis</a:t>
            </a:r>
          </a:p>
          <a:p>
            <a:endParaRPr lang="en-US" dirty="0"/>
          </a:p>
          <a:p>
            <a:r>
              <a:rPr lang="en-US" dirty="0"/>
              <a:t>Garamond</a:t>
            </a:r>
          </a:p>
          <a:p>
            <a:endParaRPr lang="en-US" dirty="0"/>
          </a:p>
          <a:p>
            <a:r>
              <a:rPr lang="en-US" dirty="0"/>
              <a:t>Times New Roman</a:t>
            </a:r>
          </a:p>
          <a:p>
            <a:endParaRPr lang="en-US" dirty="0"/>
          </a:p>
          <a:p>
            <a:r>
              <a:rPr lang="en-US" dirty="0"/>
              <a:t>Learn more about font and branding at </a:t>
            </a:r>
            <a:r>
              <a:rPr lang="en-US" dirty="0">
                <a:hlinkClick r:id="rId27"/>
              </a:rPr>
              <a:t>brand.msu.edu</a:t>
            </a:r>
            <a:r>
              <a:rPr lang="en-US" dirty="0"/>
              <a:t>. </a:t>
            </a:r>
          </a:p>
          <a:p>
            <a:endParaRPr lang="en-US" dirty="0"/>
          </a:p>
        </p:txBody>
      </p:sp>
      <p:sp>
        <p:nvSpPr>
          <p:cNvPr id="70" name="Rectangle 69">
            <a:extLst>
              <a:ext uri="{FF2B5EF4-FFF2-40B4-BE49-F238E27FC236}">
                <a16:creationId xmlns:a16="http://schemas.microsoft.com/office/drawing/2014/main" id="{5B20A871-A515-3106-2BEC-486DCAD7A794}"/>
              </a:ext>
              <a:ext uri="{C183D7F6-B498-43B3-948B-1728B52AA6E4}">
                <adec:decorative xmlns:adec="http://schemas.microsoft.com/office/drawing/2017/decorative" val="1"/>
              </a:ext>
            </a:extLst>
          </p:cNvPr>
          <p:cNvSpPr/>
          <p:nvPr/>
        </p:nvSpPr>
        <p:spPr>
          <a:xfrm>
            <a:off x="-3962400" y="4351510"/>
            <a:ext cx="914400" cy="914400"/>
          </a:xfrm>
          <a:prstGeom prst="rect">
            <a:avLst/>
          </a:prstGeom>
          <a:solidFill>
            <a:srgbClr val="7BBD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a:extLst>
              <a:ext uri="{FF2B5EF4-FFF2-40B4-BE49-F238E27FC236}">
                <a16:creationId xmlns:a16="http://schemas.microsoft.com/office/drawing/2014/main" id="{EF53E544-A49B-B647-943C-C865D4CF4702}"/>
              </a:ext>
            </a:extLst>
          </p:cNvPr>
          <p:cNvSpPr txBox="1"/>
          <p:nvPr/>
        </p:nvSpPr>
        <p:spPr>
          <a:xfrm>
            <a:off x="8001000" y="433006"/>
            <a:ext cx="8115300" cy="14773275"/>
          </a:xfrm>
          <a:prstGeom prst="rect">
            <a:avLst/>
          </a:prstGeom>
          <a:noFill/>
        </p:spPr>
        <p:txBody>
          <a:bodyPr wrap="square" rtlCol="0">
            <a:spAutoFit/>
          </a:bodyPr>
          <a:lstStyle/>
          <a:p>
            <a:r>
              <a:rPr lang="en-US" dirty="0"/>
              <a:t>How to complete the annual report:</a:t>
            </a:r>
          </a:p>
          <a:p>
            <a:endParaRPr lang="en-US" dirty="0"/>
          </a:p>
          <a:p>
            <a:pPr marL="342904" indent="-342904">
              <a:buAutoNum type="arabicPeriod"/>
            </a:pPr>
            <a:r>
              <a:rPr lang="en-US" dirty="0">
                <a:hlinkClick r:id="rId28"/>
              </a:rPr>
              <a:t>Download the master template from the OD website (if you do not have it).</a:t>
            </a:r>
            <a:endParaRPr lang="en-US" dirty="0"/>
          </a:p>
          <a:p>
            <a:pPr marL="342904" indent="-342904">
              <a:buAutoNum type="arabicPeriod"/>
            </a:pPr>
            <a:endParaRPr lang="en-US" dirty="0"/>
          </a:p>
          <a:p>
            <a:pPr marL="342904" indent="-342904">
              <a:buAutoNum type="arabicPeriod"/>
            </a:pPr>
            <a:r>
              <a:rPr lang="en-US" dirty="0"/>
              <a:t>You can duplicate, rearrange or remove the icons and corresponding text based on the most outstanding impacts. For example, if the number of partnerships is larger than the Ask Extension questions answered for your county, switch them. This is where it is important to work as a team to identify the county’s strengths to highlight. </a:t>
            </a:r>
          </a:p>
          <a:p>
            <a:pPr marL="342904" indent="-342904">
              <a:buAutoNum type="arabicPeriod"/>
            </a:pPr>
            <a:endParaRPr lang="en-US" dirty="0"/>
          </a:p>
          <a:p>
            <a:pPr marL="342904" indent="-342904">
              <a:buAutoNum type="arabicPeriod"/>
            </a:pPr>
            <a:r>
              <a:rPr lang="en-US" dirty="0"/>
              <a:t>Find data through PEARS and </a:t>
            </a:r>
            <a:r>
              <a:rPr lang="en-US" dirty="0">
                <a:hlinkClick r:id="rId29"/>
              </a:rPr>
              <a:t>MI Spartan Impact</a:t>
            </a:r>
            <a:r>
              <a:rPr lang="en-US" dirty="0"/>
              <a:t>. Norma Lundeen (</a:t>
            </a:r>
            <a:r>
              <a:rPr lang="en-US" dirty="0">
                <a:hlinkClick r:id="rId30"/>
              </a:rPr>
              <a:t>nlundeen@msu.edu</a:t>
            </a:r>
            <a:r>
              <a:rPr lang="en-US" dirty="0"/>
              <a:t>) can assist with accessing or locating data. </a:t>
            </a:r>
          </a:p>
          <a:p>
            <a:pPr marL="342904" indent="-342904">
              <a:buAutoNum type="arabicPeriod"/>
            </a:pPr>
            <a:endParaRPr lang="en-US" dirty="0"/>
          </a:p>
          <a:p>
            <a:pPr marL="342904" indent="-342904">
              <a:buAutoNum type="arabicPeriod"/>
            </a:pPr>
            <a:r>
              <a:rPr lang="en-US" dirty="0"/>
              <a:t>Find relevant photos or graphics through </a:t>
            </a:r>
            <a:r>
              <a:rPr lang="en-US" dirty="0">
                <a:hlinkClick r:id="rId31"/>
              </a:rPr>
              <a:t>iStock</a:t>
            </a:r>
            <a:r>
              <a:rPr lang="en-US" dirty="0"/>
              <a:t>, </a:t>
            </a:r>
            <a:r>
              <a:rPr lang="en-US" dirty="0" err="1">
                <a:hlinkClick r:id="rId32"/>
              </a:rPr>
              <a:t>Pexels</a:t>
            </a:r>
            <a:r>
              <a:rPr lang="en-US" dirty="0"/>
              <a:t> or </a:t>
            </a:r>
            <a:r>
              <a:rPr lang="en-US" dirty="0" err="1">
                <a:hlinkClick r:id="rId33"/>
              </a:rPr>
              <a:t>Pixabay</a:t>
            </a:r>
            <a:r>
              <a:rPr lang="en-US" dirty="0"/>
              <a:t>. Only photos with releases or pictures without people should be included in the report. Note: it is always best to find pictures from local programs. Reach out to your county staff, look at PEARS success stories or contact Chelsea Dickens (</a:t>
            </a:r>
            <a:r>
              <a:rPr lang="en-US" dirty="0">
                <a:hlinkClick r:id="rId34"/>
              </a:rPr>
              <a:t>dickensc@msu.edu</a:t>
            </a:r>
            <a:r>
              <a:rPr lang="en-US" dirty="0"/>
              <a:t>) for possible picture locations. </a:t>
            </a:r>
          </a:p>
          <a:p>
            <a:pPr marL="342904" indent="-342904">
              <a:buAutoNum type="arabicPeriod"/>
            </a:pPr>
            <a:endParaRPr lang="en-US" dirty="0"/>
          </a:p>
          <a:p>
            <a:pPr marL="342904" indent="-342904">
              <a:buAutoNum type="arabicPeriod"/>
            </a:pPr>
            <a:r>
              <a:rPr lang="en-US" dirty="0"/>
              <a:t>Success stories should be a few sentences unless additional details are required for an accurate and effective story. </a:t>
            </a:r>
          </a:p>
          <a:p>
            <a:pPr marL="342904" indent="-342904">
              <a:buAutoNum type="arabicPeriod"/>
            </a:pPr>
            <a:endParaRPr lang="en-US" dirty="0"/>
          </a:p>
          <a:p>
            <a:pPr marL="342904" indent="-342904">
              <a:buAutoNum type="arabicPeriod"/>
            </a:pPr>
            <a:r>
              <a:rPr lang="en-US" dirty="0"/>
              <a:t>All photos and icons should have alt text included unless it is decorative and not essential to the narrative of the report. To do so, right-click on an image/icon &gt; click alt text at the bottom of the list &gt; and write a description of a sentence or two about the image in the provided box. </a:t>
            </a:r>
          </a:p>
          <a:p>
            <a:pPr marL="342904" indent="-342904">
              <a:buAutoNum type="arabicPeriod"/>
            </a:pPr>
            <a:endParaRPr lang="en-US" dirty="0"/>
          </a:p>
          <a:p>
            <a:pPr marL="342904" indent="-342904">
              <a:buAutoNum type="arabicPeriod"/>
            </a:pPr>
            <a:r>
              <a:rPr lang="en-US" dirty="0"/>
              <a:t>To add pages, find the page you’d like to make a copy of on the left side panel &gt; right click &gt; click on ‘duplicate slide.’ </a:t>
            </a:r>
          </a:p>
          <a:p>
            <a:pPr marL="342904" indent="-342904">
              <a:buAutoNum type="arabicPeriod"/>
            </a:pPr>
            <a:endParaRPr lang="en-US" dirty="0"/>
          </a:p>
          <a:p>
            <a:pPr marL="342904" indent="-342904">
              <a:buAutoNum type="arabicPeriod"/>
            </a:pPr>
            <a:endParaRPr lang="en-US" dirty="0"/>
          </a:p>
          <a:p>
            <a:r>
              <a:rPr lang="en-US" dirty="0"/>
              <a:t>Editorial tips:</a:t>
            </a:r>
          </a:p>
          <a:p>
            <a:endParaRPr lang="en-US" dirty="0"/>
          </a:p>
          <a:p>
            <a:pPr marL="342904" indent="-342904">
              <a:buAutoNum type="arabicPeriod"/>
            </a:pPr>
            <a:r>
              <a:rPr lang="en-US" dirty="0"/>
              <a:t>Keep to font and brand standards set by the University.</a:t>
            </a:r>
          </a:p>
          <a:p>
            <a:pPr marL="342904" indent="-342904">
              <a:buAutoNum type="arabicPeriod"/>
            </a:pPr>
            <a:r>
              <a:rPr lang="en-US" dirty="0"/>
              <a:t>If data points are irrelevant (cannot be found for your county or is inconsequential related to broad impact) do not feel the need to include them. </a:t>
            </a:r>
          </a:p>
          <a:p>
            <a:pPr marL="342904" indent="-342904">
              <a:buAutoNum type="arabicPeriod"/>
            </a:pPr>
            <a:r>
              <a:rPr lang="en-US" dirty="0"/>
              <a:t>If there is an element you would like changed (For example, the Product Center is irrelevant) please change it to a more relevant program or research center. </a:t>
            </a:r>
          </a:p>
          <a:p>
            <a:pPr marL="342904" indent="-342904">
              <a:buAutoNum type="arabicPeriod"/>
            </a:pPr>
            <a:r>
              <a:rPr lang="en-US" dirty="0"/>
              <a:t>To create a more impactful display of data, it is recommended to change numbers to </a:t>
            </a:r>
            <a:r>
              <a:rPr lang="en-US" b="1" dirty="0"/>
              <a:t>bold text </a:t>
            </a:r>
            <a:r>
              <a:rPr lang="en-US" dirty="0"/>
              <a:t>and </a:t>
            </a:r>
            <a:r>
              <a:rPr lang="en-US" sz="2000" dirty="0"/>
              <a:t>20 pt. font size.</a:t>
            </a:r>
          </a:p>
          <a:p>
            <a:pPr marL="342904" indent="-342904">
              <a:buAutoNum type="arabicPeriod"/>
            </a:pPr>
            <a:endParaRPr lang="en-US" dirty="0"/>
          </a:p>
          <a:p>
            <a:pPr marL="342904" indent="-342904">
              <a:buAutoNum type="arabicPeriod"/>
            </a:pPr>
            <a:endParaRPr lang="en-US" dirty="0"/>
          </a:p>
          <a:p>
            <a:r>
              <a:rPr lang="en-US" dirty="0"/>
              <a:t>Contact for resources:</a:t>
            </a:r>
          </a:p>
          <a:p>
            <a:endParaRPr lang="en-US" dirty="0"/>
          </a:p>
          <a:p>
            <a:r>
              <a:rPr lang="en-US" dirty="0"/>
              <a:t>Chelsea Dickens, Communications Manager: </a:t>
            </a:r>
            <a:r>
              <a:rPr lang="en-US" dirty="0">
                <a:hlinkClick r:id="rId34"/>
              </a:rPr>
              <a:t>dickensc@msu.edu</a:t>
            </a:r>
            <a:endParaRPr lang="en-US" dirty="0"/>
          </a:p>
          <a:p>
            <a:endParaRPr lang="en-US" dirty="0"/>
          </a:p>
          <a:p>
            <a:r>
              <a:rPr lang="en-US" dirty="0"/>
              <a:t>Norma Lundeen, Planning and Reporting Project Manager, Data Analyst II: </a:t>
            </a:r>
            <a:r>
              <a:rPr lang="en-US" dirty="0">
                <a:hlinkClick r:id="rId35"/>
              </a:rPr>
              <a:t>nlundeen@msue.edu</a:t>
            </a:r>
            <a:endParaRPr lang="en-US" dirty="0"/>
          </a:p>
          <a:p>
            <a:endParaRPr lang="en-US" dirty="0"/>
          </a:p>
          <a:p>
            <a:r>
              <a:rPr lang="en-US" dirty="0"/>
              <a:t>Dawn </a:t>
            </a:r>
            <a:r>
              <a:rPr lang="en-US" dirty="0" err="1"/>
              <a:t>Earnesty</a:t>
            </a:r>
            <a:r>
              <a:rPr lang="en-US" dirty="0"/>
              <a:t>, MSU Extension Evaluation Specialist: </a:t>
            </a:r>
            <a:r>
              <a:rPr lang="en-US" dirty="0">
                <a:hlinkClick r:id="rId36"/>
              </a:rPr>
              <a:t>wilcoxd4@msu.edu</a:t>
            </a:r>
            <a:endParaRPr lang="en-US" dirty="0"/>
          </a:p>
          <a:p>
            <a:endParaRPr lang="en-US" dirty="0"/>
          </a:p>
        </p:txBody>
      </p:sp>
      <p:grpSp>
        <p:nvGrpSpPr>
          <p:cNvPr id="72" name="object 8" descr="District Director headshot">
            <a:extLst>
              <a:ext uri="{FF2B5EF4-FFF2-40B4-BE49-F238E27FC236}">
                <a16:creationId xmlns:a16="http://schemas.microsoft.com/office/drawing/2014/main" id="{152B209D-F70E-93C7-12B1-D466FACAD4AD}"/>
              </a:ext>
            </a:extLst>
          </p:cNvPr>
          <p:cNvGrpSpPr/>
          <p:nvPr/>
        </p:nvGrpSpPr>
        <p:grpSpPr>
          <a:xfrm>
            <a:off x="484752" y="4224430"/>
            <a:ext cx="799255" cy="717148"/>
            <a:chOff x="457200" y="3783761"/>
            <a:chExt cx="2160905" cy="2160905"/>
          </a:xfrm>
        </p:grpSpPr>
        <p:pic>
          <p:nvPicPr>
            <p:cNvPr id="73" name="object 9">
              <a:extLst>
                <a:ext uri="{FF2B5EF4-FFF2-40B4-BE49-F238E27FC236}">
                  <a16:creationId xmlns:a16="http://schemas.microsoft.com/office/drawing/2014/main" id="{5EAF6DDD-9D0F-0893-C645-957A643A467C}"/>
                </a:ext>
              </a:extLst>
            </p:cNvPr>
            <p:cNvPicPr/>
            <p:nvPr/>
          </p:nvPicPr>
          <p:blipFill>
            <a:blip r:embed="rId37" cstate="print"/>
            <a:stretch>
              <a:fillRect/>
            </a:stretch>
          </p:blipFill>
          <p:spPr>
            <a:xfrm>
              <a:off x="463105" y="3789679"/>
              <a:ext cx="2148801" cy="2148801"/>
            </a:xfrm>
            <a:prstGeom prst="rect">
              <a:avLst/>
            </a:prstGeom>
          </p:spPr>
        </p:pic>
        <p:sp>
          <p:nvSpPr>
            <p:cNvPr id="74" name="object 10">
              <a:extLst>
                <a:ext uri="{FF2B5EF4-FFF2-40B4-BE49-F238E27FC236}">
                  <a16:creationId xmlns:a16="http://schemas.microsoft.com/office/drawing/2014/main" id="{70EF8AAC-DC09-44CC-66A4-1B401B5DBEDB}"/>
                </a:ext>
              </a:extLst>
            </p:cNvPr>
            <p:cNvSpPr/>
            <p:nvPr/>
          </p:nvSpPr>
          <p:spPr>
            <a:xfrm>
              <a:off x="463105" y="3789667"/>
              <a:ext cx="2148840" cy="2148840"/>
            </a:xfrm>
            <a:custGeom>
              <a:avLst/>
              <a:gdLst/>
              <a:ahLst/>
              <a:cxnLst/>
              <a:rect l="l" t="t" r="r" b="b"/>
              <a:pathLst>
                <a:path w="2148840" h="2148840">
                  <a:moveTo>
                    <a:pt x="0" y="2148814"/>
                  </a:moveTo>
                  <a:lnTo>
                    <a:pt x="2148814" y="2148814"/>
                  </a:lnTo>
                  <a:lnTo>
                    <a:pt x="2148814" y="0"/>
                  </a:lnTo>
                  <a:lnTo>
                    <a:pt x="0" y="0"/>
                  </a:lnTo>
                  <a:lnTo>
                    <a:pt x="0" y="2148814"/>
                  </a:lnTo>
                  <a:close/>
                </a:path>
              </a:pathLst>
            </a:custGeom>
            <a:ln w="11811">
              <a:solidFill>
                <a:srgbClr val="C95A28"/>
              </a:solidFill>
            </a:ln>
          </p:spPr>
          <p:txBody>
            <a:bodyPr wrap="square" lIns="0" tIns="0" rIns="0" bIns="0" rtlCol="0"/>
            <a:lstStyle/>
            <a:p>
              <a:endParaRPr/>
            </a:p>
          </p:txBody>
        </p:sp>
      </p:grpSp>
      <p:sp>
        <p:nvSpPr>
          <p:cNvPr id="75" name="TextBox 74">
            <a:extLst>
              <a:ext uri="{FF2B5EF4-FFF2-40B4-BE49-F238E27FC236}">
                <a16:creationId xmlns:a16="http://schemas.microsoft.com/office/drawing/2014/main" id="{1DF81E78-004D-4D3F-DBA9-E526894F624D}"/>
              </a:ext>
            </a:extLst>
          </p:cNvPr>
          <p:cNvSpPr txBox="1"/>
          <p:nvPr/>
        </p:nvSpPr>
        <p:spPr>
          <a:xfrm>
            <a:off x="-9144000" y="1219200"/>
            <a:ext cx="4435844" cy="923330"/>
          </a:xfrm>
          <a:prstGeom prst="rect">
            <a:avLst/>
          </a:prstGeom>
          <a:noFill/>
        </p:spPr>
        <p:txBody>
          <a:bodyPr wrap="square" rtlCol="0">
            <a:spAutoFit/>
          </a:bodyPr>
          <a:lstStyle/>
          <a:p>
            <a:r>
              <a:rPr lang="en-US" dirty="0"/>
              <a:t>Icon Library </a:t>
            </a:r>
          </a:p>
          <a:p>
            <a:endParaRPr lang="en-US" dirty="0"/>
          </a:p>
          <a:p>
            <a:endParaRPr lang="en-US" dirty="0"/>
          </a:p>
        </p:txBody>
      </p:sp>
      <p:grpSp>
        <p:nvGrpSpPr>
          <p:cNvPr id="76" name="object 10">
            <a:extLst>
              <a:ext uri="{FF2B5EF4-FFF2-40B4-BE49-F238E27FC236}">
                <a16:creationId xmlns:a16="http://schemas.microsoft.com/office/drawing/2014/main" id="{32084ADD-DB5F-4317-6560-8E84B8F74DD7}"/>
              </a:ext>
            </a:extLst>
          </p:cNvPr>
          <p:cNvGrpSpPr/>
          <p:nvPr/>
        </p:nvGrpSpPr>
        <p:grpSpPr>
          <a:xfrm>
            <a:off x="-9124831" y="1844246"/>
            <a:ext cx="523241" cy="461644"/>
            <a:chOff x="473447" y="6207580"/>
            <a:chExt cx="523240" cy="461645"/>
          </a:xfrm>
        </p:grpSpPr>
        <p:sp>
          <p:nvSpPr>
            <p:cNvPr id="77" name="object 11">
              <a:extLst>
                <a:ext uri="{FF2B5EF4-FFF2-40B4-BE49-F238E27FC236}">
                  <a16:creationId xmlns:a16="http://schemas.microsoft.com/office/drawing/2014/main" id="{7F578AE7-1F30-A9B6-6C3B-B69E818059F2}"/>
                </a:ext>
              </a:extLst>
            </p:cNvPr>
            <p:cNvSpPr/>
            <p:nvPr/>
          </p:nvSpPr>
          <p:spPr>
            <a:xfrm>
              <a:off x="473447" y="6301870"/>
              <a:ext cx="290830" cy="367665"/>
            </a:xfrm>
            <a:custGeom>
              <a:avLst/>
              <a:gdLst/>
              <a:ahLst/>
              <a:cxnLst/>
              <a:rect l="l" t="t" r="r" b="b"/>
              <a:pathLst>
                <a:path w="290830" h="367665">
                  <a:moveTo>
                    <a:pt x="271932" y="12"/>
                  </a:moveTo>
                  <a:lnTo>
                    <a:pt x="28397" y="0"/>
                  </a:lnTo>
                  <a:lnTo>
                    <a:pt x="0" y="29362"/>
                  </a:lnTo>
                  <a:lnTo>
                    <a:pt x="114" y="164693"/>
                  </a:lnTo>
                  <a:lnTo>
                    <a:pt x="2336" y="173037"/>
                  </a:lnTo>
                  <a:lnTo>
                    <a:pt x="8572" y="179565"/>
                  </a:lnTo>
                  <a:lnTo>
                    <a:pt x="22288" y="181419"/>
                  </a:lnTo>
                  <a:lnTo>
                    <a:pt x="29679" y="179857"/>
                  </a:lnTo>
                  <a:lnTo>
                    <a:pt x="35039" y="181101"/>
                  </a:lnTo>
                  <a:lnTo>
                    <a:pt x="34950" y="182956"/>
                  </a:lnTo>
                  <a:lnTo>
                    <a:pt x="35331" y="183870"/>
                  </a:lnTo>
                  <a:lnTo>
                    <a:pt x="52425" y="367118"/>
                  </a:lnTo>
                  <a:lnTo>
                    <a:pt x="134429" y="367093"/>
                  </a:lnTo>
                  <a:lnTo>
                    <a:pt x="135407" y="364223"/>
                  </a:lnTo>
                  <a:lnTo>
                    <a:pt x="164617" y="43281"/>
                  </a:lnTo>
                  <a:lnTo>
                    <a:pt x="276212" y="43281"/>
                  </a:lnTo>
                  <a:lnTo>
                    <a:pt x="283514" y="38442"/>
                  </a:lnTo>
                  <a:lnTo>
                    <a:pt x="285203" y="36563"/>
                  </a:lnTo>
                  <a:lnTo>
                    <a:pt x="290736" y="25480"/>
                  </a:lnTo>
                  <a:lnTo>
                    <a:pt x="289802" y="14106"/>
                  </a:lnTo>
                  <a:lnTo>
                    <a:pt x="283251" y="4823"/>
                  </a:lnTo>
                  <a:lnTo>
                    <a:pt x="271932" y="12"/>
                  </a:lnTo>
                  <a:close/>
                </a:path>
              </a:pathLst>
            </a:custGeom>
            <a:solidFill>
              <a:srgbClr val="004F38"/>
            </a:solidFill>
          </p:spPr>
          <p:txBody>
            <a:bodyPr wrap="square" lIns="0" tIns="0" rIns="0" bIns="0" rtlCol="0"/>
            <a:lstStyle/>
            <a:p>
              <a:endParaRPr/>
            </a:p>
          </p:txBody>
        </p:sp>
        <p:sp>
          <p:nvSpPr>
            <p:cNvPr id="78" name="object 12">
              <a:extLst>
                <a:ext uri="{FF2B5EF4-FFF2-40B4-BE49-F238E27FC236}">
                  <a16:creationId xmlns:a16="http://schemas.microsoft.com/office/drawing/2014/main" id="{74357A23-D8A2-1366-1DAA-778571D7ABBD}"/>
                </a:ext>
              </a:extLst>
            </p:cNvPr>
            <p:cNvSpPr/>
            <p:nvPr/>
          </p:nvSpPr>
          <p:spPr>
            <a:xfrm>
              <a:off x="614705" y="6207581"/>
              <a:ext cx="381635" cy="461645"/>
            </a:xfrm>
            <a:custGeom>
              <a:avLst/>
              <a:gdLst/>
              <a:ahLst/>
              <a:cxnLst/>
              <a:rect l="l" t="t" r="r" b="b"/>
              <a:pathLst>
                <a:path w="381634" h="461645">
                  <a:moveTo>
                    <a:pt x="187921" y="399973"/>
                  </a:moveTo>
                  <a:lnTo>
                    <a:pt x="185191" y="388112"/>
                  </a:lnTo>
                  <a:lnTo>
                    <a:pt x="178003" y="377990"/>
                  </a:lnTo>
                  <a:lnTo>
                    <a:pt x="167855" y="370954"/>
                  </a:lnTo>
                  <a:lnTo>
                    <a:pt x="156273" y="368312"/>
                  </a:lnTo>
                  <a:lnTo>
                    <a:pt x="54216" y="368630"/>
                  </a:lnTo>
                  <a:lnTo>
                    <a:pt x="40703" y="371309"/>
                  </a:lnTo>
                  <a:lnTo>
                    <a:pt x="31864" y="378117"/>
                  </a:lnTo>
                  <a:lnTo>
                    <a:pt x="27038" y="387184"/>
                  </a:lnTo>
                  <a:lnTo>
                    <a:pt x="25577" y="396646"/>
                  </a:lnTo>
                  <a:lnTo>
                    <a:pt x="25577" y="461543"/>
                  </a:lnTo>
                  <a:lnTo>
                    <a:pt x="186372" y="461543"/>
                  </a:lnTo>
                  <a:lnTo>
                    <a:pt x="187921" y="459879"/>
                  </a:lnTo>
                  <a:lnTo>
                    <a:pt x="187921" y="399973"/>
                  </a:lnTo>
                  <a:close/>
                </a:path>
                <a:path w="381634" h="461645">
                  <a:moveTo>
                    <a:pt x="378079" y="393649"/>
                  </a:moveTo>
                  <a:lnTo>
                    <a:pt x="345325" y="368300"/>
                  </a:lnTo>
                  <a:lnTo>
                    <a:pt x="244373" y="368642"/>
                  </a:lnTo>
                  <a:lnTo>
                    <a:pt x="231571" y="371233"/>
                  </a:lnTo>
                  <a:lnTo>
                    <a:pt x="223050" y="377621"/>
                  </a:lnTo>
                  <a:lnTo>
                    <a:pt x="218300" y="385673"/>
                  </a:lnTo>
                  <a:lnTo>
                    <a:pt x="216839" y="393306"/>
                  </a:lnTo>
                  <a:lnTo>
                    <a:pt x="216839" y="461543"/>
                  </a:lnTo>
                  <a:lnTo>
                    <a:pt x="378079" y="461543"/>
                  </a:lnTo>
                  <a:lnTo>
                    <a:pt x="378079" y="393649"/>
                  </a:lnTo>
                  <a:close/>
                </a:path>
                <a:path w="381634" h="461645">
                  <a:moveTo>
                    <a:pt x="381419" y="21628"/>
                  </a:moveTo>
                  <a:lnTo>
                    <a:pt x="378980" y="14122"/>
                  </a:lnTo>
                  <a:lnTo>
                    <a:pt x="373926" y="7505"/>
                  </a:lnTo>
                  <a:lnTo>
                    <a:pt x="367182" y="2540"/>
                  </a:lnTo>
                  <a:lnTo>
                    <a:pt x="359727" y="0"/>
                  </a:lnTo>
                  <a:lnTo>
                    <a:pt x="0" y="0"/>
                  </a:lnTo>
                  <a:lnTo>
                    <a:pt x="1155" y="3695"/>
                  </a:lnTo>
                  <a:lnTo>
                    <a:pt x="4229" y="6413"/>
                  </a:lnTo>
                  <a:lnTo>
                    <a:pt x="8686" y="14719"/>
                  </a:lnTo>
                  <a:lnTo>
                    <a:pt x="10121" y="19773"/>
                  </a:lnTo>
                  <a:lnTo>
                    <a:pt x="12788" y="24409"/>
                  </a:lnTo>
                  <a:lnTo>
                    <a:pt x="356387" y="24409"/>
                  </a:lnTo>
                  <a:lnTo>
                    <a:pt x="358063" y="26073"/>
                  </a:lnTo>
                  <a:lnTo>
                    <a:pt x="358063" y="213575"/>
                  </a:lnTo>
                  <a:lnTo>
                    <a:pt x="42252" y="215226"/>
                  </a:lnTo>
                  <a:lnTo>
                    <a:pt x="39154" y="239877"/>
                  </a:lnTo>
                  <a:lnTo>
                    <a:pt x="54991" y="239585"/>
                  </a:lnTo>
                  <a:lnTo>
                    <a:pt x="357492" y="239623"/>
                  </a:lnTo>
                  <a:lnTo>
                    <a:pt x="365861" y="237426"/>
                  </a:lnTo>
                  <a:lnTo>
                    <a:pt x="373164" y="232803"/>
                  </a:lnTo>
                  <a:lnTo>
                    <a:pt x="378612" y="226199"/>
                  </a:lnTo>
                  <a:lnTo>
                    <a:pt x="381419" y="218008"/>
                  </a:lnTo>
                  <a:lnTo>
                    <a:pt x="381419" y="21628"/>
                  </a:lnTo>
                  <a:close/>
                </a:path>
              </a:pathLst>
            </a:custGeom>
            <a:solidFill>
              <a:srgbClr val="7BBD00"/>
            </a:solidFill>
          </p:spPr>
          <p:txBody>
            <a:bodyPr wrap="square" lIns="0" tIns="0" rIns="0" bIns="0" rtlCol="0"/>
            <a:lstStyle/>
            <a:p>
              <a:endParaRPr/>
            </a:p>
          </p:txBody>
        </p:sp>
        <p:pic>
          <p:nvPicPr>
            <p:cNvPr id="79" name="object 13">
              <a:extLst>
                <a:ext uri="{FF2B5EF4-FFF2-40B4-BE49-F238E27FC236}">
                  <a16:creationId xmlns:a16="http://schemas.microsoft.com/office/drawing/2014/main" id="{CEA463D1-F206-A07C-F017-6732218854E0}"/>
                </a:ext>
              </a:extLst>
            </p:cNvPr>
            <p:cNvPicPr/>
            <p:nvPr/>
          </p:nvPicPr>
          <p:blipFill>
            <a:blip r:embed="rId18" cstate="print"/>
            <a:stretch>
              <a:fillRect/>
            </a:stretch>
          </p:blipFill>
          <p:spPr>
            <a:xfrm>
              <a:off x="527379" y="6207894"/>
              <a:ext cx="79014" cy="80556"/>
            </a:xfrm>
            <a:prstGeom prst="rect">
              <a:avLst/>
            </a:prstGeom>
          </p:spPr>
        </p:pic>
        <p:sp>
          <p:nvSpPr>
            <p:cNvPr id="80" name="object 14">
              <a:extLst>
                <a:ext uri="{FF2B5EF4-FFF2-40B4-BE49-F238E27FC236}">
                  <a16:creationId xmlns:a16="http://schemas.microsoft.com/office/drawing/2014/main" id="{C5BE7EB6-D954-8AF4-A91D-587417D16235}"/>
                </a:ext>
              </a:extLst>
            </p:cNvPr>
            <p:cNvSpPr/>
            <p:nvPr/>
          </p:nvSpPr>
          <p:spPr>
            <a:xfrm>
              <a:off x="681621" y="6479882"/>
              <a:ext cx="270510" cy="80010"/>
            </a:xfrm>
            <a:custGeom>
              <a:avLst/>
              <a:gdLst/>
              <a:ahLst/>
              <a:cxnLst/>
              <a:rect l="l" t="t" r="r" b="b"/>
              <a:pathLst>
                <a:path w="270509" h="80009">
                  <a:moveTo>
                    <a:pt x="79311" y="34696"/>
                  </a:moveTo>
                  <a:lnTo>
                    <a:pt x="64414" y="9817"/>
                  </a:lnTo>
                  <a:lnTo>
                    <a:pt x="37058" y="0"/>
                  </a:lnTo>
                  <a:lnTo>
                    <a:pt x="9194" y="14389"/>
                  </a:lnTo>
                  <a:lnTo>
                    <a:pt x="0" y="45110"/>
                  </a:lnTo>
                  <a:lnTo>
                    <a:pt x="14732" y="69977"/>
                  </a:lnTo>
                  <a:lnTo>
                    <a:pt x="41846" y="79832"/>
                  </a:lnTo>
                  <a:lnTo>
                    <a:pt x="69837" y="65506"/>
                  </a:lnTo>
                  <a:lnTo>
                    <a:pt x="79311" y="34696"/>
                  </a:lnTo>
                  <a:close/>
                </a:path>
                <a:path w="270509" h="80009">
                  <a:moveTo>
                    <a:pt x="270179" y="43764"/>
                  </a:moveTo>
                  <a:lnTo>
                    <a:pt x="259359" y="13487"/>
                  </a:lnTo>
                  <a:lnTo>
                    <a:pt x="230530" y="63"/>
                  </a:lnTo>
                  <a:lnTo>
                    <a:pt x="204127" y="10807"/>
                  </a:lnTo>
                  <a:lnTo>
                    <a:pt x="190627" y="36042"/>
                  </a:lnTo>
                  <a:lnTo>
                    <a:pt x="200507" y="66103"/>
                  </a:lnTo>
                  <a:lnTo>
                    <a:pt x="228917" y="79857"/>
                  </a:lnTo>
                  <a:lnTo>
                    <a:pt x="256082" y="69151"/>
                  </a:lnTo>
                  <a:lnTo>
                    <a:pt x="270179" y="43764"/>
                  </a:lnTo>
                  <a:close/>
                </a:path>
              </a:pathLst>
            </a:custGeom>
            <a:solidFill>
              <a:srgbClr val="7BBD00"/>
            </a:solidFill>
          </p:spPr>
          <p:txBody>
            <a:bodyPr wrap="square" lIns="0" tIns="0" rIns="0" bIns="0" rtlCol="0"/>
            <a:lstStyle/>
            <a:p>
              <a:endParaRPr/>
            </a:p>
          </p:txBody>
        </p:sp>
        <p:sp>
          <p:nvSpPr>
            <p:cNvPr id="81" name="object 15">
              <a:extLst>
                <a:ext uri="{FF2B5EF4-FFF2-40B4-BE49-F238E27FC236}">
                  <a16:creationId xmlns:a16="http://schemas.microsoft.com/office/drawing/2014/main" id="{B8E31131-465F-73A9-2203-CDBFC0CEA2BE}"/>
                </a:ext>
              </a:extLst>
            </p:cNvPr>
            <p:cNvSpPr/>
            <p:nvPr/>
          </p:nvSpPr>
          <p:spPr>
            <a:xfrm>
              <a:off x="806208" y="6254533"/>
              <a:ext cx="128270" cy="140970"/>
            </a:xfrm>
            <a:custGeom>
              <a:avLst/>
              <a:gdLst/>
              <a:ahLst/>
              <a:cxnLst/>
              <a:rect l="l" t="t" r="r" b="b"/>
              <a:pathLst>
                <a:path w="128269" h="140970">
                  <a:moveTo>
                    <a:pt x="24968" y="108623"/>
                  </a:moveTo>
                  <a:lnTo>
                    <a:pt x="24765" y="94094"/>
                  </a:lnTo>
                  <a:lnTo>
                    <a:pt x="24244" y="84493"/>
                  </a:lnTo>
                  <a:lnTo>
                    <a:pt x="23444" y="77800"/>
                  </a:lnTo>
                  <a:lnTo>
                    <a:pt x="17551" y="71755"/>
                  </a:lnTo>
                  <a:lnTo>
                    <a:pt x="10604" y="73075"/>
                  </a:lnTo>
                  <a:lnTo>
                    <a:pt x="6578" y="73837"/>
                  </a:lnTo>
                  <a:lnTo>
                    <a:pt x="1600" y="78117"/>
                  </a:lnTo>
                  <a:lnTo>
                    <a:pt x="939" y="82359"/>
                  </a:lnTo>
                  <a:lnTo>
                    <a:pt x="203" y="92138"/>
                  </a:lnTo>
                  <a:lnTo>
                    <a:pt x="0" y="106057"/>
                  </a:lnTo>
                  <a:lnTo>
                    <a:pt x="228" y="120053"/>
                  </a:lnTo>
                  <a:lnTo>
                    <a:pt x="850" y="130035"/>
                  </a:lnTo>
                  <a:lnTo>
                    <a:pt x="4762" y="137655"/>
                  </a:lnTo>
                  <a:lnTo>
                    <a:pt x="12014" y="140449"/>
                  </a:lnTo>
                  <a:lnTo>
                    <a:pt x="19469" y="138531"/>
                  </a:lnTo>
                  <a:lnTo>
                    <a:pt x="23990" y="131991"/>
                  </a:lnTo>
                  <a:lnTo>
                    <a:pt x="24739" y="122974"/>
                  </a:lnTo>
                  <a:lnTo>
                    <a:pt x="24968" y="108623"/>
                  </a:lnTo>
                  <a:close/>
                </a:path>
                <a:path w="128269" h="140970">
                  <a:moveTo>
                    <a:pt x="77457" y="109639"/>
                  </a:moveTo>
                  <a:lnTo>
                    <a:pt x="75946" y="68567"/>
                  </a:lnTo>
                  <a:lnTo>
                    <a:pt x="76504" y="48996"/>
                  </a:lnTo>
                  <a:lnTo>
                    <a:pt x="75412" y="41351"/>
                  </a:lnTo>
                  <a:lnTo>
                    <a:pt x="69748" y="36093"/>
                  </a:lnTo>
                  <a:lnTo>
                    <a:pt x="61747" y="37604"/>
                  </a:lnTo>
                  <a:lnTo>
                    <a:pt x="57607" y="38392"/>
                  </a:lnTo>
                  <a:lnTo>
                    <a:pt x="53517" y="42430"/>
                  </a:lnTo>
                  <a:lnTo>
                    <a:pt x="53086" y="46748"/>
                  </a:lnTo>
                  <a:lnTo>
                    <a:pt x="53670" y="67513"/>
                  </a:lnTo>
                  <a:lnTo>
                    <a:pt x="52158" y="110731"/>
                  </a:lnTo>
                  <a:lnTo>
                    <a:pt x="53111" y="131140"/>
                  </a:lnTo>
                  <a:lnTo>
                    <a:pt x="57048" y="138239"/>
                  </a:lnTo>
                  <a:lnTo>
                    <a:pt x="64465" y="140652"/>
                  </a:lnTo>
                  <a:lnTo>
                    <a:pt x="72021" y="137731"/>
                  </a:lnTo>
                  <a:lnTo>
                    <a:pt x="76390" y="128803"/>
                  </a:lnTo>
                  <a:lnTo>
                    <a:pt x="77457" y="109639"/>
                  </a:lnTo>
                  <a:close/>
                </a:path>
                <a:path w="128269" h="140970">
                  <a:moveTo>
                    <a:pt x="127685" y="131165"/>
                  </a:moveTo>
                  <a:lnTo>
                    <a:pt x="127660" y="11264"/>
                  </a:lnTo>
                  <a:lnTo>
                    <a:pt x="127038" y="3543"/>
                  </a:lnTo>
                  <a:lnTo>
                    <a:pt x="118757" y="0"/>
                  </a:lnTo>
                  <a:lnTo>
                    <a:pt x="111734" y="2095"/>
                  </a:lnTo>
                  <a:lnTo>
                    <a:pt x="107810" y="3263"/>
                  </a:lnTo>
                  <a:lnTo>
                    <a:pt x="104724" y="9613"/>
                  </a:lnTo>
                  <a:lnTo>
                    <a:pt x="104279" y="13512"/>
                  </a:lnTo>
                  <a:lnTo>
                    <a:pt x="102984" y="41478"/>
                  </a:lnTo>
                  <a:lnTo>
                    <a:pt x="104990" y="100520"/>
                  </a:lnTo>
                  <a:lnTo>
                    <a:pt x="104254" y="128917"/>
                  </a:lnTo>
                  <a:lnTo>
                    <a:pt x="108140" y="137312"/>
                  </a:lnTo>
                  <a:lnTo>
                    <a:pt x="115252" y="140652"/>
                  </a:lnTo>
                  <a:lnTo>
                    <a:pt x="122720" y="138696"/>
                  </a:lnTo>
                  <a:lnTo>
                    <a:pt x="127685" y="131165"/>
                  </a:lnTo>
                  <a:close/>
                </a:path>
              </a:pathLst>
            </a:custGeom>
            <a:solidFill>
              <a:srgbClr val="004F38"/>
            </a:solidFill>
          </p:spPr>
          <p:txBody>
            <a:bodyPr wrap="square" lIns="0" tIns="0" rIns="0" bIns="0" rtlCol="0"/>
            <a:lstStyle/>
            <a:p>
              <a:endParaRPr/>
            </a:p>
          </p:txBody>
        </p:sp>
      </p:grpSp>
      <p:grpSp>
        <p:nvGrpSpPr>
          <p:cNvPr id="82" name="object 16">
            <a:extLst>
              <a:ext uri="{FF2B5EF4-FFF2-40B4-BE49-F238E27FC236}">
                <a16:creationId xmlns:a16="http://schemas.microsoft.com/office/drawing/2014/main" id="{F1E55FC0-862E-FB62-41F0-96D4EA7F7629}"/>
              </a:ext>
            </a:extLst>
          </p:cNvPr>
          <p:cNvGrpSpPr/>
          <p:nvPr/>
        </p:nvGrpSpPr>
        <p:grpSpPr>
          <a:xfrm>
            <a:off x="-8317484" y="1812164"/>
            <a:ext cx="487045" cy="537845"/>
            <a:chOff x="490214" y="6981045"/>
            <a:chExt cx="487045" cy="537845"/>
          </a:xfrm>
          <a:solidFill>
            <a:schemeClr val="bg1"/>
          </a:solidFill>
        </p:grpSpPr>
        <p:pic>
          <p:nvPicPr>
            <p:cNvPr id="83" name="object 17">
              <a:extLst>
                <a:ext uri="{FF2B5EF4-FFF2-40B4-BE49-F238E27FC236}">
                  <a16:creationId xmlns:a16="http://schemas.microsoft.com/office/drawing/2014/main" id="{F8DBAB5B-E798-815B-DDB4-47178B8FBDDA}"/>
                </a:ext>
              </a:extLst>
            </p:cNvPr>
            <p:cNvPicPr/>
            <p:nvPr/>
          </p:nvPicPr>
          <p:blipFill>
            <a:blip r:embed="rId19" cstate="print">
              <a:duotone>
                <a:prstClr val="black"/>
                <a:srgbClr val="000000">
                  <a:tint val="45000"/>
                  <a:satMod val="400000"/>
                </a:srgbClr>
              </a:duotone>
            </a:blip>
            <a:stretch>
              <a:fillRect/>
            </a:stretch>
          </p:blipFill>
          <p:spPr>
            <a:xfrm>
              <a:off x="490214" y="7145301"/>
              <a:ext cx="486586" cy="373520"/>
            </a:xfrm>
            <a:prstGeom prst="rect">
              <a:avLst/>
            </a:prstGeom>
            <a:solidFill>
              <a:schemeClr val="bg1"/>
            </a:solidFill>
          </p:spPr>
        </p:pic>
        <p:pic>
          <p:nvPicPr>
            <p:cNvPr id="84" name="object 18">
              <a:extLst>
                <a:ext uri="{FF2B5EF4-FFF2-40B4-BE49-F238E27FC236}">
                  <a16:creationId xmlns:a16="http://schemas.microsoft.com/office/drawing/2014/main" id="{0D375343-922C-38C8-AA0F-C8F88D88351D}"/>
                </a:ext>
              </a:extLst>
            </p:cNvPr>
            <p:cNvPicPr/>
            <p:nvPr/>
          </p:nvPicPr>
          <p:blipFill>
            <a:blip r:embed="rId20" cstate="print"/>
            <a:stretch>
              <a:fillRect/>
            </a:stretch>
          </p:blipFill>
          <p:spPr>
            <a:xfrm>
              <a:off x="799421" y="6981045"/>
              <a:ext cx="123014" cy="131286"/>
            </a:xfrm>
            <a:prstGeom prst="rect">
              <a:avLst/>
            </a:prstGeom>
            <a:grpFill/>
          </p:spPr>
        </p:pic>
        <p:pic>
          <p:nvPicPr>
            <p:cNvPr id="85" name="object 19">
              <a:extLst>
                <a:ext uri="{FF2B5EF4-FFF2-40B4-BE49-F238E27FC236}">
                  <a16:creationId xmlns:a16="http://schemas.microsoft.com/office/drawing/2014/main" id="{B8990ACB-9785-0D29-2BC8-79203CBE810F}"/>
                </a:ext>
              </a:extLst>
            </p:cNvPr>
            <p:cNvPicPr/>
            <p:nvPr/>
          </p:nvPicPr>
          <p:blipFill>
            <a:blip r:embed="rId21" cstate="print"/>
            <a:stretch>
              <a:fillRect/>
            </a:stretch>
          </p:blipFill>
          <p:spPr>
            <a:xfrm>
              <a:off x="651862" y="7005765"/>
              <a:ext cx="92722" cy="101092"/>
            </a:xfrm>
            <a:prstGeom prst="rect">
              <a:avLst/>
            </a:prstGeom>
            <a:grpFill/>
          </p:spPr>
        </p:pic>
        <p:pic>
          <p:nvPicPr>
            <p:cNvPr id="86" name="object 20">
              <a:extLst>
                <a:ext uri="{FF2B5EF4-FFF2-40B4-BE49-F238E27FC236}">
                  <a16:creationId xmlns:a16="http://schemas.microsoft.com/office/drawing/2014/main" id="{D773E955-A272-5321-B5E9-FCF12F64D945}"/>
                </a:ext>
              </a:extLst>
            </p:cNvPr>
            <p:cNvPicPr/>
            <p:nvPr/>
          </p:nvPicPr>
          <p:blipFill>
            <a:blip r:embed="rId22" cstate="print"/>
            <a:stretch>
              <a:fillRect/>
            </a:stretch>
          </p:blipFill>
          <p:spPr>
            <a:xfrm>
              <a:off x="530662" y="7019483"/>
              <a:ext cx="77814" cy="84416"/>
            </a:xfrm>
            <a:prstGeom prst="rect">
              <a:avLst/>
            </a:prstGeom>
            <a:grpFill/>
          </p:spPr>
        </p:pic>
      </p:grpSp>
      <p:sp>
        <p:nvSpPr>
          <p:cNvPr id="87" name="object 62" descr="4-H clover logo&#10;">
            <a:extLst>
              <a:ext uri="{FF2B5EF4-FFF2-40B4-BE49-F238E27FC236}">
                <a16:creationId xmlns:a16="http://schemas.microsoft.com/office/drawing/2014/main" id="{EA8A7BC3-7C13-9E28-9903-2065F1A24FCA}"/>
              </a:ext>
            </a:extLst>
          </p:cNvPr>
          <p:cNvSpPr/>
          <p:nvPr/>
        </p:nvSpPr>
        <p:spPr>
          <a:xfrm>
            <a:off x="-7589020" y="1832366"/>
            <a:ext cx="497205" cy="513081"/>
          </a:xfrm>
          <a:custGeom>
            <a:avLst/>
            <a:gdLst/>
            <a:ahLst/>
            <a:cxnLst/>
            <a:rect l="l" t="t" r="r" b="b"/>
            <a:pathLst>
              <a:path w="497205" h="513079">
                <a:moveTo>
                  <a:pt x="372567" y="317107"/>
                </a:moveTo>
                <a:lnTo>
                  <a:pt x="231434" y="317107"/>
                </a:lnTo>
                <a:lnTo>
                  <a:pt x="236451" y="319443"/>
                </a:lnTo>
                <a:lnTo>
                  <a:pt x="237303" y="327341"/>
                </a:lnTo>
                <a:lnTo>
                  <a:pt x="237663" y="330975"/>
                </a:lnTo>
                <a:lnTo>
                  <a:pt x="236285" y="339039"/>
                </a:lnTo>
                <a:lnTo>
                  <a:pt x="236162" y="343129"/>
                </a:lnTo>
                <a:lnTo>
                  <a:pt x="236095" y="345364"/>
                </a:lnTo>
                <a:lnTo>
                  <a:pt x="235979" y="354894"/>
                </a:lnTo>
                <a:lnTo>
                  <a:pt x="235857" y="364935"/>
                </a:lnTo>
                <a:lnTo>
                  <a:pt x="235769" y="374714"/>
                </a:lnTo>
                <a:lnTo>
                  <a:pt x="236670" y="400749"/>
                </a:lnTo>
                <a:lnTo>
                  <a:pt x="236746" y="402936"/>
                </a:lnTo>
                <a:lnTo>
                  <a:pt x="244883" y="459842"/>
                </a:lnTo>
                <a:lnTo>
                  <a:pt x="258424" y="500220"/>
                </a:lnTo>
                <a:lnTo>
                  <a:pt x="264746" y="512915"/>
                </a:lnTo>
                <a:lnTo>
                  <a:pt x="309869" y="512445"/>
                </a:lnTo>
                <a:lnTo>
                  <a:pt x="293801" y="484878"/>
                </a:lnTo>
                <a:lnTo>
                  <a:pt x="281126" y="455573"/>
                </a:lnTo>
                <a:lnTo>
                  <a:pt x="264594" y="393815"/>
                </a:lnTo>
                <a:lnTo>
                  <a:pt x="260051" y="357747"/>
                </a:lnTo>
                <a:lnTo>
                  <a:pt x="259941" y="356527"/>
                </a:lnTo>
                <a:lnTo>
                  <a:pt x="259818" y="354894"/>
                </a:lnTo>
                <a:lnTo>
                  <a:pt x="259285" y="346659"/>
                </a:lnTo>
                <a:lnTo>
                  <a:pt x="258711" y="336652"/>
                </a:lnTo>
                <a:lnTo>
                  <a:pt x="258734" y="333934"/>
                </a:lnTo>
                <a:lnTo>
                  <a:pt x="259081" y="327341"/>
                </a:lnTo>
                <a:lnTo>
                  <a:pt x="266499" y="318211"/>
                </a:lnTo>
                <a:lnTo>
                  <a:pt x="373975" y="318211"/>
                </a:lnTo>
                <a:lnTo>
                  <a:pt x="372567" y="317107"/>
                </a:lnTo>
                <a:close/>
              </a:path>
              <a:path w="497205" h="513079">
                <a:moveTo>
                  <a:pt x="128001" y="250533"/>
                </a:moveTo>
                <a:lnTo>
                  <a:pt x="107710" y="250533"/>
                </a:lnTo>
                <a:lnTo>
                  <a:pt x="82122" y="250705"/>
                </a:lnTo>
                <a:lnTo>
                  <a:pt x="45060" y="260577"/>
                </a:lnTo>
                <a:lnTo>
                  <a:pt x="13858" y="288620"/>
                </a:lnTo>
                <a:lnTo>
                  <a:pt x="88" y="330975"/>
                </a:lnTo>
                <a:lnTo>
                  <a:pt x="0" y="331813"/>
                </a:lnTo>
                <a:lnTo>
                  <a:pt x="2966" y="352514"/>
                </a:lnTo>
                <a:lnTo>
                  <a:pt x="3217" y="354000"/>
                </a:lnTo>
                <a:lnTo>
                  <a:pt x="13413" y="374714"/>
                </a:lnTo>
                <a:lnTo>
                  <a:pt x="18658" y="382143"/>
                </a:lnTo>
                <a:lnTo>
                  <a:pt x="25783" y="385242"/>
                </a:lnTo>
                <a:lnTo>
                  <a:pt x="32616" y="391046"/>
                </a:lnTo>
                <a:lnTo>
                  <a:pt x="46667" y="404767"/>
                </a:lnTo>
                <a:lnTo>
                  <a:pt x="59254" y="419864"/>
                </a:lnTo>
                <a:lnTo>
                  <a:pt x="71174" y="435553"/>
                </a:lnTo>
                <a:lnTo>
                  <a:pt x="83225" y="451053"/>
                </a:lnTo>
                <a:lnTo>
                  <a:pt x="119103" y="477685"/>
                </a:lnTo>
                <a:lnTo>
                  <a:pt x="132683" y="479259"/>
                </a:lnTo>
                <a:lnTo>
                  <a:pt x="144763" y="477512"/>
                </a:lnTo>
                <a:lnTo>
                  <a:pt x="190183" y="442902"/>
                </a:lnTo>
                <a:lnTo>
                  <a:pt x="207832" y="408534"/>
                </a:lnTo>
                <a:lnTo>
                  <a:pt x="111381" y="408534"/>
                </a:lnTo>
                <a:lnTo>
                  <a:pt x="98960" y="395745"/>
                </a:lnTo>
                <a:lnTo>
                  <a:pt x="125287" y="371234"/>
                </a:lnTo>
                <a:lnTo>
                  <a:pt x="125630" y="370751"/>
                </a:lnTo>
                <a:lnTo>
                  <a:pt x="125503" y="370396"/>
                </a:lnTo>
                <a:lnTo>
                  <a:pt x="125148" y="369621"/>
                </a:lnTo>
                <a:lnTo>
                  <a:pt x="123451" y="367792"/>
                </a:lnTo>
                <a:lnTo>
                  <a:pt x="73344" y="367792"/>
                </a:lnTo>
                <a:lnTo>
                  <a:pt x="61927" y="356527"/>
                </a:lnTo>
                <a:lnTo>
                  <a:pt x="62042" y="355862"/>
                </a:lnTo>
                <a:lnTo>
                  <a:pt x="62130" y="355346"/>
                </a:lnTo>
                <a:lnTo>
                  <a:pt x="128920" y="293929"/>
                </a:lnTo>
                <a:lnTo>
                  <a:pt x="360020" y="293929"/>
                </a:lnTo>
                <a:lnTo>
                  <a:pt x="364555" y="288074"/>
                </a:lnTo>
                <a:lnTo>
                  <a:pt x="491401" y="288074"/>
                </a:lnTo>
                <a:lnTo>
                  <a:pt x="490909" y="285342"/>
                </a:lnTo>
                <a:lnTo>
                  <a:pt x="470891" y="259790"/>
                </a:lnTo>
                <a:lnTo>
                  <a:pt x="451737" y="251194"/>
                </a:lnTo>
                <a:lnTo>
                  <a:pt x="163959" y="251194"/>
                </a:lnTo>
                <a:lnTo>
                  <a:pt x="128001" y="250533"/>
                </a:lnTo>
                <a:close/>
              </a:path>
              <a:path w="497205" h="513079">
                <a:moveTo>
                  <a:pt x="373975" y="318211"/>
                </a:moveTo>
                <a:lnTo>
                  <a:pt x="266499" y="318211"/>
                </a:lnTo>
                <a:lnTo>
                  <a:pt x="270144" y="319685"/>
                </a:lnTo>
                <a:lnTo>
                  <a:pt x="272201" y="322339"/>
                </a:lnTo>
                <a:lnTo>
                  <a:pt x="277972" y="357747"/>
                </a:lnTo>
                <a:lnTo>
                  <a:pt x="278028" y="358089"/>
                </a:lnTo>
                <a:lnTo>
                  <a:pt x="278139" y="358771"/>
                </a:lnTo>
                <a:lnTo>
                  <a:pt x="287827" y="394485"/>
                </a:lnTo>
                <a:lnTo>
                  <a:pt x="303675" y="427259"/>
                </a:lnTo>
                <a:lnTo>
                  <a:pt x="328094" y="454876"/>
                </a:lnTo>
                <a:lnTo>
                  <a:pt x="355889" y="469137"/>
                </a:lnTo>
                <a:lnTo>
                  <a:pt x="383886" y="469137"/>
                </a:lnTo>
                <a:lnTo>
                  <a:pt x="409538" y="456703"/>
                </a:lnTo>
                <a:lnTo>
                  <a:pt x="429859" y="433439"/>
                </a:lnTo>
                <a:lnTo>
                  <a:pt x="433097" y="427978"/>
                </a:lnTo>
                <a:lnTo>
                  <a:pt x="434278" y="423406"/>
                </a:lnTo>
                <a:lnTo>
                  <a:pt x="436755" y="417856"/>
                </a:lnTo>
                <a:lnTo>
                  <a:pt x="447549" y="401384"/>
                </a:lnTo>
                <a:lnTo>
                  <a:pt x="391035" y="401384"/>
                </a:lnTo>
                <a:lnTo>
                  <a:pt x="318950" y="344488"/>
                </a:lnTo>
                <a:lnTo>
                  <a:pt x="329656" y="330975"/>
                </a:lnTo>
                <a:lnTo>
                  <a:pt x="376858" y="330975"/>
                </a:lnTo>
                <a:lnTo>
                  <a:pt x="381726" y="325158"/>
                </a:lnTo>
                <a:lnTo>
                  <a:pt x="380240" y="323126"/>
                </a:lnTo>
                <a:lnTo>
                  <a:pt x="373975" y="318211"/>
                </a:lnTo>
                <a:close/>
              </a:path>
              <a:path w="497205" h="513079">
                <a:moveTo>
                  <a:pt x="223838" y="333934"/>
                </a:moveTo>
                <a:lnTo>
                  <a:pt x="166664" y="333934"/>
                </a:lnTo>
                <a:lnTo>
                  <a:pt x="178488" y="346659"/>
                </a:lnTo>
                <a:lnTo>
                  <a:pt x="111381" y="408534"/>
                </a:lnTo>
                <a:lnTo>
                  <a:pt x="207832" y="408534"/>
                </a:lnTo>
                <a:lnTo>
                  <a:pt x="215702" y="384158"/>
                </a:lnTo>
                <a:lnTo>
                  <a:pt x="221629" y="352717"/>
                </a:lnTo>
                <a:lnTo>
                  <a:pt x="221668" y="352514"/>
                </a:lnTo>
                <a:lnTo>
                  <a:pt x="222423" y="345364"/>
                </a:lnTo>
                <a:lnTo>
                  <a:pt x="223372" y="336652"/>
                </a:lnTo>
                <a:lnTo>
                  <a:pt x="223433" y="336088"/>
                </a:lnTo>
                <a:lnTo>
                  <a:pt x="223838" y="333934"/>
                </a:lnTo>
                <a:close/>
              </a:path>
              <a:path w="497205" h="513079">
                <a:moveTo>
                  <a:pt x="396953" y="336652"/>
                </a:moveTo>
                <a:lnTo>
                  <a:pt x="373725" y="364935"/>
                </a:lnTo>
                <a:lnTo>
                  <a:pt x="401500" y="387655"/>
                </a:lnTo>
                <a:lnTo>
                  <a:pt x="398769" y="392799"/>
                </a:lnTo>
                <a:lnTo>
                  <a:pt x="394604" y="396863"/>
                </a:lnTo>
                <a:lnTo>
                  <a:pt x="391035" y="401384"/>
                </a:lnTo>
                <a:lnTo>
                  <a:pt x="447549" y="401384"/>
                </a:lnTo>
                <a:lnTo>
                  <a:pt x="447965" y="400749"/>
                </a:lnTo>
                <a:lnTo>
                  <a:pt x="476971" y="370964"/>
                </a:lnTo>
                <a:lnTo>
                  <a:pt x="485370" y="358089"/>
                </a:lnTo>
                <a:lnTo>
                  <a:pt x="425223" y="358089"/>
                </a:lnTo>
                <a:lnTo>
                  <a:pt x="396953" y="336652"/>
                </a:lnTo>
                <a:close/>
              </a:path>
              <a:path w="497205" h="513079">
                <a:moveTo>
                  <a:pt x="101386" y="344272"/>
                </a:moveTo>
                <a:lnTo>
                  <a:pt x="74386" y="367614"/>
                </a:lnTo>
                <a:lnTo>
                  <a:pt x="73344" y="367792"/>
                </a:lnTo>
                <a:lnTo>
                  <a:pt x="123451" y="367792"/>
                </a:lnTo>
                <a:lnTo>
                  <a:pt x="116274" y="360104"/>
                </a:lnTo>
                <a:lnTo>
                  <a:pt x="111238" y="354894"/>
                </a:lnTo>
                <a:lnTo>
                  <a:pt x="106236" y="349653"/>
                </a:lnTo>
                <a:lnTo>
                  <a:pt x="101386" y="344272"/>
                </a:lnTo>
                <a:close/>
              </a:path>
              <a:path w="497205" h="513079">
                <a:moveTo>
                  <a:pt x="491401" y="288074"/>
                </a:moveTo>
                <a:lnTo>
                  <a:pt x="364555" y="288074"/>
                </a:lnTo>
                <a:lnTo>
                  <a:pt x="436691" y="344272"/>
                </a:lnTo>
                <a:lnTo>
                  <a:pt x="425223" y="358089"/>
                </a:lnTo>
                <a:lnTo>
                  <a:pt x="485370" y="358089"/>
                </a:lnTo>
                <a:lnTo>
                  <a:pt x="488038" y="354000"/>
                </a:lnTo>
                <a:lnTo>
                  <a:pt x="496687" y="318211"/>
                </a:lnTo>
                <a:lnTo>
                  <a:pt x="496767" y="317883"/>
                </a:lnTo>
                <a:lnTo>
                  <a:pt x="491499" y="288620"/>
                </a:lnTo>
                <a:lnTo>
                  <a:pt x="491401" y="288074"/>
                </a:lnTo>
                <a:close/>
              </a:path>
              <a:path w="497205" h="513079">
                <a:moveTo>
                  <a:pt x="360020" y="293929"/>
                </a:moveTo>
                <a:lnTo>
                  <a:pt x="128920" y="293929"/>
                </a:lnTo>
                <a:lnTo>
                  <a:pt x="140807" y="305334"/>
                </a:lnTo>
                <a:lnTo>
                  <a:pt x="141175" y="306616"/>
                </a:lnTo>
                <a:lnTo>
                  <a:pt x="115216" y="331813"/>
                </a:lnTo>
                <a:lnTo>
                  <a:pt x="139651" y="357747"/>
                </a:lnTo>
                <a:lnTo>
                  <a:pt x="166664" y="333934"/>
                </a:lnTo>
                <a:lnTo>
                  <a:pt x="223838" y="333934"/>
                </a:lnTo>
                <a:lnTo>
                  <a:pt x="225079" y="327341"/>
                </a:lnTo>
                <a:lnTo>
                  <a:pt x="227789" y="321310"/>
                </a:lnTo>
                <a:lnTo>
                  <a:pt x="231434" y="317107"/>
                </a:lnTo>
                <a:lnTo>
                  <a:pt x="372567" y="317107"/>
                </a:lnTo>
                <a:lnTo>
                  <a:pt x="353595" y="302222"/>
                </a:lnTo>
                <a:lnTo>
                  <a:pt x="360020" y="293929"/>
                </a:lnTo>
                <a:close/>
              </a:path>
              <a:path w="497205" h="513079">
                <a:moveTo>
                  <a:pt x="376858" y="330975"/>
                </a:moveTo>
                <a:lnTo>
                  <a:pt x="330892" y="330975"/>
                </a:lnTo>
                <a:lnTo>
                  <a:pt x="358663" y="352717"/>
                </a:lnTo>
                <a:lnTo>
                  <a:pt x="376858" y="330975"/>
                </a:lnTo>
                <a:close/>
              </a:path>
              <a:path w="497205" h="513079">
                <a:moveTo>
                  <a:pt x="303200" y="234709"/>
                </a:moveTo>
                <a:lnTo>
                  <a:pt x="169509" y="234709"/>
                </a:lnTo>
                <a:lnTo>
                  <a:pt x="179897" y="235801"/>
                </a:lnTo>
                <a:lnTo>
                  <a:pt x="185809" y="237903"/>
                </a:lnTo>
                <a:lnTo>
                  <a:pt x="185670" y="237903"/>
                </a:lnTo>
                <a:lnTo>
                  <a:pt x="189626" y="242685"/>
                </a:lnTo>
                <a:lnTo>
                  <a:pt x="187531" y="247699"/>
                </a:lnTo>
                <a:lnTo>
                  <a:pt x="187412" y="247982"/>
                </a:lnTo>
                <a:lnTo>
                  <a:pt x="187336" y="248165"/>
                </a:lnTo>
                <a:lnTo>
                  <a:pt x="187238" y="248400"/>
                </a:lnTo>
                <a:lnTo>
                  <a:pt x="179516" y="250533"/>
                </a:lnTo>
                <a:lnTo>
                  <a:pt x="163959" y="251194"/>
                </a:lnTo>
                <a:lnTo>
                  <a:pt x="451737" y="251194"/>
                </a:lnTo>
                <a:lnTo>
                  <a:pt x="444988" y="248165"/>
                </a:lnTo>
                <a:lnTo>
                  <a:pt x="319616" y="248165"/>
                </a:lnTo>
                <a:lnTo>
                  <a:pt x="311731" y="247699"/>
                </a:lnTo>
                <a:lnTo>
                  <a:pt x="305653" y="246164"/>
                </a:lnTo>
                <a:lnTo>
                  <a:pt x="302846" y="244831"/>
                </a:lnTo>
                <a:lnTo>
                  <a:pt x="301716" y="243967"/>
                </a:lnTo>
                <a:lnTo>
                  <a:pt x="303025" y="235801"/>
                </a:lnTo>
                <a:lnTo>
                  <a:pt x="303094" y="235369"/>
                </a:lnTo>
                <a:lnTo>
                  <a:pt x="303200" y="234709"/>
                </a:lnTo>
                <a:close/>
              </a:path>
              <a:path w="497205" h="513079">
                <a:moveTo>
                  <a:pt x="411165" y="241532"/>
                </a:moveTo>
                <a:lnTo>
                  <a:pt x="385634" y="242321"/>
                </a:lnTo>
                <a:lnTo>
                  <a:pt x="333126" y="247699"/>
                </a:lnTo>
                <a:lnTo>
                  <a:pt x="332336" y="247699"/>
                </a:lnTo>
                <a:lnTo>
                  <a:pt x="327702" y="247982"/>
                </a:lnTo>
                <a:lnTo>
                  <a:pt x="319616" y="248165"/>
                </a:lnTo>
                <a:lnTo>
                  <a:pt x="444988" y="248165"/>
                </a:lnTo>
                <a:lnTo>
                  <a:pt x="437136" y="244640"/>
                </a:lnTo>
                <a:lnTo>
                  <a:pt x="411165" y="241532"/>
                </a:lnTo>
                <a:close/>
              </a:path>
              <a:path w="497205" h="513079">
                <a:moveTo>
                  <a:pt x="146992" y="9148"/>
                </a:moveTo>
                <a:lnTo>
                  <a:pt x="109627" y="18008"/>
                </a:lnTo>
                <a:lnTo>
                  <a:pt x="81799" y="45597"/>
                </a:lnTo>
                <a:lnTo>
                  <a:pt x="70093" y="61989"/>
                </a:lnTo>
                <a:lnTo>
                  <a:pt x="52921" y="80107"/>
                </a:lnTo>
                <a:lnTo>
                  <a:pt x="34401" y="95403"/>
                </a:lnTo>
                <a:lnTo>
                  <a:pt x="18085" y="112527"/>
                </a:lnTo>
                <a:lnTo>
                  <a:pt x="7520" y="136132"/>
                </a:lnTo>
                <a:lnTo>
                  <a:pt x="8287" y="164211"/>
                </a:lnTo>
                <a:lnTo>
                  <a:pt x="8379" y="167577"/>
                </a:lnTo>
                <a:lnTo>
                  <a:pt x="8431" y="169494"/>
                </a:lnTo>
                <a:lnTo>
                  <a:pt x="8548" y="173800"/>
                </a:lnTo>
                <a:lnTo>
                  <a:pt x="8628" y="176721"/>
                </a:lnTo>
                <a:lnTo>
                  <a:pt x="61465" y="225734"/>
                </a:lnTo>
                <a:lnTo>
                  <a:pt x="100141" y="235369"/>
                </a:lnTo>
                <a:lnTo>
                  <a:pt x="145168" y="238280"/>
                </a:lnTo>
                <a:lnTo>
                  <a:pt x="159006" y="237693"/>
                </a:lnTo>
                <a:lnTo>
                  <a:pt x="165432" y="237097"/>
                </a:lnTo>
                <a:lnTo>
                  <a:pt x="169509" y="234709"/>
                </a:lnTo>
                <a:lnTo>
                  <a:pt x="302312" y="234709"/>
                </a:lnTo>
                <a:lnTo>
                  <a:pt x="309920" y="233960"/>
                </a:lnTo>
                <a:lnTo>
                  <a:pt x="314797" y="232944"/>
                </a:lnTo>
                <a:lnTo>
                  <a:pt x="336531" y="229961"/>
                </a:lnTo>
                <a:lnTo>
                  <a:pt x="380471" y="227566"/>
                </a:lnTo>
                <a:lnTo>
                  <a:pt x="402427" y="224333"/>
                </a:lnTo>
                <a:lnTo>
                  <a:pt x="438086" y="211253"/>
                </a:lnTo>
                <a:lnTo>
                  <a:pt x="465755" y="189992"/>
                </a:lnTo>
                <a:lnTo>
                  <a:pt x="135028" y="189992"/>
                </a:lnTo>
                <a:lnTo>
                  <a:pt x="134495" y="189802"/>
                </a:lnTo>
                <a:lnTo>
                  <a:pt x="66613" y="130150"/>
                </a:lnTo>
                <a:lnTo>
                  <a:pt x="67096" y="128689"/>
                </a:lnTo>
                <a:lnTo>
                  <a:pt x="78463" y="115824"/>
                </a:lnTo>
                <a:lnTo>
                  <a:pt x="127786" y="115824"/>
                </a:lnTo>
                <a:lnTo>
                  <a:pt x="129809" y="113589"/>
                </a:lnTo>
                <a:lnTo>
                  <a:pt x="129707" y="113272"/>
                </a:lnTo>
                <a:lnTo>
                  <a:pt x="129580" y="112878"/>
                </a:lnTo>
                <a:lnTo>
                  <a:pt x="103977" y="88989"/>
                </a:lnTo>
                <a:lnTo>
                  <a:pt x="103647" y="87338"/>
                </a:lnTo>
                <a:lnTo>
                  <a:pt x="113461" y="77877"/>
                </a:lnTo>
                <a:lnTo>
                  <a:pt x="114975" y="75845"/>
                </a:lnTo>
                <a:lnTo>
                  <a:pt x="115712" y="75692"/>
                </a:lnTo>
                <a:lnTo>
                  <a:pt x="229816" y="75692"/>
                </a:lnTo>
                <a:lnTo>
                  <a:pt x="225805" y="61989"/>
                </a:lnTo>
                <a:lnTo>
                  <a:pt x="194883" y="23698"/>
                </a:lnTo>
                <a:lnTo>
                  <a:pt x="163406" y="10124"/>
                </a:lnTo>
                <a:lnTo>
                  <a:pt x="146992" y="9148"/>
                </a:lnTo>
                <a:close/>
              </a:path>
              <a:path w="497205" h="513079">
                <a:moveTo>
                  <a:pt x="144646" y="125298"/>
                </a:moveTo>
                <a:lnTo>
                  <a:pt x="144231" y="125661"/>
                </a:lnTo>
                <a:lnTo>
                  <a:pt x="119852" y="151791"/>
                </a:lnTo>
                <a:lnTo>
                  <a:pt x="146623" y="175629"/>
                </a:lnTo>
                <a:lnTo>
                  <a:pt x="147182" y="176492"/>
                </a:lnTo>
                <a:lnTo>
                  <a:pt x="138013" y="186652"/>
                </a:lnTo>
                <a:lnTo>
                  <a:pt x="136375" y="188392"/>
                </a:lnTo>
                <a:lnTo>
                  <a:pt x="135028" y="189992"/>
                </a:lnTo>
                <a:lnTo>
                  <a:pt x="465755" y="189992"/>
                </a:lnTo>
                <a:lnTo>
                  <a:pt x="467038" y="189006"/>
                </a:lnTo>
                <a:lnTo>
                  <a:pt x="471155" y="181407"/>
                </a:lnTo>
                <a:lnTo>
                  <a:pt x="243347" y="181407"/>
                </a:lnTo>
                <a:lnTo>
                  <a:pt x="237987" y="173800"/>
                </a:lnTo>
                <a:lnTo>
                  <a:pt x="237517" y="169494"/>
                </a:lnTo>
                <a:lnTo>
                  <a:pt x="236563" y="155032"/>
                </a:lnTo>
                <a:lnTo>
                  <a:pt x="236467" y="149060"/>
                </a:lnTo>
                <a:lnTo>
                  <a:pt x="171198" y="149060"/>
                </a:lnTo>
                <a:lnTo>
                  <a:pt x="144646" y="125298"/>
                </a:lnTo>
                <a:close/>
              </a:path>
              <a:path w="497205" h="513079">
                <a:moveTo>
                  <a:pt x="340029" y="0"/>
                </a:moveTo>
                <a:lnTo>
                  <a:pt x="280931" y="31636"/>
                </a:lnTo>
                <a:lnTo>
                  <a:pt x="262428" y="66669"/>
                </a:lnTo>
                <a:lnTo>
                  <a:pt x="255470" y="107797"/>
                </a:lnTo>
                <a:lnTo>
                  <a:pt x="253262" y="151791"/>
                </a:lnTo>
                <a:lnTo>
                  <a:pt x="253227" y="152476"/>
                </a:lnTo>
                <a:lnTo>
                  <a:pt x="251953" y="158280"/>
                </a:lnTo>
                <a:lnTo>
                  <a:pt x="251856" y="158725"/>
                </a:lnTo>
                <a:lnTo>
                  <a:pt x="253456" y="167577"/>
                </a:lnTo>
                <a:lnTo>
                  <a:pt x="251462" y="174892"/>
                </a:lnTo>
                <a:lnTo>
                  <a:pt x="249176" y="177572"/>
                </a:lnTo>
                <a:lnTo>
                  <a:pt x="243347" y="181407"/>
                </a:lnTo>
                <a:lnTo>
                  <a:pt x="471155" y="181407"/>
                </a:lnTo>
                <a:lnTo>
                  <a:pt x="473563" y="176962"/>
                </a:lnTo>
                <a:lnTo>
                  <a:pt x="353494" y="176962"/>
                </a:lnTo>
                <a:lnTo>
                  <a:pt x="341835" y="164211"/>
                </a:lnTo>
                <a:lnTo>
                  <a:pt x="367667" y="138291"/>
                </a:lnTo>
                <a:lnTo>
                  <a:pt x="367216" y="137833"/>
                </a:lnTo>
                <a:lnTo>
                  <a:pt x="315495" y="137833"/>
                </a:lnTo>
                <a:lnTo>
                  <a:pt x="303608" y="125083"/>
                </a:lnTo>
                <a:lnTo>
                  <a:pt x="308423" y="119463"/>
                </a:lnTo>
                <a:lnTo>
                  <a:pt x="313663" y="114238"/>
                </a:lnTo>
                <a:lnTo>
                  <a:pt x="319099" y="109197"/>
                </a:lnTo>
                <a:lnTo>
                  <a:pt x="324500" y="104128"/>
                </a:lnTo>
                <a:lnTo>
                  <a:pt x="367426" y="62510"/>
                </a:lnTo>
                <a:lnTo>
                  <a:pt x="369394" y="61468"/>
                </a:lnTo>
                <a:lnTo>
                  <a:pt x="423856" y="61468"/>
                </a:lnTo>
                <a:lnTo>
                  <a:pt x="415559" y="53963"/>
                </a:lnTo>
                <a:lnTo>
                  <a:pt x="411136" y="47366"/>
                </a:lnTo>
                <a:lnTo>
                  <a:pt x="407640" y="40567"/>
                </a:lnTo>
                <a:lnTo>
                  <a:pt x="404211" y="33792"/>
                </a:lnTo>
                <a:lnTo>
                  <a:pt x="399988" y="27267"/>
                </a:lnTo>
                <a:lnTo>
                  <a:pt x="383231" y="11853"/>
                </a:lnTo>
                <a:lnTo>
                  <a:pt x="362541" y="2483"/>
                </a:lnTo>
                <a:lnTo>
                  <a:pt x="340029" y="0"/>
                </a:lnTo>
                <a:close/>
              </a:path>
              <a:path w="497205" h="513079">
                <a:moveTo>
                  <a:pt x="471780" y="100076"/>
                </a:moveTo>
                <a:lnTo>
                  <a:pt x="407685" y="100076"/>
                </a:lnTo>
                <a:lnTo>
                  <a:pt x="420016" y="113272"/>
                </a:lnTo>
                <a:lnTo>
                  <a:pt x="353494" y="176962"/>
                </a:lnTo>
                <a:lnTo>
                  <a:pt x="473563" y="176962"/>
                </a:lnTo>
                <a:lnTo>
                  <a:pt x="483683" y="158280"/>
                </a:lnTo>
                <a:lnTo>
                  <a:pt x="482424" y="119761"/>
                </a:lnTo>
                <a:lnTo>
                  <a:pt x="471780" y="100076"/>
                </a:lnTo>
                <a:close/>
              </a:path>
              <a:path w="497205" h="513079">
                <a:moveTo>
                  <a:pt x="229816" y="75692"/>
                </a:moveTo>
                <a:lnTo>
                  <a:pt x="115712" y="75692"/>
                </a:lnTo>
                <a:lnTo>
                  <a:pt x="118175" y="77877"/>
                </a:lnTo>
                <a:lnTo>
                  <a:pt x="124240" y="82789"/>
                </a:lnTo>
                <a:lnTo>
                  <a:pt x="129620" y="87338"/>
                </a:lnTo>
                <a:lnTo>
                  <a:pt x="139892" y="96241"/>
                </a:lnTo>
                <a:lnTo>
                  <a:pt x="150862" y="105944"/>
                </a:lnTo>
                <a:lnTo>
                  <a:pt x="172557" y="125661"/>
                </a:lnTo>
                <a:lnTo>
                  <a:pt x="183441" y="135471"/>
                </a:lnTo>
                <a:lnTo>
                  <a:pt x="183072" y="137198"/>
                </a:lnTo>
                <a:lnTo>
                  <a:pt x="171198" y="149060"/>
                </a:lnTo>
                <a:lnTo>
                  <a:pt x="236467" y="149060"/>
                </a:lnTo>
                <a:lnTo>
                  <a:pt x="236324" y="140197"/>
                </a:lnTo>
                <a:lnTo>
                  <a:pt x="236209" y="125083"/>
                </a:lnTo>
                <a:lnTo>
                  <a:pt x="235859" y="115824"/>
                </a:lnTo>
                <a:lnTo>
                  <a:pt x="235734" y="112527"/>
                </a:lnTo>
                <a:lnTo>
                  <a:pt x="235663" y="110643"/>
                </a:lnTo>
                <a:lnTo>
                  <a:pt x="232545" y="85015"/>
                </a:lnTo>
                <a:lnTo>
                  <a:pt x="229861" y="75845"/>
                </a:lnTo>
                <a:lnTo>
                  <a:pt x="229816" y="75692"/>
                </a:lnTo>
                <a:close/>
              </a:path>
              <a:path w="497205" h="513079">
                <a:moveTo>
                  <a:pt x="127786" y="115824"/>
                </a:moveTo>
                <a:lnTo>
                  <a:pt x="78463" y="115824"/>
                </a:lnTo>
                <a:lnTo>
                  <a:pt x="105933" y="139980"/>
                </a:lnTo>
                <a:lnTo>
                  <a:pt x="127786" y="115824"/>
                </a:lnTo>
                <a:close/>
              </a:path>
              <a:path w="497205" h="513079">
                <a:moveTo>
                  <a:pt x="342407" y="112687"/>
                </a:moveTo>
                <a:lnTo>
                  <a:pt x="315495" y="137833"/>
                </a:lnTo>
                <a:lnTo>
                  <a:pt x="367216" y="137833"/>
                </a:lnTo>
                <a:lnTo>
                  <a:pt x="342407" y="112687"/>
                </a:lnTo>
                <a:close/>
              </a:path>
              <a:path w="497205" h="513079">
                <a:moveTo>
                  <a:pt x="423856" y="61468"/>
                </a:moveTo>
                <a:lnTo>
                  <a:pt x="369394" y="61468"/>
                </a:lnTo>
                <a:lnTo>
                  <a:pt x="381345" y="73698"/>
                </a:lnTo>
                <a:lnTo>
                  <a:pt x="356262" y="99784"/>
                </a:lnTo>
                <a:lnTo>
                  <a:pt x="380518" y="125083"/>
                </a:lnTo>
                <a:lnTo>
                  <a:pt x="381775" y="125083"/>
                </a:lnTo>
                <a:lnTo>
                  <a:pt x="407685" y="100076"/>
                </a:lnTo>
                <a:lnTo>
                  <a:pt x="471780" y="100076"/>
                </a:lnTo>
                <a:lnTo>
                  <a:pt x="470535" y="97773"/>
                </a:lnTo>
                <a:lnTo>
                  <a:pt x="452968" y="82971"/>
                </a:lnTo>
                <a:lnTo>
                  <a:pt x="433413" y="70114"/>
                </a:lnTo>
                <a:lnTo>
                  <a:pt x="423856" y="61468"/>
                </a:lnTo>
                <a:close/>
              </a:path>
            </a:pathLst>
          </a:custGeom>
          <a:solidFill>
            <a:srgbClr val="004F38"/>
          </a:solidFill>
        </p:spPr>
        <p:txBody>
          <a:bodyPr wrap="square" lIns="0" tIns="0" rIns="0" bIns="0" rtlCol="0"/>
          <a:lstStyle/>
          <a:p>
            <a:endParaRPr/>
          </a:p>
        </p:txBody>
      </p:sp>
      <p:grpSp>
        <p:nvGrpSpPr>
          <p:cNvPr id="88" name="object 21">
            <a:extLst>
              <a:ext uri="{FF2B5EF4-FFF2-40B4-BE49-F238E27FC236}">
                <a16:creationId xmlns:a16="http://schemas.microsoft.com/office/drawing/2014/main" id="{71379645-157C-86C8-5A7F-E52BAE6E6BE2}"/>
              </a:ext>
            </a:extLst>
          </p:cNvPr>
          <p:cNvGrpSpPr/>
          <p:nvPr/>
        </p:nvGrpSpPr>
        <p:grpSpPr>
          <a:xfrm>
            <a:off x="-9107397" y="2686924"/>
            <a:ext cx="505460" cy="349884"/>
            <a:chOff x="3888308" y="6296530"/>
            <a:chExt cx="505459" cy="349885"/>
          </a:xfrm>
        </p:grpSpPr>
        <p:sp>
          <p:nvSpPr>
            <p:cNvPr id="89" name="object 22">
              <a:extLst>
                <a:ext uri="{FF2B5EF4-FFF2-40B4-BE49-F238E27FC236}">
                  <a16:creationId xmlns:a16="http://schemas.microsoft.com/office/drawing/2014/main" id="{1F9E5424-95DC-B623-6534-E45C39A783FE}"/>
                </a:ext>
              </a:extLst>
            </p:cNvPr>
            <p:cNvSpPr/>
            <p:nvPr/>
          </p:nvSpPr>
          <p:spPr>
            <a:xfrm>
              <a:off x="4054727" y="6296530"/>
              <a:ext cx="339090" cy="334010"/>
            </a:xfrm>
            <a:custGeom>
              <a:avLst/>
              <a:gdLst/>
              <a:ahLst/>
              <a:cxnLst/>
              <a:rect l="l" t="t" r="r" b="b"/>
              <a:pathLst>
                <a:path w="339089" h="334009">
                  <a:moveTo>
                    <a:pt x="151794" y="0"/>
                  </a:moveTo>
                  <a:lnTo>
                    <a:pt x="101825" y="12765"/>
                  </a:lnTo>
                  <a:lnTo>
                    <a:pt x="58282" y="40214"/>
                  </a:lnTo>
                  <a:lnTo>
                    <a:pt x="24747" y="79131"/>
                  </a:lnTo>
                  <a:lnTo>
                    <a:pt x="4804" y="126301"/>
                  </a:lnTo>
                  <a:lnTo>
                    <a:pt x="0" y="167975"/>
                  </a:lnTo>
                  <a:lnTo>
                    <a:pt x="5069" y="207063"/>
                  </a:lnTo>
                  <a:lnTo>
                    <a:pt x="39840" y="273651"/>
                  </a:lnTo>
                  <a:lnTo>
                    <a:pt x="99132" y="318416"/>
                  </a:lnTo>
                  <a:lnTo>
                    <a:pt x="172963" y="333707"/>
                  </a:lnTo>
                  <a:lnTo>
                    <a:pt x="212211" y="327909"/>
                  </a:lnTo>
                  <a:lnTo>
                    <a:pt x="251349" y="311873"/>
                  </a:lnTo>
                  <a:lnTo>
                    <a:pt x="258405" y="307178"/>
                  </a:lnTo>
                  <a:lnTo>
                    <a:pt x="267518" y="300526"/>
                  </a:lnTo>
                  <a:lnTo>
                    <a:pt x="276175" y="294407"/>
                  </a:lnTo>
                  <a:lnTo>
                    <a:pt x="281867" y="291312"/>
                  </a:lnTo>
                  <a:lnTo>
                    <a:pt x="291261" y="290733"/>
                  </a:lnTo>
                  <a:lnTo>
                    <a:pt x="338676" y="290733"/>
                  </a:lnTo>
                  <a:lnTo>
                    <a:pt x="338865" y="290029"/>
                  </a:lnTo>
                  <a:lnTo>
                    <a:pt x="335763" y="277382"/>
                  </a:lnTo>
                  <a:lnTo>
                    <a:pt x="330014" y="262966"/>
                  </a:lnTo>
                  <a:lnTo>
                    <a:pt x="325878" y="252196"/>
                  </a:lnTo>
                  <a:lnTo>
                    <a:pt x="161408" y="252196"/>
                  </a:lnTo>
                  <a:lnTo>
                    <a:pt x="153189" y="245992"/>
                  </a:lnTo>
                  <a:lnTo>
                    <a:pt x="150855" y="235778"/>
                  </a:lnTo>
                  <a:lnTo>
                    <a:pt x="154487" y="225693"/>
                  </a:lnTo>
                  <a:lnTo>
                    <a:pt x="164163" y="219875"/>
                  </a:lnTo>
                  <a:lnTo>
                    <a:pt x="326869" y="219875"/>
                  </a:lnTo>
                  <a:lnTo>
                    <a:pt x="327797" y="217125"/>
                  </a:lnTo>
                  <a:lnTo>
                    <a:pt x="330789" y="208496"/>
                  </a:lnTo>
                  <a:lnTo>
                    <a:pt x="170148" y="208496"/>
                  </a:lnTo>
                  <a:lnTo>
                    <a:pt x="162952" y="208122"/>
                  </a:lnTo>
                  <a:lnTo>
                    <a:pt x="156806" y="204569"/>
                  </a:lnTo>
                  <a:lnTo>
                    <a:pt x="153534" y="198158"/>
                  </a:lnTo>
                  <a:lnTo>
                    <a:pt x="154604" y="179210"/>
                  </a:lnTo>
                  <a:lnTo>
                    <a:pt x="162852" y="165490"/>
                  </a:lnTo>
                  <a:lnTo>
                    <a:pt x="188116" y="141909"/>
                  </a:lnTo>
                  <a:lnTo>
                    <a:pt x="188646" y="140881"/>
                  </a:lnTo>
                  <a:lnTo>
                    <a:pt x="131702" y="140881"/>
                  </a:lnTo>
                  <a:lnTo>
                    <a:pt x="120608" y="140480"/>
                  </a:lnTo>
                  <a:lnTo>
                    <a:pt x="114297" y="134478"/>
                  </a:lnTo>
                  <a:lnTo>
                    <a:pt x="112368" y="124988"/>
                  </a:lnTo>
                  <a:lnTo>
                    <a:pt x="114418" y="114122"/>
                  </a:lnTo>
                  <a:lnTo>
                    <a:pt x="141199" y="85942"/>
                  </a:lnTo>
                  <a:lnTo>
                    <a:pt x="180975" y="80225"/>
                  </a:lnTo>
                  <a:lnTo>
                    <a:pt x="311365" y="80225"/>
                  </a:lnTo>
                  <a:lnTo>
                    <a:pt x="305309" y="69085"/>
                  </a:lnTo>
                  <a:lnTo>
                    <a:pt x="276256" y="38149"/>
                  </a:lnTo>
                  <a:lnTo>
                    <a:pt x="240002" y="15301"/>
                  </a:lnTo>
                  <a:lnTo>
                    <a:pt x="198024" y="2075"/>
                  </a:lnTo>
                  <a:lnTo>
                    <a:pt x="151794" y="0"/>
                  </a:lnTo>
                  <a:close/>
                </a:path>
                <a:path w="339089" h="334009">
                  <a:moveTo>
                    <a:pt x="338676" y="290733"/>
                  </a:moveTo>
                  <a:lnTo>
                    <a:pt x="291261" y="290733"/>
                  </a:lnTo>
                  <a:lnTo>
                    <a:pt x="303286" y="291598"/>
                  </a:lnTo>
                  <a:lnTo>
                    <a:pt x="315596" y="292948"/>
                  </a:lnTo>
                  <a:lnTo>
                    <a:pt x="325847" y="293827"/>
                  </a:lnTo>
                  <a:lnTo>
                    <a:pt x="329962" y="293979"/>
                  </a:lnTo>
                  <a:lnTo>
                    <a:pt x="337569" y="294855"/>
                  </a:lnTo>
                  <a:lnTo>
                    <a:pt x="338676" y="290733"/>
                  </a:lnTo>
                  <a:close/>
                </a:path>
                <a:path w="339089" h="334009">
                  <a:moveTo>
                    <a:pt x="326869" y="219875"/>
                  </a:moveTo>
                  <a:lnTo>
                    <a:pt x="164163" y="219875"/>
                  </a:lnTo>
                  <a:lnTo>
                    <a:pt x="180010" y="223898"/>
                  </a:lnTo>
                  <a:lnTo>
                    <a:pt x="185141" y="237116"/>
                  </a:lnTo>
                  <a:lnTo>
                    <a:pt x="179094" y="249794"/>
                  </a:lnTo>
                  <a:lnTo>
                    <a:pt x="161408" y="252196"/>
                  </a:lnTo>
                  <a:lnTo>
                    <a:pt x="325878" y="252196"/>
                  </a:lnTo>
                  <a:lnTo>
                    <a:pt x="324554" y="248749"/>
                  </a:lnTo>
                  <a:lnTo>
                    <a:pt x="322394" y="237116"/>
                  </a:lnTo>
                  <a:lnTo>
                    <a:pt x="322317" y="236702"/>
                  </a:lnTo>
                  <a:lnTo>
                    <a:pt x="324076" y="228153"/>
                  </a:lnTo>
                  <a:lnTo>
                    <a:pt x="326869" y="219875"/>
                  </a:lnTo>
                  <a:close/>
                </a:path>
                <a:path w="339089" h="334009">
                  <a:moveTo>
                    <a:pt x="311365" y="80225"/>
                  </a:moveTo>
                  <a:lnTo>
                    <a:pt x="180975" y="80225"/>
                  </a:lnTo>
                  <a:lnTo>
                    <a:pt x="215555" y="96302"/>
                  </a:lnTo>
                  <a:lnTo>
                    <a:pt x="226749" y="133502"/>
                  </a:lnTo>
                  <a:lnTo>
                    <a:pt x="219540" y="148892"/>
                  </a:lnTo>
                  <a:lnTo>
                    <a:pt x="206159" y="162147"/>
                  </a:lnTo>
                  <a:lnTo>
                    <a:pt x="191916" y="175096"/>
                  </a:lnTo>
                  <a:lnTo>
                    <a:pt x="182121" y="189572"/>
                  </a:lnTo>
                  <a:lnTo>
                    <a:pt x="180407" y="194271"/>
                  </a:lnTo>
                  <a:lnTo>
                    <a:pt x="180775" y="201510"/>
                  </a:lnTo>
                  <a:lnTo>
                    <a:pt x="177444" y="204569"/>
                  </a:lnTo>
                  <a:lnTo>
                    <a:pt x="176332" y="205487"/>
                  </a:lnTo>
                  <a:lnTo>
                    <a:pt x="170148" y="208496"/>
                  </a:lnTo>
                  <a:lnTo>
                    <a:pt x="330789" y="208496"/>
                  </a:lnTo>
                  <a:lnTo>
                    <a:pt x="331832" y="205487"/>
                  </a:lnTo>
                  <a:lnTo>
                    <a:pt x="334534" y="195110"/>
                  </a:lnTo>
                  <a:lnTo>
                    <a:pt x="335923" y="149097"/>
                  </a:lnTo>
                  <a:lnTo>
                    <a:pt x="325690" y="106578"/>
                  </a:lnTo>
                  <a:lnTo>
                    <a:pt x="311365" y="80225"/>
                  </a:lnTo>
                  <a:close/>
                </a:path>
                <a:path w="339089" h="334009">
                  <a:moveTo>
                    <a:pt x="163960" y="104190"/>
                  </a:moveTo>
                  <a:lnTo>
                    <a:pt x="151378" y="110795"/>
                  </a:lnTo>
                  <a:lnTo>
                    <a:pt x="144407" y="122564"/>
                  </a:lnTo>
                  <a:lnTo>
                    <a:pt x="139148" y="134319"/>
                  </a:lnTo>
                  <a:lnTo>
                    <a:pt x="131702" y="140881"/>
                  </a:lnTo>
                  <a:lnTo>
                    <a:pt x="188646" y="140881"/>
                  </a:lnTo>
                  <a:lnTo>
                    <a:pt x="195841" y="126915"/>
                  </a:lnTo>
                  <a:lnTo>
                    <a:pt x="192665" y="114122"/>
                  </a:lnTo>
                  <a:lnTo>
                    <a:pt x="181159" y="105726"/>
                  </a:lnTo>
                  <a:lnTo>
                    <a:pt x="163960" y="104190"/>
                  </a:lnTo>
                  <a:close/>
                </a:path>
              </a:pathLst>
            </a:custGeom>
            <a:solidFill>
              <a:srgbClr val="004F38"/>
            </a:solidFill>
          </p:spPr>
          <p:txBody>
            <a:bodyPr wrap="square" lIns="0" tIns="0" rIns="0" bIns="0" rtlCol="0"/>
            <a:lstStyle/>
            <a:p>
              <a:endParaRPr>
                <a:solidFill>
                  <a:srgbClr val="0B9A6D"/>
                </a:solidFill>
              </a:endParaRPr>
            </a:p>
          </p:txBody>
        </p:sp>
        <p:sp>
          <p:nvSpPr>
            <p:cNvPr id="90" name="object 23">
              <a:extLst>
                <a:ext uri="{FF2B5EF4-FFF2-40B4-BE49-F238E27FC236}">
                  <a16:creationId xmlns:a16="http://schemas.microsoft.com/office/drawing/2014/main" id="{565BD32E-1C7B-C91B-2E06-E86C2C206E94}"/>
                </a:ext>
              </a:extLst>
            </p:cNvPr>
            <p:cNvSpPr/>
            <p:nvPr/>
          </p:nvSpPr>
          <p:spPr>
            <a:xfrm>
              <a:off x="3888308" y="6383800"/>
              <a:ext cx="227329" cy="262255"/>
            </a:xfrm>
            <a:custGeom>
              <a:avLst/>
              <a:gdLst/>
              <a:ahLst/>
              <a:cxnLst/>
              <a:rect l="l" t="t" r="r" b="b"/>
              <a:pathLst>
                <a:path w="227329" h="262254">
                  <a:moveTo>
                    <a:pt x="224619" y="228548"/>
                  </a:moveTo>
                  <a:lnTo>
                    <a:pt x="35635" y="228548"/>
                  </a:lnTo>
                  <a:lnTo>
                    <a:pt x="43205" y="228774"/>
                  </a:lnTo>
                  <a:lnTo>
                    <a:pt x="48331" y="231022"/>
                  </a:lnTo>
                  <a:lnTo>
                    <a:pt x="54486" y="235173"/>
                  </a:lnTo>
                  <a:lnTo>
                    <a:pt x="60693" y="239770"/>
                  </a:lnTo>
                  <a:lnTo>
                    <a:pt x="65976" y="243354"/>
                  </a:lnTo>
                  <a:lnTo>
                    <a:pt x="102838" y="258117"/>
                  </a:lnTo>
                  <a:lnTo>
                    <a:pt x="142032" y="262042"/>
                  </a:lnTo>
                  <a:lnTo>
                    <a:pt x="180514" y="254612"/>
                  </a:lnTo>
                  <a:lnTo>
                    <a:pt x="215239" y="235315"/>
                  </a:lnTo>
                  <a:lnTo>
                    <a:pt x="217182" y="233765"/>
                  </a:lnTo>
                  <a:lnTo>
                    <a:pt x="224619" y="228548"/>
                  </a:lnTo>
                  <a:close/>
                </a:path>
                <a:path w="227329" h="262254">
                  <a:moveTo>
                    <a:pt x="119670" y="0"/>
                  </a:moveTo>
                  <a:lnTo>
                    <a:pt x="76429" y="12477"/>
                  </a:lnTo>
                  <a:lnTo>
                    <a:pt x="40622" y="37798"/>
                  </a:lnTo>
                  <a:lnTo>
                    <a:pt x="15082" y="73270"/>
                  </a:lnTo>
                  <a:lnTo>
                    <a:pt x="2642" y="116202"/>
                  </a:lnTo>
                  <a:lnTo>
                    <a:pt x="6032" y="162520"/>
                  </a:lnTo>
                  <a:lnTo>
                    <a:pt x="12369" y="179549"/>
                  </a:lnTo>
                  <a:lnTo>
                    <a:pt x="13690" y="187829"/>
                  </a:lnTo>
                  <a:lnTo>
                    <a:pt x="11029" y="196592"/>
                  </a:lnTo>
                  <a:lnTo>
                    <a:pt x="6073" y="209437"/>
                  </a:lnTo>
                  <a:lnTo>
                    <a:pt x="1503" y="221775"/>
                  </a:lnTo>
                  <a:lnTo>
                    <a:pt x="96" y="228548"/>
                  </a:lnTo>
                  <a:lnTo>
                    <a:pt x="0" y="229015"/>
                  </a:lnTo>
                  <a:lnTo>
                    <a:pt x="502" y="230721"/>
                  </a:lnTo>
                  <a:lnTo>
                    <a:pt x="591" y="231022"/>
                  </a:lnTo>
                  <a:lnTo>
                    <a:pt x="692" y="231365"/>
                  </a:lnTo>
                  <a:lnTo>
                    <a:pt x="812" y="231771"/>
                  </a:lnTo>
                  <a:lnTo>
                    <a:pt x="5168" y="231365"/>
                  </a:lnTo>
                  <a:lnTo>
                    <a:pt x="7389" y="231365"/>
                  </a:lnTo>
                  <a:lnTo>
                    <a:pt x="15855" y="230721"/>
                  </a:lnTo>
                  <a:lnTo>
                    <a:pt x="25866" y="229492"/>
                  </a:lnTo>
                  <a:lnTo>
                    <a:pt x="35635" y="228548"/>
                  </a:lnTo>
                  <a:lnTo>
                    <a:pt x="224619" y="228548"/>
                  </a:lnTo>
                  <a:lnTo>
                    <a:pt x="227266" y="226691"/>
                  </a:lnTo>
                  <a:lnTo>
                    <a:pt x="225298" y="223846"/>
                  </a:lnTo>
                  <a:lnTo>
                    <a:pt x="216662" y="218690"/>
                  </a:lnTo>
                  <a:lnTo>
                    <a:pt x="214591" y="216836"/>
                  </a:lnTo>
                  <a:lnTo>
                    <a:pt x="198338" y="200701"/>
                  </a:lnTo>
                  <a:lnTo>
                    <a:pt x="183921" y="182781"/>
                  </a:lnTo>
                  <a:lnTo>
                    <a:pt x="183013" y="181291"/>
                  </a:lnTo>
                  <a:lnTo>
                    <a:pt x="137027" y="181291"/>
                  </a:lnTo>
                  <a:lnTo>
                    <a:pt x="110661" y="180412"/>
                  </a:lnTo>
                  <a:lnTo>
                    <a:pt x="78471" y="180412"/>
                  </a:lnTo>
                  <a:lnTo>
                    <a:pt x="72626" y="177291"/>
                  </a:lnTo>
                  <a:lnTo>
                    <a:pt x="70280" y="172008"/>
                  </a:lnTo>
                  <a:lnTo>
                    <a:pt x="71894" y="166768"/>
                  </a:lnTo>
                  <a:lnTo>
                    <a:pt x="77757" y="164068"/>
                  </a:lnTo>
                  <a:lnTo>
                    <a:pt x="75253" y="164068"/>
                  </a:lnTo>
                  <a:lnTo>
                    <a:pt x="94423" y="162888"/>
                  </a:lnTo>
                  <a:lnTo>
                    <a:pt x="90760" y="162888"/>
                  </a:lnTo>
                  <a:lnTo>
                    <a:pt x="116847" y="162520"/>
                  </a:lnTo>
                  <a:lnTo>
                    <a:pt x="171709" y="162520"/>
                  </a:lnTo>
                  <a:lnTo>
                    <a:pt x="163195" y="142058"/>
                  </a:lnTo>
                  <a:lnTo>
                    <a:pt x="77076" y="141601"/>
                  </a:lnTo>
                  <a:lnTo>
                    <a:pt x="67551" y="139518"/>
                  </a:lnTo>
                  <a:lnTo>
                    <a:pt x="69469" y="127022"/>
                  </a:lnTo>
                  <a:lnTo>
                    <a:pt x="75399" y="125396"/>
                  </a:lnTo>
                  <a:lnTo>
                    <a:pt x="156425" y="125396"/>
                  </a:lnTo>
                  <a:lnTo>
                    <a:pt x="152374" y="103997"/>
                  </a:lnTo>
                  <a:lnTo>
                    <a:pt x="76822" y="103362"/>
                  </a:lnTo>
                  <a:lnTo>
                    <a:pt x="71638" y="99965"/>
                  </a:lnTo>
                  <a:lnTo>
                    <a:pt x="70834" y="94398"/>
                  </a:lnTo>
                  <a:lnTo>
                    <a:pt x="72668" y="89199"/>
                  </a:lnTo>
                  <a:lnTo>
                    <a:pt x="75399" y="86902"/>
                  </a:lnTo>
                  <a:lnTo>
                    <a:pt x="150888" y="86902"/>
                  </a:lnTo>
                  <a:lnTo>
                    <a:pt x="151362" y="65333"/>
                  </a:lnTo>
                  <a:lnTo>
                    <a:pt x="154414" y="44018"/>
                  </a:lnTo>
                  <a:lnTo>
                    <a:pt x="159859" y="23184"/>
                  </a:lnTo>
                  <a:lnTo>
                    <a:pt x="167513" y="3057"/>
                  </a:lnTo>
                  <a:lnTo>
                    <a:pt x="119670" y="0"/>
                  </a:lnTo>
                  <a:close/>
                </a:path>
                <a:path w="227329" h="262254">
                  <a:moveTo>
                    <a:pt x="171709" y="162520"/>
                  </a:moveTo>
                  <a:lnTo>
                    <a:pt x="116847" y="162520"/>
                  </a:lnTo>
                  <a:lnTo>
                    <a:pt x="138241" y="162888"/>
                  </a:lnTo>
                  <a:lnTo>
                    <a:pt x="160303" y="164068"/>
                  </a:lnTo>
                  <a:lnTo>
                    <a:pt x="161505" y="164068"/>
                  </a:lnTo>
                  <a:lnTo>
                    <a:pt x="168541" y="171091"/>
                  </a:lnTo>
                  <a:lnTo>
                    <a:pt x="163889" y="179549"/>
                  </a:lnTo>
                  <a:lnTo>
                    <a:pt x="163269" y="179549"/>
                  </a:lnTo>
                  <a:lnTo>
                    <a:pt x="155765" y="180412"/>
                  </a:lnTo>
                  <a:lnTo>
                    <a:pt x="137027" y="181291"/>
                  </a:lnTo>
                  <a:lnTo>
                    <a:pt x="183013" y="181291"/>
                  </a:lnTo>
                  <a:lnTo>
                    <a:pt x="171990" y="163194"/>
                  </a:lnTo>
                  <a:lnTo>
                    <a:pt x="171709" y="162520"/>
                  </a:lnTo>
                  <a:close/>
                </a:path>
                <a:path w="227329" h="262254">
                  <a:moveTo>
                    <a:pt x="97331" y="179891"/>
                  </a:moveTo>
                  <a:lnTo>
                    <a:pt x="72903" y="180412"/>
                  </a:lnTo>
                  <a:lnTo>
                    <a:pt x="110661" y="180412"/>
                  </a:lnTo>
                  <a:lnTo>
                    <a:pt x="97331" y="179891"/>
                  </a:lnTo>
                  <a:close/>
                </a:path>
              </a:pathLst>
            </a:custGeom>
            <a:solidFill>
              <a:srgbClr val="7BBD00"/>
            </a:solidFill>
          </p:spPr>
          <p:txBody>
            <a:bodyPr wrap="square" lIns="0" tIns="0" rIns="0" bIns="0" rtlCol="0"/>
            <a:lstStyle/>
            <a:p>
              <a:endParaRPr>
                <a:solidFill>
                  <a:srgbClr val="0B9A6D"/>
                </a:solidFill>
              </a:endParaRPr>
            </a:p>
          </p:txBody>
        </p:sp>
      </p:grpSp>
      <p:grpSp>
        <p:nvGrpSpPr>
          <p:cNvPr id="91" name="object 24">
            <a:extLst>
              <a:ext uri="{FF2B5EF4-FFF2-40B4-BE49-F238E27FC236}">
                <a16:creationId xmlns:a16="http://schemas.microsoft.com/office/drawing/2014/main" id="{8A46FE49-2B9E-12F3-70A2-D9AAD4D5ECF9}"/>
              </a:ext>
            </a:extLst>
          </p:cNvPr>
          <p:cNvGrpSpPr/>
          <p:nvPr/>
        </p:nvGrpSpPr>
        <p:grpSpPr>
          <a:xfrm>
            <a:off x="-8345653" y="2686924"/>
            <a:ext cx="542924" cy="298450"/>
            <a:chOff x="3876259" y="7138965"/>
            <a:chExt cx="542925" cy="298450"/>
          </a:xfrm>
        </p:grpSpPr>
        <p:sp>
          <p:nvSpPr>
            <p:cNvPr id="92" name="object 25">
              <a:extLst>
                <a:ext uri="{FF2B5EF4-FFF2-40B4-BE49-F238E27FC236}">
                  <a16:creationId xmlns:a16="http://schemas.microsoft.com/office/drawing/2014/main" id="{0F67EC03-598A-1C34-F2CF-1BE5D743AB18}"/>
                </a:ext>
              </a:extLst>
            </p:cNvPr>
            <p:cNvSpPr/>
            <p:nvPr/>
          </p:nvSpPr>
          <p:spPr>
            <a:xfrm>
              <a:off x="4013410" y="7138965"/>
              <a:ext cx="271780" cy="298450"/>
            </a:xfrm>
            <a:custGeom>
              <a:avLst/>
              <a:gdLst/>
              <a:ahLst/>
              <a:cxnLst/>
              <a:rect l="l" t="t" r="r" b="b"/>
              <a:pathLst>
                <a:path w="271779" h="298450">
                  <a:moveTo>
                    <a:pt x="19413" y="0"/>
                  </a:moveTo>
                  <a:lnTo>
                    <a:pt x="14460" y="317"/>
                  </a:lnTo>
                  <a:lnTo>
                    <a:pt x="5977" y="6997"/>
                  </a:lnTo>
                  <a:lnTo>
                    <a:pt x="3729" y="11061"/>
                  </a:lnTo>
                  <a:lnTo>
                    <a:pt x="0" y="37289"/>
                  </a:lnTo>
                  <a:lnTo>
                    <a:pt x="5423" y="73783"/>
                  </a:lnTo>
                  <a:lnTo>
                    <a:pt x="15311" y="110634"/>
                  </a:lnTo>
                  <a:lnTo>
                    <a:pt x="24976" y="137934"/>
                  </a:lnTo>
                  <a:lnTo>
                    <a:pt x="31449" y="151757"/>
                  </a:lnTo>
                  <a:lnTo>
                    <a:pt x="38173" y="164988"/>
                  </a:lnTo>
                  <a:lnTo>
                    <a:pt x="44080" y="178568"/>
                  </a:lnTo>
                  <a:lnTo>
                    <a:pt x="48103" y="193433"/>
                  </a:lnTo>
                  <a:lnTo>
                    <a:pt x="50427" y="213528"/>
                  </a:lnTo>
                  <a:lnTo>
                    <a:pt x="51070" y="234203"/>
                  </a:lnTo>
                  <a:lnTo>
                    <a:pt x="50705" y="254969"/>
                  </a:lnTo>
                  <a:lnTo>
                    <a:pt x="49881" y="279209"/>
                  </a:lnTo>
                  <a:lnTo>
                    <a:pt x="46210" y="291020"/>
                  </a:lnTo>
                  <a:lnTo>
                    <a:pt x="50592" y="293992"/>
                  </a:lnTo>
                  <a:lnTo>
                    <a:pt x="65082" y="295402"/>
                  </a:lnTo>
                  <a:lnTo>
                    <a:pt x="97697" y="296467"/>
                  </a:lnTo>
                  <a:lnTo>
                    <a:pt x="157861" y="296808"/>
                  </a:lnTo>
                  <a:lnTo>
                    <a:pt x="187714" y="298335"/>
                  </a:lnTo>
                  <a:lnTo>
                    <a:pt x="208658" y="298358"/>
                  </a:lnTo>
                  <a:lnTo>
                    <a:pt x="229578" y="297988"/>
                  </a:lnTo>
                  <a:lnTo>
                    <a:pt x="250466" y="297076"/>
                  </a:lnTo>
                  <a:lnTo>
                    <a:pt x="271318" y="295478"/>
                  </a:lnTo>
                  <a:lnTo>
                    <a:pt x="269393" y="267017"/>
                  </a:lnTo>
                  <a:lnTo>
                    <a:pt x="253710" y="211971"/>
                  </a:lnTo>
                  <a:lnTo>
                    <a:pt x="219018" y="172259"/>
                  </a:lnTo>
                  <a:lnTo>
                    <a:pt x="178020" y="160677"/>
                  </a:lnTo>
                  <a:lnTo>
                    <a:pt x="154160" y="156819"/>
                  </a:lnTo>
                  <a:lnTo>
                    <a:pt x="135218" y="152283"/>
                  </a:lnTo>
                  <a:lnTo>
                    <a:pt x="94714" y="137043"/>
                  </a:lnTo>
                  <a:lnTo>
                    <a:pt x="60987" y="100279"/>
                  </a:lnTo>
                  <a:lnTo>
                    <a:pt x="49276" y="50443"/>
                  </a:lnTo>
                  <a:lnTo>
                    <a:pt x="45326" y="26868"/>
                  </a:lnTo>
                  <a:lnTo>
                    <a:pt x="36516" y="7343"/>
                  </a:lnTo>
                  <a:lnTo>
                    <a:pt x="19413" y="0"/>
                  </a:lnTo>
                  <a:close/>
                </a:path>
              </a:pathLst>
            </a:custGeom>
            <a:solidFill>
              <a:srgbClr val="546A3D"/>
            </a:solidFill>
          </p:spPr>
          <p:txBody>
            <a:bodyPr wrap="square" lIns="0" tIns="0" rIns="0" bIns="0" rtlCol="0"/>
            <a:lstStyle/>
            <a:p>
              <a:endParaRPr>
                <a:solidFill>
                  <a:srgbClr val="0B9A6D"/>
                </a:solidFill>
              </a:endParaRPr>
            </a:p>
          </p:txBody>
        </p:sp>
        <p:sp>
          <p:nvSpPr>
            <p:cNvPr id="93" name="object 26">
              <a:extLst>
                <a:ext uri="{FF2B5EF4-FFF2-40B4-BE49-F238E27FC236}">
                  <a16:creationId xmlns:a16="http://schemas.microsoft.com/office/drawing/2014/main" id="{A187103E-0A82-2835-0593-00D69AE74452}"/>
                </a:ext>
              </a:extLst>
            </p:cNvPr>
            <p:cNvSpPr/>
            <p:nvPr/>
          </p:nvSpPr>
          <p:spPr>
            <a:xfrm>
              <a:off x="3876255" y="7314793"/>
              <a:ext cx="542925" cy="110489"/>
            </a:xfrm>
            <a:custGeom>
              <a:avLst/>
              <a:gdLst/>
              <a:ahLst/>
              <a:cxnLst/>
              <a:rect l="l" t="t" r="r" b="b"/>
              <a:pathLst>
                <a:path w="542925" h="110490">
                  <a:moveTo>
                    <a:pt x="176098" y="46266"/>
                  </a:moveTo>
                  <a:lnTo>
                    <a:pt x="139369" y="9664"/>
                  </a:lnTo>
                  <a:lnTo>
                    <a:pt x="83515" y="1219"/>
                  </a:lnTo>
                  <a:lnTo>
                    <a:pt x="42379" y="16230"/>
                  </a:lnTo>
                  <a:lnTo>
                    <a:pt x="11912" y="45935"/>
                  </a:lnTo>
                  <a:lnTo>
                    <a:pt x="0" y="86906"/>
                  </a:lnTo>
                  <a:lnTo>
                    <a:pt x="0" y="109905"/>
                  </a:lnTo>
                  <a:lnTo>
                    <a:pt x="174244" y="109905"/>
                  </a:lnTo>
                  <a:lnTo>
                    <a:pt x="174180" y="70116"/>
                  </a:lnTo>
                  <a:lnTo>
                    <a:pt x="174790" y="62725"/>
                  </a:lnTo>
                  <a:lnTo>
                    <a:pt x="175755" y="54483"/>
                  </a:lnTo>
                  <a:lnTo>
                    <a:pt x="176098" y="46266"/>
                  </a:lnTo>
                  <a:close/>
                </a:path>
                <a:path w="542925" h="110490">
                  <a:moveTo>
                    <a:pt x="542734" y="84747"/>
                  </a:moveTo>
                  <a:lnTo>
                    <a:pt x="539178" y="69469"/>
                  </a:lnTo>
                  <a:lnTo>
                    <a:pt x="517169" y="29870"/>
                  </a:lnTo>
                  <a:lnTo>
                    <a:pt x="480123" y="5676"/>
                  </a:lnTo>
                  <a:lnTo>
                    <a:pt x="436016" y="0"/>
                  </a:lnTo>
                  <a:lnTo>
                    <a:pt x="392849" y="15938"/>
                  </a:lnTo>
                  <a:lnTo>
                    <a:pt x="405053" y="37807"/>
                  </a:lnTo>
                  <a:lnTo>
                    <a:pt x="413918" y="60807"/>
                  </a:lnTo>
                  <a:lnTo>
                    <a:pt x="418998" y="84886"/>
                  </a:lnTo>
                  <a:lnTo>
                    <a:pt x="419900" y="109905"/>
                  </a:lnTo>
                  <a:lnTo>
                    <a:pt x="542734" y="109905"/>
                  </a:lnTo>
                  <a:lnTo>
                    <a:pt x="542734" y="84747"/>
                  </a:lnTo>
                  <a:close/>
                </a:path>
              </a:pathLst>
            </a:custGeom>
            <a:solidFill>
              <a:srgbClr val="004F38"/>
            </a:solidFill>
          </p:spPr>
          <p:txBody>
            <a:bodyPr wrap="square" lIns="0" tIns="0" rIns="0" bIns="0" rtlCol="0"/>
            <a:lstStyle/>
            <a:p>
              <a:endParaRPr>
                <a:solidFill>
                  <a:srgbClr val="0B9A6D"/>
                </a:solidFill>
              </a:endParaRPr>
            </a:p>
          </p:txBody>
        </p:sp>
        <p:pic>
          <p:nvPicPr>
            <p:cNvPr id="94" name="object 27">
              <a:extLst>
                <a:ext uri="{FF2B5EF4-FFF2-40B4-BE49-F238E27FC236}">
                  <a16:creationId xmlns:a16="http://schemas.microsoft.com/office/drawing/2014/main" id="{7A40CCC4-9571-5975-AA18-62B9E2AE27C5}"/>
                </a:ext>
              </a:extLst>
            </p:cNvPr>
            <p:cNvPicPr/>
            <p:nvPr/>
          </p:nvPicPr>
          <p:blipFill>
            <a:blip r:embed="rId23" cstate="print">
              <a:duotone>
                <a:prstClr val="black"/>
                <a:srgbClr val="7BBD00">
                  <a:tint val="45000"/>
                  <a:satMod val="400000"/>
                </a:srgbClr>
              </a:duotone>
              <a:extLst>
                <a:ext uri="{BEBA8EAE-BF5A-486C-A8C5-ECC9F3942E4B}">
                  <a14:imgProps xmlns:a14="http://schemas.microsoft.com/office/drawing/2010/main">
                    <a14:imgLayer r:embed="rId24">
                      <a14:imgEffect>
                        <a14:saturation sat="400000"/>
                      </a14:imgEffect>
                    </a14:imgLayer>
                  </a14:imgProps>
                </a:ext>
              </a:extLst>
            </a:blip>
            <a:stretch>
              <a:fillRect/>
            </a:stretch>
          </p:blipFill>
          <p:spPr>
            <a:xfrm>
              <a:off x="4108251" y="7160868"/>
              <a:ext cx="121171" cy="119621"/>
            </a:xfrm>
            <a:prstGeom prst="rect">
              <a:avLst/>
            </a:prstGeom>
            <a:solidFill>
              <a:schemeClr val="bg1"/>
            </a:solidFill>
          </p:spPr>
        </p:pic>
        <p:sp>
          <p:nvSpPr>
            <p:cNvPr id="95" name="object 28">
              <a:extLst>
                <a:ext uri="{FF2B5EF4-FFF2-40B4-BE49-F238E27FC236}">
                  <a16:creationId xmlns:a16="http://schemas.microsoft.com/office/drawing/2014/main" id="{7D6C8F79-C298-4E1E-7446-9B6FC51B7742}"/>
                </a:ext>
              </a:extLst>
            </p:cNvPr>
            <p:cNvSpPr/>
            <p:nvPr/>
          </p:nvSpPr>
          <p:spPr>
            <a:xfrm>
              <a:off x="3921239" y="7198880"/>
              <a:ext cx="453390" cy="106045"/>
            </a:xfrm>
            <a:custGeom>
              <a:avLst/>
              <a:gdLst/>
              <a:ahLst/>
              <a:cxnLst/>
              <a:rect l="l" t="t" r="r" b="b"/>
              <a:pathLst>
                <a:path w="453389" h="106045">
                  <a:moveTo>
                    <a:pt x="102082" y="70472"/>
                  </a:moveTo>
                  <a:lnTo>
                    <a:pt x="100711" y="65163"/>
                  </a:lnTo>
                  <a:lnTo>
                    <a:pt x="94729" y="48628"/>
                  </a:lnTo>
                  <a:lnTo>
                    <a:pt x="92532" y="42113"/>
                  </a:lnTo>
                  <a:lnTo>
                    <a:pt x="71742" y="3860"/>
                  </a:lnTo>
                  <a:lnTo>
                    <a:pt x="57124" y="0"/>
                  </a:lnTo>
                  <a:lnTo>
                    <a:pt x="38862" y="1460"/>
                  </a:lnTo>
                  <a:lnTo>
                    <a:pt x="22021" y="8534"/>
                  </a:lnTo>
                  <a:lnTo>
                    <a:pt x="8445" y="20396"/>
                  </a:lnTo>
                  <a:lnTo>
                    <a:pt x="0" y="36233"/>
                  </a:lnTo>
                  <a:lnTo>
                    <a:pt x="0" y="69443"/>
                  </a:lnTo>
                  <a:lnTo>
                    <a:pt x="17297" y="94322"/>
                  </a:lnTo>
                  <a:lnTo>
                    <a:pt x="45643" y="105892"/>
                  </a:lnTo>
                  <a:lnTo>
                    <a:pt x="78816" y="99212"/>
                  </a:lnTo>
                  <a:lnTo>
                    <a:pt x="85864" y="94259"/>
                  </a:lnTo>
                  <a:lnTo>
                    <a:pt x="93649" y="86702"/>
                  </a:lnTo>
                  <a:lnTo>
                    <a:pt x="99822" y="78206"/>
                  </a:lnTo>
                  <a:lnTo>
                    <a:pt x="102082" y="70472"/>
                  </a:lnTo>
                  <a:close/>
                </a:path>
                <a:path w="453389" h="106045">
                  <a:moveTo>
                    <a:pt x="453351" y="36766"/>
                  </a:moveTo>
                  <a:lnTo>
                    <a:pt x="429450" y="8255"/>
                  </a:lnTo>
                  <a:lnTo>
                    <a:pt x="392785" y="38"/>
                  </a:lnTo>
                  <a:lnTo>
                    <a:pt x="358368" y="20066"/>
                  </a:lnTo>
                  <a:lnTo>
                    <a:pt x="345973" y="56642"/>
                  </a:lnTo>
                  <a:lnTo>
                    <a:pt x="359689" y="86677"/>
                  </a:lnTo>
                  <a:lnTo>
                    <a:pt x="388708" y="104178"/>
                  </a:lnTo>
                  <a:lnTo>
                    <a:pt x="422224" y="103149"/>
                  </a:lnTo>
                  <a:lnTo>
                    <a:pt x="449453" y="77609"/>
                  </a:lnTo>
                  <a:lnTo>
                    <a:pt x="453351" y="36766"/>
                  </a:lnTo>
                  <a:close/>
                </a:path>
              </a:pathLst>
            </a:custGeom>
            <a:solidFill>
              <a:srgbClr val="004F38"/>
            </a:solidFill>
          </p:spPr>
          <p:txBody>
            <a:bodyPr wrap="square" lIns="0" tIns="0" rIns="0" bIns="0" rtlCol="0"/>
            <a:lstStyle/>
            <a:p>
              <a:endParaRPr>
                <a:solidFill>
                  <a:srgbClr val="0B9A6D"/>
                </a:solidFill>
              </a:endParaRPr>
            </a:p>
          </p:txBody>
        </p:sp>
      </p:grpSp>
      <p:grpSp>
        <p:nvGrpSpPr>
          <p:cNvPr id="96" name="object 22">
            <a:extLst>
              <a:ext uri="{FF2B5EF4-FFF2-40B4-BE49-F238E27FC236}">
                <a16:creationId xmlns:a16="http://schemas.microsoft.com/office/drawing/2014/main" id="{29AC6EA2-6FE8-B675-3995-10A0294F4611}"/>
              </a:ext>
            </a:extLst>
          </p:cNvPr>
          <p:cNvGrpSpPr/>
          <p:nvPr/>
        </p:nvGrpSpPr>
        <p:grpSpPr>
          <a:xfrm>
            <a:off x="-7645535" y="2574370"/>
            <a:ext cx="538480" cy="458469"/>
            <a:chOff x="457851" y="966465"/>
            <a:chExt cx="538480" cy="458470"/>
          </a:xfrm>
        </p:grpSpPr>
        <p:sp>
          <p:nvSpPr>
            <p:cNvPr id="97" name="object 23">
              <a:extLst>
                <a:ext uri="{FF2B5EF4-FFF2-40B4-BE49-F238E27FC236}">
                  <a16:creationId xmlns:a16="http://schemas.microsoft.com/office/drawing/2014/main" id="{E894F308-8F56-7ECD-2A3E-E40843D4DC99}"/>
                </a:ext>
              </a:extLst>
            </p:cNvPr>
            <p:cNvSpPr/>
            <p:nvPr/>
          </p:nvSpPr>
          <p:spPr>
            <a:xfrm>
              <a:off x="457851" y="966465"/>
              <a:ext cx="538480" cy="246379"/>
            </a:xfrm>
            <a:custGeom>
              <a:avLst/>
              <a:gdLst/>
              <a:ahLst/>
              <a:cxnLst/>
              <a:rect l="l" t="t" r="r" b="b"/>
              <a:pathLst>
                <a:path w="538480" h="246380">
                  <a:moveTo>
                    <a:pt x="264574" y="0"/>
                  </a:moveTo>
                  <a:lnTo>
                    <a:pt x="200105" y="43250"/>
                  </a:lnTo>
                  <a:lnTo>
                    <a:pt x="162680" y="72362"/>
                  </a:lnTo>
                  <a:lnTo>
                    <a:pt x="88372" y="132237"/>
                  </a:lnTo>
                  <a:lnTo>
                    <a:pt x="50937" y="161537"/>
                  </a:lnTo>
                  <a:lnTo>
                    <a:pt x="12947" y="189436"/>
                  </a:lnTo>
                  <a:lnTo>
                    <a:pt x="0" y="209203"/>
                  </a:lnTo>
                  <a:lnTo>
                    <a:pt x="2808" y="230059"/>
                  </a:lnTo>
                  <a:lnTo>
                    <a:pt x="17896" y="244173"/>
                  </a:lnTo>
                  <a:lnTo>
                    <a:pt x="41789" y="243716"/>
                  </a:lnTo>
                  <a:lnTo>
                    <a:pt x="269804" y="70996"/>
                  </a:lnTo>
                  <a:lnTo>
                    <a:pt x="487482" y="238128"/>
                  </a:lnTo>
                  <a:lnTo>
                    <a:pt x="509286" y="245894"/>
                  </a:lnTo>
                  <a:lnTo>
                    <a:pt x="528034" y="239349"/>
                  </a:lnTo>
                  <a:lnTo>
                    <a:pt x="538257" y="222567"/>
                  </a:lnTo>
                  <a:lnTo>
                    <a:pt x="534485" y="199622"/>
                  </a:lnTo>
                  <a:lnTo>
                    <a:pt x="519238" y="184379"/>
                  </a:lnTo>
                  <a:lnTo>
                    <a:pt x="492796" y="164566"/>
                  </a:lnTo>
                  <a:lnTo>
                    <a:pt x="467475" y="146483"/>
                  </a:lnTo>
                  <a:lnTo>
                    <a:pt x="455593" y="136426"/>
                  </a:lnTo>
                  <a:lnTo>
                    <a:pt x="454795" y="113677"/>
                  </a:lnTo>
                  <a:lnTo>
                    <a:pt x="456134" y="81034"/>
                  </a:lnTo>
                  <a:lnTo>
                    <a:pt x="456866" y="49703"/>
                  </a:lnTo>
                  <a:lnTo>
                    <a:pt x="454247" y="30889"/>
                  </a:lnTo>
                  <a:lnTo>
                    <a:pt x="442444" y="25707"/>
                  </a:lnTo>
                  <a:lnTo>
                    <a:pt x="421779" y="24568"/>
                  </a:lnTo>
                  <a:lnTo>
                    <a:pt x="402133" y="28368"/>
                  </a:lnTo>
                  <a:lnTo>
                    <a:pt x="393388" y="38001"/>
                  </a:lnTo>
                  <a:lnTo>
                    <a:pt x="393388" y="87506"/>
                  </a:lnTo>
                  <a:lnTo>
                    <a:pt x="363743" y="65860"/>
                  </a:lnTo>
                  <a:lnTo>
                    <a:pt x="334916" y="42956"/>
                  </a:lnTo>
                  <a:lnTo>
                    <a:pt x="305800" y="20549"/>
                  </a:lnTo>
                  <a:lnTo>
                    <a:pt x="275291" y="397"/>
                  </a:lnTo>
                  <a:lnTo>
                    <a:pt x="264574" y="0"/>
                  </a:lnTo>
                  <a:close/>
                </a:path>
              </a:pathLst>
            </a:custGeom>
            <a:solidFill>
              <a:srgbClr val="004F38"/>
            </a:solidFill>
          </p:spPr>
          <p:txBody>
            <a:bodyPr wrap="square" lIns="0" tIns="0" rIns="0" bIns="0" rtlCol="0"/>
            <a:lstStyle/>
            <a:p>
              <a:endParaRPr/>
            </a:p>
          </p:txBody>
        </p:sp>
        <p:pic>
          <p:nvPicPr>
            <p:cNvPr id="98" name="object 24">
              <a:extLst>
                <a:ext uri="{FF2B5EF4-FFF2-40B4-BE49-F238E27FC236}">
                  <a16:creationId xmlns:a16="http://schemas.microsoft.com/office/drawing/2014/main" id="{7DB033ED-6B05-0D5F-7CE2-99A5F159A3A8}"/>
                </a:ext>
              </a:extLst>
            </p:cNvPr>
            <p:cNvPicPr/>
            <p:nvPr/>
          </p:nvPicPr>
          <p:blipFill>
            <a:blip r:embed="rId38" cstate="print">
              <a:biLevel thresh="50000"/>
            </a:blip>
            <a:stretch>
              <a:fillRect/>
            </a:stretch>
          </p:blipFill>
          <p:spPr>
            <a:xfrm>
              <a:off x="522242" y="1173478"/>
              <a:ext cx="409078" cy="251276"/>
            </a:xfrm>
            <a:prstGeom prst="rect">
              <a:avLst/>
            </a:prstGeom>
            <a:noFill/>
          </p:spPr>
        </p:pic>
      </p:grpSp>
      <p:grpSp>
        <p:nvGrpSpPr>
          <p:cNvPr id="99" name="object 25">
            <a:extLst>
              <a:ext uri="{FF2B5EF4-FFF2-40B4-BE49-F238E27FC236}">
                <a16:creationId xmlns:a16="http://schemas.microsoft.com/office/drawing/2014/main" id="{56867A03-28BF-8E9B-7CA0-F39FD2F1AD4B}"/>
              </a:ext>
            </a:extLst>
          </p:cNvPr>
          <p:cNvGrpSpPr/>
          <p:nvPr/>
        </p:nvGrpSpPr>
        <p:grpSpPr>
          <a:xfrm>
            <a:off x="-9126415" y="3411718"/>
            <a:ext cx="542724" cy="557083"/>
            <a:chOff x="457200" y="1723370"/>
            <a:chExt cx="542724" cy="557082"/>
          </a:xfrm>
        </p:grpSpPr>
        <p:sp>
          <p:nvSpPr>
            <p:cNvPr id="100" name="object 27">
              <a:extLst>
                <a:ext uri="{FF2B5EF4-FFF2-40B4-BE49-F238E27FC236}">
                  <a16:creationId xmlns:a16="http://schemas.microsoft.com/office/drawing/2014/main" id="{8E6588D4-5BEB-1BEC-04EC-ADB475DB84FB}"/>
                </a:ext>
              </a:extLst>
            </p:cNvPr>
            <p:cNvSpPr/>
            <p:nvPr/>
          </p:nvSpPr>
          <p:spPr>
            <a:xfrm>
              <a:off x="625434" y="1931202"/>
              <a:ext cx="206375" cy="349250"/>
            </a:xfrm>
            <a:custGeom>
              <a:avLst/>
              <a:gdLst/>
              <a:ahLst/>
              <a:cxnLst/>
              <a:rect l="l" t="t" r="r" b="b"/>
              <a:pathLst>
                <a:path w="206375" h="349250">
                  <a:moveTo>
                    <a:pt x="153314" y="0"/>
                  </a:moveTo>
                  <a:lnTo>
                    <a:pt x="52882" y="0"/>
                  </a:lnTo>
                  <a:lnTo>
                    <a:pt x="32296" y="4155"/>
                  </a:lnTo>
                  <a:lnTo>
                    <a:pt x="15487" y="15486"/>
                  </a:lnTo>
                  <a:lnTo>
                    <a:pt x="4155" y="32291"/>
                  </a:lnTo>
                  <a:lnTo>
                    <a:pt x="0" y="52870"/>
                  </a:lnTo>
                  <a:lnTo>
                    <a:pt x="0" y="165620"/>
                  </a:lnTo>
                  <a:lnTo>
                    <a:pt x="2077" y="175906"/>
                  </a:lnTo>
                  <a:lnTo>
                    <a:pt x="7743" y="184307"/>
                  </a:lnTo>
                  <a:lnTo>
                    <a:pt x="16148" y="189971"/>
                  </a:lnTo>
                  <a:lnTo>
                    <a:pt x="26441" y="192049"/>
                  </a:lnTo>
                  <a:lnTo>
                    <a:pt x="34175" y="192049"/>
                  </a:lnTo>
                  <a:lnTo>
                    <a:pt x="41135" y="188722"/>
                  </a:lnTo>
                  <a:lnTo>
                    <a:pt x="45973" y="183426"/>
                  </a:lnTo>
                  <a:lnTo>
                    <a:pt x="45973" y="320382"/>
                  </a:lnTo>
                  <a:lnTo>
                    <a:pt x="48218" y="331500"/>
                  </a:lnTo>
                  <a:lnTo>
                    <a:pt x="54340" y="340579"/>
                  </a:lnTo>
                  <a:lnTo>
                    <a:pt x="63419" y="346700"/>
                  </a:lnTo>
                  <a:lnTo>
                    <a:pt x="74536" y="348945"/>
                  </a:lnTo>
                  <a:lnTo>
                    <a:pt x="131660" y="348945"/>
                  </a:lnTo>
                  <a:lnTo>
                    <a:pt x="142778" y="346700"/>
                  </a:lnTo>
                  <a:lnTo>
                    <a:pt x="151857" y="340579"/>
                  </a:lnTo>
                  <a:lnTo>
                    <a:pt x="157978" y="331500"/>
                  </a:lnTo>
                  <a:lnTo>
                    <a:pt x="160223" y="320382"/>
                  </a:lnTo>
                  <a:lnTo>
                    <a:pt x="160223" y="183426"/>
                  </a:lnTo>
                  <a:lnTo>
                    <a:pt x="165049" y="188722"/>
                  </a:lnTo>
                  <a:lnTo>
                    <a:pt x="172008" y="192049"/>
                  </a:lnTo>
                  <a:lnTo>
                    <a:pt x="179755" y="192049"/>
                  </a:lnTo>
                  <a:lnTo>
                    <a:pt x="190041" y="189971"/>
                  </a:lnTo>
                  <a:lnTo>
                    <a:pt x="198442" y="184307"/>
                  </a:lnTo>
                  <a:lnTo>
                    <a:pt x="204107" y="175906"/>
                  </a:lnTo>
                  <a:lnTo>
                    <a:pt x="206184" y="165620"/>
                  </a:lnTo>
                  <a:lnTo>
                    <a:pt x="206184" y="52870"/>
                  </a:lnTo>
                  <a:lnTo>
                    <a:pt x="202029" y="32291"/>
                  </a:lnTo>
                  <a:lnTo>
                    <a:pt x="190698" y="15486"/>
                  </a:lnTo>
                  <a:lnTo>
                    <a:pt x="173892" y="4155"/>
                  </a:lnTo>
                  <a:lnTo>
                    <a:pt x="153314" y="0"/>
                  </a:lnTo>
                  <a:close/>
                </a:path>
              </a:pathLst>
            </a:custGeom>
            <a:solidFill>
              <a:srgbClr val="7BBD00"/>
            </a:solidFill>
          </p:spPr>
          <p:txBody>
            <a:bodyPr wrap="square" lIns="0" tIns="0" rIns="0" bIns="0" rtlCol="0"/>
            <a:lstStyle/>
            <a:p>
              <a:endParaRPr/>
            </a:p>
          </p:txBody>
        </p:sp>
        <p:pic>
          <p:nvPicPr>
            <p:cNvPr id="101" name="object 28">
              <a:extLst>
                <a:ext uri="{FF2B5EF4-FFF2-40B4-BE49-F238E27FC236}">
                  <a16:creationId xmlns:a16="http://schemas.microsoft.com/office/drawing/2014/main" id="{FDAEA37F-ED53-B7FB-1F0F-A0C0880A6926}"/>
                </a:ext>
              </a:extLst>
            </p:cNvPr>
            <p:cNvPicPr/>
            <p:nvPr/>
          </p:nvPicPr>
          <p:blipFill>
            <a:blip r:embed="rId39" cstate="print"/>
            <a:stretch>
              <a:fillRect/>
            </a:stretch>
          </p:blipFill>
          <p:spPr>
            <a:xfrm>
              <a:off x="503624" y="1723370"/>
              <a:ext cx="113334" cy="141668"/>
            </a:xfrm>
            <a:prstGeom prst="rect">
              <a:avLst/>
            </a:prstGeom>
          </p:spPr>
        </p:pic>
        <p:sp>
          <p:nvSpPr>
            <p:cNvPr id="102" name="object 29">
              <a:extLst>
                <a:ext uri="{FF2B5EF4-FFF2-40B4-BE49-F238E27FC236}">
                  <a16:creationId xmlns:a16="http://schemas.microsoft.com/office/drawing/2014/main" id="{DEC8F4CF-149D-906C-F042-ED2FC382ED2B}"/>
                </a:ext>
              </a:extLst>
            </p:cNvPr>
            <p:cNvSpPr/>
            <p:nvPr/>
          </p:nvSpPr>
          <p:spPr>
            <a:xfrm>
              <a:off x="457200" y="1884658"/>
              <a:ext cx="203200" cy="349250"/>
            </a:xfrm>
            <a:custGeom>
              <a:avLst/>
              <a:gdLst/>
              <a:ahLst/>
              <a:cxnLst/>
              <a:rect l="l" t="t" r="r" b="b"/>
              <a:pathLst>
                <a:path w="203200" h="349250">
                  <a:moveTo>
                    <a:pt x="153314" y="0"/>
                  </a:moveTo>
                  <a:lnTo>
                    <a:pt x="52870" y="0"/>
                  </a:lnTo>
                  <a:lnTo>
                    <a:pt x="42213" y="1074"/>
                  </a:lnTo>
                  <a:lnTo>
                    <a:pt x="9027" y="23316"/>
                  </a:lnTo>
                  <a:lnTo>
                    <a:pt x="0" y="52882"/>
                  </a:lnTo>
                  <a:lnTo>
                    <a:pt x="0" y="165620"/>
                  </a:lnTo>
                  <a:lnTo>
                    <a:pt x="2077" y="175913"/>
                  </a:lnTo>
                  <a:lnTo>
                    <a:pt x="7743" y="184318"/>
                  </a:lnTo>
                  <a:lnTo>
                    <a:pt x="16148" y="189984"/>
                  </a:lnTo>
                  <a:lnTo>
                    <a:pt x="26441" y="192062"/>
                  </a:lnTo>
                  <a:lnTo>
                    <a:pt x="30302" y="192062"/>
                  </a:lnTo>
                  <a:lnTo>
                    <a:pt x="33985" y="191223"/>
                  </a:lnTo>
                  <a:lnTo>
                    <a:pt x="40601" y="188239"/>
                  </a:lnTo>
                  <a:lnTo>
                    <a:pt x="43548" y="186080"/>
                  </a:lnTo>
                  <a:lnTo>
                    <a:pt x="45973" y="183438"/>
                  </a:lnTo>
                  <a:lnTo>
                    <a:pt x="45973" y="320395"/>
                  </a:lnTo>
                  <a:lnTo>
                    <a:pt x="48218" y="331510"/>
                  </a:lnTo>
                  <a:lnTo>
                    <a:pt x="54338" y="340585"/>
                  </a:lnTo>
                  <a:lnTo>
                    <a:pt x="63413" y="346702"/>
                  </a:lnTo>
                  <a:lnTo>
                    <a:pt x="74523" y="348945"/>
                  </a:lnTo>
                  <a:lnTo>
                    <a:pt x="139534" y="348945"/>
                  </a:lnTo>
                  <a:lnTo>
                    <a:pt x="146685" y="345757"/>
                  </a:lnTo>
                  <a:lnTo>
                    <a:pt x="157010" y="335419"/>
                  </a:lnTo>
                  <a:lnTo>
                    <a:pt x="160210" y="328282"/>
                  </a:lnTo>
                  <a:lnTo>
                    <a:pt x="160210" y="233019"/>
                  </a:lnTo>
                  <a:lnTo>
                    <a:pt x="156514" y="226936"/>
                  </a:lnTo>
                  <a:lnTo>
                    <a:pt x="154381" y="219786"/>
                  </a:lnTo>
                  <a:lnTo>
                    <a:pt x="154381" y="99415"/>
                  </a:lnTo>
                  <a:lnTo>
                    <a:pt x="158048" y="77583"/>
                  </a:lnTo>
                  <a:lnTo>
                    <a:pt x="168224" y="58767"/>
                  </a:lnTo>
                  <a:lnTo>
                    <a:pt x="183667" y="44206"/>
                  </a:lnTo>
                  <a:lnTo>
                    <a:pt x="203136" y="35140"/>
                  </a:lnTo>
                  <a:lnTo>
                    <a:pt x="195507" y="21013"/>
                  </a:lnTo>
                  <a:lnTo>
                    <a:pt x="184107" y="9893"/>
                  </a:lnTo>
                  <a:lnTo>
                    <a:pt x="169766" y="2611"/>
                  </a:lnTo>
                  <a:lnTo>
                    <a:pt x="153314" y="0"/>
                  </a:lnTo>
                  <a:close/>
                </a:path>
              </a:pathLst>
            </a:custGeom>
            <a:solidFill>
              <a:srgbClr val="004F38"/>
            </a:solidFill>
          </p:spPr>
          <p:txBody>
            <a:bodyPr wrap="square" lIns="0" tIns="0" rIns="0" bIns="0" rtlCol="0"/>
            <a:lstStyle/>
            <a:p>
              <a:endParaRPr/>
            </a:p>
          </p:txBody>
        </p:sp>
        <p:pic>
          <p:nvPicPr>
            <p:cNvPr id="103" name="object 30">
              <a:extLst>
                <a:ext uri="{FF2B5EF4-FFF2-40B4-BE49-F238E27FC236}">
                  <a16:creationId xmlns:a16="http://schemas.microsoft.com/office/drawing/2014/main" id="{1B447287-BD1C-44B3-1116-AC218398C2E9}"/>
                </a:ext>
              </a:extLst>
            </p:cNvPr>
            <p:cNvPicPr/>
            <p:nvPr/>
          </p:nvPicPr>
          <p:blipFill>
            <a:blip r:embed="rId39" cstate="print"/>
            <a:stretch>
              <a:fillRect/>
            </a:stretch>
          </p:blipFill>
          <p:spPr>
            <a:xfrm>
              <a:off x="840101" y="1723370"/>
              <a:ext cx="113334" cy="141668"/>
            </a:xfrm>
            <a:prstGeom prst="rect">
              <a:avLst/>
            </a:prstGeom>
          </p:spPr>
        </p:pic>
        <p:sp>
          <p:nvSpPr>
            <p:cNvPr id="104" name="object 31">
              <a:extLst>
                <a:ext uri="{FF2B5EF4-FFF2-40B4-BE49-F238E27FC236}">
                  <a16:creationId xmlns:a16="http://schemas.microsoft.com/office/drawing/2014/main" id="{B30E7EEE-4E1F-E3A1-2850-E607B411E7A9}"/>
                </a:ext>
              </a:extLst>
            </p:cNvPr>
            <p:cNvSpPr/>
            <p:nvPr/>
          </p:nvSpPr>
          <p:spPr>
            <a:xfrm>
              <a:off x="796724" y="1884658"/>
              <a:ext cx="203200" cy="349250"/>
            </a:xfrm>
            <a:custGeom>
              <a:avLst/>
              <a:gdLst/>
              <a:ahLst/>
              <a:cxnLst/>
              <a:rect l="l" t="t" r="r" b="b"/>
              <a:pathLst>
                <a:path w="203200" h="349250">
                  <a:moveTo>
                    <a:pt x="150266" y="0"/>
                  </a:moveTo>
                  <a:lnTo>
                    <a:pt x="49822" y="0"/>
                  </a:lnTo>
                  <a:lnTo>
                    <a:pt x="33370" y="2611"/>
                  </a:lnTo>
                  <a:lnTo>
                    <a:pt x="19029" y="9893"/>
                  </a:lnTo>
                  <a:lnTo>
                    <a:pt x="7629" y="21013"/>
                  </a:lnTo>
                  <a:lnTo>
                    <a:pt x="0" y="35140"/>
                  </a:lnTo>
                  <a:lnTo>
                    <a:pt x="19469" y="44206"/>
                  </a:lnTo>
                  <a:lnTo>
                    <a:pt x="34912" y="58767"/>
                  </a:lnTo>
                  <a:lnTo>
                    <a:pt x="45087" y="77583"/>
                  </a:lnTo>
                  <a:lnTo>
                    <a:pt x="48755" y="99415"/>
                  </a:lnTo>
                  <a:lnTo>
                    <a:pt x="48755" y="219786"/>
                  </a:lnTo>
                  <a:lnTo>
                    <a:pt x="46621" y="226936"/>
                  </a:lnTo>
                  <a:lnTo>
                    <a:pt x="42925" y="233019"/>
                  </a:lnTo>
                  <a:lnTo>
                    <a:pt x="42925" y="328282"/>
                  </a:lnTo>
                  <a:lnTo>
                    <a:pt x="46126" y="335419"/>
                  </a:lnTo>
                  <a:lnTo>
                    <a:pt x="56451" y="345757"/>
                  </a:lnTo>
                  <a:lnTo>
                    <a:pt x="63601" y="348945"/>
                  </a:lnTo>
                  <a:lnTo>
                    <a:pt x="128612" y="348945"/>
                  </a:lnTo>
                  <a:lnTo>
                    <a:pt x="139722" y="346702"/>
                  </a:lnTo>
                  <a:lnTo>
                    <a:pt x="148797" y="340585"/>
                  </a:lnTo>
                  <a:lnTo>
                    <a:pt x="154917" y="331510"/>
                  </a:lnTo>
                  <a:lnTo>
                    <a:pt x="157162" y="320395"/>
                  </a:lnTo>
                  <a:lnTo>
                    <a:pt x="157162" y="183438"/>
                  </a:lnTo>
                  <a:lnTo>
                    <a:pt x="159588" y="186080"/>
                  </a:lnTo>
                  <a:lnTo>
                    <a:pt x="162534" y="188239"/>
                  </a:lnTo>
                  <a:lnTo>
                    <a:pt x="169151" y="191223"/>
                  </a:lnTo>
                  <a:lnTo>
                    <a:pt x="172834" y="192062"/>
                  </a:lnTo>
                  <a:lnTo>
                    <a:pt x="176695" y="192062"/>
                  </a:lnTo>
                  <a:lnTo>
                    <a:pt x="186988" y="189984"/>
                  </a:lnTo>
                  <a:lnTo>
                    <a:pt x="195392" y="184318"/>
                  </a:lnTo>
                  <a:lnTo>
                    <a:pt x="201058" y="175913"/>
                  </a:lnTo>
                  <a:lnTo>
                    <a:pt x="203136" y="165620"/>
                  </a:lnTo>
                  <a:lnTo>
                    <a:pt x="203136" y="52882"/>
                  </a:lnTo>
                  <a:lnTo>
                    <a:pt x="187655" y="15493"/>
                  </a:lnTo>
                  <a:lnTo>
                    <a:pt x="160923" y="1074"/>
                  </a:lnTo>
                  <a:lnTo>
                    <a:pt x="150266" y="0"/>
                  </a:lnTo>
                  <a:close/>
                </a:path>
              </a:pathLst>
            </a:custGeom>
            <a:solidFill>
              <a:srgbClr val="004F38"/>
            </a:solidFill>
          </p:spPr>
          <p:txBody>
            <a:bodyPr wrap="square" lIns="0" tIns="0" rIns="0" bIns="0" rtlCol="0"/>
            <a:lstStyle/>
            <a:p>
              <a:endParaRPr/>
            </a:p>
          </p:txBody>
        </p:sp>
      </p:grpSp>
      <p:grpSp>
        <p:nvGrpSpPr>
          <p:cNvPr id="105" name="object 32">
            <a:extLst>
              <a:ext uri="{FF2B5EF4-FFF2-40B4-BE49-F238E27FC236}">
                <a16:creationId xmlns:a16="http://schemas.microsoft.com/office/drawing/2014/main" id="{538CAEB6-ED46-5EC1-D547-E2E944A23B02}"/>
              </a:ext>
            </a:extLst>
          </p:cNvPr>
          <p:cNvGrpSpPr/>
          <p:nvPr/>
        </p:nvGrpSpPr>
        <p:grpSpPr>
          <a:xfrm>
            <a:off x="-8327382" y="4351510"/>
            <a:ext cx="572135" cy="375285"/>
            <a:chOff x="457205" y="2671799"/>
            <a:chExt cx="572135" cy="375285"/>
          </a:xfrm>
        </p:grpSpPr>
        <p:sp>
          <p:nvSpPr>
            <p:cNvPr id="106" name="object 33">
              <a:extLst>
                <a:ext uri="{FF2B5EF4-FFF2-40B4-BE49-F238E27FC236}">
                  <a16:creationId xmlns:a16="http://schemas.microsoft.com/office/drawing/2014/main" id="{78A9C962-B3A9-474D-F319-8F780C20C9C5}"/>
                </a:ext>
              </a:extLst>
            </p:cNvPr>
            <p:cNvSpPr/>
            <p:nvPr/>
          </p:nvSpPr>
          <p:spPr>
            <a:xfrm>
              <a:off x="457200" y="2671800"/>
              <a:ext cx="572135" cy="312420"/>
            </a:xfrm>
            <a:custGeom>
              <a:avLst/>
              <a:gdLst/>
              <a:ahLst/>
              <a:cxnLst/>
              <a:rect l="l" t="t" r="r" b="b"/>
              <a:pathLst>
                <a:path w="572135" h="312419">
                  <a:moveTo>
                    <a:pt x="451891" y="266255"/>
                  </a:moveTo>
                  <a:lnTo>
                    <a:pt x="451675" y="162369"/>
                  </a:lnTo>
                  <a:lnTo>
                    <a:pt x="331990" y="204939"/>
                  </a:lnTo>
                  <a:lnTo>
                    <a:pt x="308914" y="213233"/>
                  </a:lnTo>
                  <a:lnTo>
                    <a:pt x="285711" y="221157"/>
                  </a:lnTo>
                  <a:lnTo>
                    <a:pt x="120345" y="162369"/>
                  </a:lnTo>
                  <a:lnTo>
                    <a:pt x="120408" y="266357"/>
                  </a:lnTo>
                  <a:lnTo>
                    <a:pt x="160934" y="287070"/>
                  </a:lnTo>
                  <a:lnTo>
                    <a:pt x="204228" y="301637"/>
                  </a:lnTo>
                  <a:lnTo>
                    <a:pt x="249339" y="309943"/>
                  </a:lnTo>
                  <a:lnTo>
                    <a:pt x="295351" y="311886"/>
                  </a:lnTo>
                  <a:lnTo>
                    <a:pt x="341312" y="307365"/>
                  </a:lnTo>
                  <a:lnTo>
                    <a:pt x="370408" y="300977"/>
                  </a:lnTo>
                  <a:lnTo>
                    <a:pt x="398767" y="291922"/>
                  </a:lnTo>
                  <a:lnTo>
                    <a:pt x="426034" y="280314"/>
                  </a:lnTo>
                  <a:lnTo>
                    <a:pt x="451891" y="266255"/>
                  </a:lnTo>
                  <a:close/>
                </a:path>
                <a:path w="572135" h="312419">
                  <a:moveTo>
                    <a:pt x="572020" y="101803"/>
                  </a:moveTo>
                  <a:lnTo>
                    <a:pt x="286054" y="0"/>
                  </a:lnTo>
                  <a:lnTo>
                    <a:pt x="393" y="101434"/>
                  </a:lnTo>
                  <a:lnTo>
                    <a:pt x="0" y="101981"/>
                  </a:lnTo>
                  <a:lnTo>
                    <a:pt x="77431" y="129349"/>
                  </a:lnTo>
                  <a:lnTo>
                    <a:pt x="125831" y="112115"/>
                  </a:lnTo>
                  <a:lnTo>
                    <a:pt x="285813" y="53987"/>
                  </a:lnTo>
                  <a:lnTo>
                    <a:pt x="285813" y="67487"/>
                  </a:lnTo>
                  <a:lnTo>
                    <a:pt x="96583" y="136296"/>
                  </a:lnTo>
                  <a:lnTo>
                    <a:pt x="286016" y="203581"/>
                  </a:lnTo>
                  <a:lnTo>
                    <a:pt x="572020" y="101803"/>
                  </a:lnTo>
                  <a:close/>
                </a:path>
              </a:pathLst>
            </a:custGeom>
            <a:solidFill>
              <a:srgbClr val="004F38"/>
            </a:solidFill>
          </p:spPr>
          <p:txBody>
            <a:bodyPr wrap="square" lIns="0" tIns="0" rIns="0" bIns="0" rtlCol="0"/>
            <a:lstStyle/>
            <a:p>
              <a:endParaRPr/>
            </a:p>
          </p:txBody>
        </p:sp>
        <p:sp>
          <p:nvSpPr>
            <p:cNvPr id="107" name="object 34">
              <a:extLst>
                <a:ext uri="{FF2B5EF4-FFF2-40B4-BE49-F238E27FC236}">
                  <a16:creationId xmlns:a16="http://schemas.microsoft.com/office/drawing/2014/main" id="{597DF452-A977-80BE-C91B-C8F5071DF8DE}"/>
                </a:ext>
              </a:extLst>
            </p:cNvPr>
            <p:cNvSpPr/>
            <p:nvPr/>
          </p:nvSpPr>
          <p:spPr>
            <a:xfrm>
              <a:off x="518833" y="2813913"/>
              <a:ext cx="40640" cy="233045"/>
            </a:xfrm>
            <a:custGeom>
              <a:avLst/>
              <a:gdLst/>
              <a:ahLst/>
              <a:cxnLst/>
              <a:rect l="l" t="t" r="r" b="b"/>
              <a:pathLst>
                <a:path w="40640" h="233044">
                  <a:moveTo>
                    <a:pt x="24663" y="3187"/>
                  </a:moveTo>
                  <a:lnTo>
                    <a:pt x="21844" y="1803"/>
                  </a:lnTo>
                  <a:lnTo>
                    <a:pt x="18656" y="635"/>
                  </a:lnTo>
                  <a:lnTo>
                    <a:pt x="15557" y="0"/>
                  </a:lnTo>
                  <a:lnTo>
                    <a:pt x="15557" y="80251"/>
                  </a:lnTo>
                  <a:lnTo>
                    <a:pt x="18618" y="79730"/>
                  </a:lnTo>
                  <a:lnTo>
                    <a:pt x="21615" y="79730"/>
                  </a:lnTo>
                  <a:lnTo>
                    <a:pt x="24663" y="80251"/>
                  </a:lnTo>
                  <a:lnTo>
                    <a:pt x="24663" y="3187"/>
                  </a:lnTo>
                  <a:close/>
                </a:path>
                <a:path w="40640" h="233044">
                  <a:moveTo>
                    <a:pt x="36080" y="100253"/>
                  </a:moveTo>
                  <a:lnTo>
                    <a:pt x="29984" y="89255"/>
                  </a:lnTo>
                  <a:lnTo>
                    <a:pt x="18122" y="85902"/>
                  </a:lnTo>
                  <a:lnTo>
                    <a:pt x="8483" y="91008"/>
                  </a:lnTo>
                  <a:lnTo>
                    <a:pt x="4229" y="100736"/>
                  </a:lnTo>
                  <a:lnTo>
                    <a:pt x="8559" y="111239"/>
                  </a:lnTo>
                  <a:lnTo>
                    <a:pt x="20726" y="115963"/>
                  </a:lnTo>
                  <a:lnTo>
                    <a:pt x="31445" y="110731"/>
                  </a:lnTo>
                  <a:lnTo>
                    <a:pt x="36080" y="100253"/>
                  </a:lnTo>
                  <a:close/>
                </a:path>
                <a:path w="40640" h="233044">
                  <a:moveTo>
                    <a:pt x="40551" y="231521"/>
                  </a:moveTo>
                  <a:lnTo>
                    <a:pt x="39725" y="229882"/>
                  </a:lnTo>
                  <a:lnTo>
                    <a:pt x="39217" y="218757"/>
                  </a:lnTo>
                  <a:lnTo>
                    <a:pt x="36537" y="186931"/>
                  </a:lnTo>
                  <a:lnTo>
                    <a:pt x="34417" y="152234"/>
                  </a:lnTo>
                  <a:lnTo>
                    <a:pt x="32588" y="133807"/>
                  </a:lnTo>
                  <a:lnTo>
                    <a:pt x="31038" y="126771"/>
                  </a:lnTo>
                  <a:lnTo>
                    <a:pt x="26974" y="120802"/>
                  </a:lnTo>
                  <a:lnTo>
                    <a:pt x="22263" y="122148"/>
                  </a:lnTo>
                  <a:lnTo>
                    <a:pt x="17957" y="122237"/>
                  </a:lnTo>
                  <a:lnTo>
                    <a:pt x="1028" y="222554"/>
                  </a:lnTo>
                  <a:lnTo>
                    <a:pt x="330" y="226377"/>
                  </a:lnTo>
                  <a:lnTo>
                    <a:pt x="0" y="232943"/>
                  </a:lnTo>
                  <a:lnTo>
                    <a:pt x="3238" y="229489"/>
                  </a:lnTo>
                  <a:lnTo>
                    <a:pt x="4356" y="228815"/>
                  </a:lnTo>
                  <a:lnTo>
                    <a:pt x="12115" y="225412"/>
                  </a:lnTo>
                  <a:lnTo>
                    <a:pt x="20104" y="224307"/>
                  </a:lnTo>
                  <a:lnTo>
                    <a:pt x="28105" y="225450"/>
                  </a:lnTo>
                  <a:lnTo>
                    <a:pt x="35877" y="228803"/>
                  </a:lnTo>
                  <a:lnTo>
                    <a:pt x="36842" y="229374"/>
                  </a:lnTo>
                  <a:lnTo>
                    <a:pt x="38201" y="230949"/>
                  </a:lnTo>
                  <a:lnTo>
                    <a:pt x="40551" y="231521"/>
                  </a:lnTo>
                  <a:close/>
                </a:path>
              </a:pathLst>
            </a:custGeom>
            <a:solidFill>
              <a:srgbClr val="7BBD00"/>
            </a:solidFill>
          </p:spPr>
          <p:txBody>
            <a:bodyPr wrap="square" lIns="0" tIns="0" rIns="0" bIns="0" rtlCol="0"/>
            <a:lstStyle/>
            <a:p>
              <a:endParaRPr dirty="0"/>
            </a:p>
          </p:txBody>
        </p:sp>
      </p:grpSp>
      <p:grpSp>
        <p:nvGrpSpPr>
          <p:cNvPr id="108" name="object 48">
            <a:extLst>
              <a:ext uri="{FF2B5EF4-FFF2-40B4-BE49-F238E27FC236}">
                <a16:creationId xmlns:a16="http://schemas.microsoft.com/office/drawing/2014/main" id="{315E6A27-2451-015D-9896-742033119F1A}"/>
              </a:ext>
            </a:extLst>
          </p:cNvPr>
          <p:cNvGrpSpPr/>
          <p:nvPr/>
        </p:nvGrpSpPr>
        <p:grpSpPr>
          <a:xfrm>
            <a:off x="-8299273" y="3480803"/>
            <a:ext cx="532130" cy="421004"/>
            <a:chOff x="3903835" y="2611070"/>
            <a:chExt cx="532130" cy="421005"/>
          </a:xfrm>
        </p:grpSpPr>
        <p:sp>
          <p:nvSpPr>
            <p:cNvPr id="109" name="object 49">
              <a:extLst>
                <a:ext uri="{FF2B5EF4-FFF2-40B4-BE49-F238E27FC236}">
                  <a16:creationId xmlns:a16="http://schemas.microsoft.com/office/drawing/2014/main" id="{E570A1CB-6A43-F3CB-6DB8-6E6EBE392B9E}"/>
                </a:ext>
              </a:extLst>
            </p:cNvPr>
            <p:cNvSpPr/>
            <p:nvPr/>
          </p:nvSpPr>
          <p:spPr>
            <a:xfrm>
              <a:off x="4055164" y="2722540"/>
              <a:ext cx="381000" cy="309245"/>
            </a:xfrm>
            <a:custGeom>
              <a:avLst/>
              <a:gdLst/>
              <a:ahLst/>
              <a:cxnLst/>
              <a:rect l="l" t="t" r="r" b="b"/>
              <a:pathLst>
                <a:path w="381000" h="309244">
                  <a:moveTo>
                    <a:pt x="343420" y="0"/>
                  </a:moveTo>
                  <a:lnTo>
                    <a:pt x="328853" y="0"/>
                  </a:lnTo>
                  <a:lnTo>
                    <a:pt x="328853" y="160439"/>
                  </a:lnTo>
                  <a:lnTo>
                    <a:pt x="326128" y="178411"/>
                  </a:lnTo>
                  <a:lnTo>
                    <a:pt x="317950" y="193594"/>
                  </a:lnTo>
                  <a:lnTo>
                    <a:pt x="304315" y="204092"/>
                  </a:lnTo>
                  <a:lnTo>
                    <a:pt x="285216" y="208013"/>
                  </a:lnTo>
                  <a:lnTo>
                    <a:pt x="0" y="208013"/>
                  </a:lnTo>
                  <a:lnTo>
                    <a:pt x="0" y="215646"/>
                  </a:lnTo>
                  <a:lnTo>
                    <a:pt x="4321" y="231896"/>
                  </a:lnTo>
                  <a:lnTo>
                    <a:pt x="15760" y="246114"/>
                  </a:lnTo>
                  <a:lnTo>
                    <a:pt x="32029" y="256192"/>
                  </a:lnTo>
                  <a:lnTo>
                    <a:pt x="50838" y="260019"/>
                  </a:lnTo>
                  <a:lnTo>
                    <a:pt x="268897" y="260019"/>
                  </a:lnTo>
                  <a:lnTo>
                    <a:pt x="352323" y="309156"/>
                  </a:lnTo>
                  <a:lnTo>
                    <a:pt x="340220" y="260019"/>
                  </a:lnTo>
                  <a:lnTo>
                    <a:pt x="343420" y="260019"/>
                  </a:lnTo>
                  <a:lnTo>
                    <a:pt x="360117" y="256199"/>
                  </a:lnTo>
                  <a:lnTo>
                    <a:pt x="371749" y="246133"/>
                  </a:lnTo>
                  <a:lnTo>
                    <a:pt x="378555" y="231918"/>
                  </a:lnTo>
                  <a:lnTo>
                    <a:pt x="380771" y="215646"/>
                  </a:lnTo>
                  <a:lnTo>
                    <a:pt x="380771" y="38087"/>
                  </a:lnTo>
                  <a:lnTo>
                    <a:pt x="378555" y="22818"/>
                  </a:lnTo>
                  <a:lnTo>
                    <a:pt x="371749" y="10761"/>
                  </a:lnTo>
                  <a:lnTo>
                    <a:pt x="360117" y="2845"/>
                  </a:lnTo>
                  <a:lnTo>
                    <a:pt x="343420" y="0"/>
                  </a:lnTo>
                  <a:close/>
                </a:path>
              </a:pathLst>
            </a:custGeom>
            <a:solidFill>
              <a:srgbClr val="004F38"/>
            </a:solidFill>
          </p:spPr>
          <p:txBody>
            <a:bodyPr wrap="square" lIns="0" tIns="0" rIns="0" bIns="0" rtlCol="0"/>
            <a:lstStyle/>
            <a:p>
              <a:endParaRPr/>
            </a:p>
          </p:txBody>
        </p:sp>
        <p:sp>
          <p:nvSpPr>
            <p:cNvPr id="110" name="object 50">
              <a:extLst>
                <a:ext uri="{FF2B5EF4-FFF2-40B4-BE49-F238E27FC236}">
                  <a16:creationId xmlns:a16="http://schemas.microsoft.com/office/drawing/2014/main" id="{EE1A3FC0-AD75-6151-F7B8-92F77D83310B}"/>
                </a:ext>
              </a:extLst>
            </p:cNvPr>
            <p:cNvSpPr/>
            <p:nvPr/>
          </p:nvSpPr>
          <p:spPr>
            <a:xfrm>
              <a:off x="3903835" y="2611070"/>
              <a:ext cx="450215" cy="361950"/>
            </a:xfrm>
            <a:custGeom>
              <a:avLst/>
              <a:gdLst/>
              <a:ahLst/>
              <a:cxnLst/>
              <a:rect l="l" t="t" r="r" b="b"/>
              <a:pathLst>
                <a:path w="450214" h="361950">
                  <a:moveTo>
                    <a:pt x="393966" y="0"/>
                  </a:moveTo>
                  <a:lnTo>
                    <a:pt x="62699" y="0"/>
                  </a:lnTo>
                  <a:lnTo>
                    <a:pt x="40606" y="4442"/>
                  </a:lnTo>
                  <a:lnTo>
                    <a:pt x="20420" y="16090"/>
                  </a:lnTo>
                  <a:lnTo>
                    <a:pt x="5698" y="32425"/>
                  </a:lnTo>
                  <a:lnTo>
                    <a:pt x="0" y="50927"/>
                  </a:lnTo>
                  <a:lnTo>
                    <a:pt x="0" y="252031"/>
                  </a:lnTo>
                  <a:lnTo>
                    <a:pt x="4867" y="267980"/>
                  </a:lnTo>
                  <a:lnTo>
                    <a:pt x="17619" y="280811"/>
                  </a:lnTo>
                  <a:lnTo>
                    <a:pt x="35484" y="289805"/>
                  </a:lnTo>
                  <a:lnTo>
                    <a:pt x="55689" y="294246"/>
                  </a:lnTo>
                  <a:lnTo>
                    <a:pt x="37947" y="361696"/>
                  </a:lnTo>
                  <a:lnTo>
                    <a:pt x="151625" y="294716"/>
                  </a:lnTo>
                  <a:lnTo>
                    <a:pt x="393966" y="294716"/>
                  </a:lnTo>
                  <a:lnTo>
                    <a:pt x="415019" y="291559"/>
                  </a:lnTo>
                  <a:lnTo>
                    <a:pt x="432919" y="282741"/>
                  </a:lnTo>
                  <a:lnTo>
                    <a:pt x="445353" y="269239"/>
                  </a:lnTo>
                  <a:lnTo>
                    <a:pt x="450011" y="252031"/>
                  </a:lnTo>
                  <a:lnTo>
                    <a:pt x="450011" y="169760"/>
                  </a:lnTo>
                  <a:lnTo>
                    <a:pt x="113233" y="169760"/>
                  </a:lnTo>
                  <a:lnTo>
                    <a:pt x="101587" y="167404"/>
                  </a:lnTo>
                  <a:lnTo>
                    <a:pt x="92076" y="160978"/>
                  </a:lnTo>
                  <a:lnTo>
                    <a:pt x="85663" y="151447"/>
                  </a:lnTo>
                  <a:lnTo>
                    <a:pt x="83312" y="139776"/>
                  </a:lnTo>
                  <a:lnTo>
                    <a:pt x="85663" y="128111"/>
                  </a:lnTo>
                  <a:lnTo>
                    <a:pt x="92076" y="118584"/>
                  </a:lnTo>
                  <a:lnTo>
                    <a:pt x="101587" y="112160"/>
                  </a:lnTo>
                  <a:lnTo>
                    <a:pt x="113233" y="109804"/>
                  </a:lnTo>
                  <a:lnTo>
                    <a:pt x="450011" y="109804"/>
                  </a:lnTo>
                  <a:lnTo>
                    <a:pt x="450011" y="50927"/>
                  </a:lnTo>
                  <a:lnTo>
                    <a:pt x="445351" y="32425"/>
                  </a:lnTo>
                  <a:lnTo>
                    <a:pt x="432914" y="16090"/>
                  </a:lnTo>
                  <a:lnTo>
                    <a:pt x="415014" y="4442"/>
                  </a:lnTo>
                  <a:lnTo>
                    <a:pt x="393966" y="0"/>
                  </a:lnTo>
                  <a:close/>
                </a:path>
                <a:path w="450214" h="361950">
                  <a:moveTo>
                    <a:pt x="225005" y="109804"/>
                  </a:moveTo>
                  <a:lnTo>
                    <a:pt x="113233" y="109804"/>
                  </a:lnTo>
                  <a:lnTo>
                    <a:pt x="124873" y="112160"/>
                  </a:lnTo>
                  <a:lnTo>
                    <a:pt x="134385" y="118584"/>
                  </a:lnTo>
                  <a:lnTo>
                    <a:pt x="140800" y="128111"/>
                  </a:lnTo>
                  <a:lnTo>
                    <a:pt x="143154" y="139776"/>
                  </a:lnTo>
                  <a:lnTo>
                    <a:pt x="140800" y="151447"/>
                  </a:lnTo>
                  <a:lnTo>
                    <a:pt x="134385" y="160978"/>
                  </a:lnTo>
                  <a:lnTo>
                    <a:pt x="124873" y="167404"/>
                  </a:lnTo>
                  <a:lnTo>
                    <a:pt x="113233" y="169760"/>
                  </a:lnTo>
                  <a:lnTo>
                    <a:pt x="225005" y="169760"/>
                  </a:lnTo>
                  <a:lnTo>
                    <a:pt x="213360" y="167404"/>
                  </a:lnTo>
                  <a:lnTo>
                    <a:pt x="203849" y="160978"/>
                  </a:lnTo>
                  <a:lnTo>
                    <a:pt x="197436" y="151447"/>
                  </a:lnTo>
                  <a:lnTo>
                    <a:pt x="195084" y="139776"/>
                  </a:lnTo>
                  <a:lnTo>
                    <a:pt x="197436" y="128111"/>
                  </a:lnTo>
                  <a:lnTo>
                    <a:pt x="203849" y="118584"/>
                  </a:lnTo>
                  <a:lnTo>
                    <a:pt x="213360" y="112160"/>
                  </a:lnTo>
                  <a:lnTo>
                    <a:pt x="225005" y="109804"/>
                  </a:lnTo>
                  <a:close/>
                </a:path>
                <a:path w="450214" h="361950">
                  <a:moveTo>
                    <a:pt x="336804" y="109804"/>
                  </a:moveTo>
                  <a:lnTo>
                    <a:pt x="225005" y="109804"/>
                  </a:lnTo>
                  <a:lnTo>
                    <a:pt x="236656" y="112160"/>
                  </a:lnTo>
                  <a:lnTo>
                    <a:pt x="246167" y="118584"/>
                  </a:lnTo>
                  <a:lnTo>
                    <a:pt x="252577" y="128111"/>
                  </a:lnTo>
                  <a:lnTo>
                    <a:pt x="254927" y="139776"/>
                  </a:lnTo>
                  <a:lnTo>
                    <a:pt x="252577" y="151447"/>
                  </a:lnTo>
                  <a:lnTo>
                    <a:pt x="246167" y="160978"/>
                  </a:lnTo>
                  <a:lnTo>
                    <a:pt x="236656" y="167404"/>
                  </a:lnTo>
                  <a:lnTo>
                    <a:pt x="225005" y="169760"/>
                  </a:lnTo>
                  <a:lnTo>
                    <a:pt x="336804" y="169760"/>
                  </a:lnTo>
                  <a:lnTo>
                    <a:pt x="325148" y="167404"/>
                  </a:lnTo>
                  <a:lnTo>
                    <a:pt x="315629" y="160978"/>
                  </a:lnTo>
                  <a:lnTo>
                    <a:pt x="309211" y="151447"/>
                  </a:lnTo>
                  <a:lnTo>
                    <a:pt x="306857" y="139776"/>
                  </a:lnTo>
                  <a:lnTo>
                    <a:pt x="309211" y="128111"/>
                  </a:lnTo>
                  <a:lnTo>
                    <a:pt x="315629" y="118584"/>
                  </a:lnTo>
                  <a:lnTo>
                    <a:pt x="325148" y="112160"/>
                  </a:lnTo>
                  <a:lnTo>
                    <a:pt x="336804" y="109804"/>
                  </a:lnTo>
                  <a:close/>
                </a:path>
                <a:path w="450214" h="361950">
                  <a:moveTo>
                    <a:pt x="450011" y="109804"/>
                  </a:moveTo>
                  <a:lnTo>
                    <a:pt x="336804" y="109804"/>
                  </a:lnTo>
                  <a:lnTo>
                    <a:pt x="348433" y="112160"/>
                  </a:lnTo>
                  <a:lnTo>
                    <a:pt x="357946" y="118584"/>
                  </a:lnTo>
                  <a:lnTo>
                    <a:pt x="364368" y="128111"/>
                  </a:lnTo>
                  <a:lnTo>
                    <a:pt x="366725" y="139776"/>
                  </a:lnTo>
                  <a:lnTo>
                    <a:pt x="364368" y="151447"/>
                  </a:lnTo>
                  <a:lnTo>
                    <a:pt x="357946" y="160978"/>
                  </a:lnTo>
                  <a:lnTo>
                    <a:pt x="348433" y="167404"/>
                  </a:lnTo>
                  <a:lnTo>
                    <a:pt x="336804" y="169760"/>
                  </a:lnTo>
                  <a:lnTo>
                    <a:pt x="450011" y="169760"/>
                  </a:lnTo>
                  <a:lnTo>
                    <a:pt x="450011" y="109804"/>
                  </a:lnTo>
                  <a:close/>
                </a:path>
              </a:pathLst>
            </a:custGeom>
            <a:solidFill>
              <a:srgbClr val="7BBD00"/>
            </a:solidFill>
          </p:spPr>
          <p:txBody>
            <a:bodyPr wrap="square" lIns="0" tIns="0" rIns="0" bIns="0" rtlCol="0"/>
            <a:lstStyle/>
            <a:p>
              <a:endParaRPr/>
            </a:p>
          </p:txBody>
        </p:sp>
      </p:grpSp>
      <p:grpSp>
        <p:nvGrpSpPr>
          <p:cNvPr id="111" name="object 56">
            <a:extLst>
              <a:ext uri="{FF2B5EF4-FFF2-40B4-BE49-F238E27FC236}">
                <a16:creationId xmlns:a16="http://schemas.microsoft.com/office/drawing/2014/main" id="{39A45284-A797-2837-9FA1-566476CBCBA1}"/>
              </a:ext>
            </a:extLst>
          </p:cNvPr>
          <p:cNvGrpSpPr/>
          <p:nvPr/>
        </p:nvGrpSpPr>
        <p:grpSpPr>
          <a:xfrm>
            <a:off x="-9112791" y="4311555"/>
            <a:ext cx="557531" cy="483870"/>
            <a:chOff x="457255" y="6325833"/>
            <a:chExt cx="557530" cy="483870"/>
          </a:xfrm>
        </p:grpSpPr>
        <p:sp>
          <p:nvSpPr>
            <p:cNvPr id="112" name="object 57">
              <a:extLst>
                <a:ext uri="{FF2B5EF4-FFF2-40B4-BE49-F238E27FC236}">
                  <a16:creationId xmlns:a16="http://schemas.microsoft.com/office/drawing/2014/main" id="{1EBFE7AA-347D-26D6-DA7A-945F41B1D3FC}"/>
                </a:ext>
              </a:extLst>
            </p:cNvPr>
            <p:cNvSpPr/>
            <p:nvPr/>
          </p:nvSpPr>
          <p:spPr>
            <a:xfrm>
              <a:off x="457255" y="6325833"/>
              <a:ext cx="557530" cy="483870"/>
            </a:xfrm>
            <a:custGeom>
              <a:avLst/>
              <a:gdLst/>
              <a:ahLst/>
              <a:cxnLst/>
              <a:rect l="l" t="t" r="r" b="b"/>
              <a:pathLst>
                <a:path w="557530" h="483870">
                  <a:moveTo>
                    <a:pt x="50843" y="0"/>
                  </a:moveTo>
                  <a:lnTo>
                    <a:pt x="46360" y="4762"/>
                  </a:lnTo>
                  <a:lnTo>
                    <a:pt x="513" y="148170"/>
                  </a:lnTo>
                  <a:lnTo>
                    <a:pt x="288" y="151396"/>
                  </a:lnTo>
                  <a:lnTo>
                    <a:pt x="238" y="152114"/>
                  </a:lnTo>
                  <a:lnTo>
                    <a:pt x="123" y="153746"/>
                  </a:lnTo>
                  <a:lnTo>
                    <a:pt x="0" y="157074"/>
                  </a:lnTo>
                  <a:lnTo>
                    <a:pt x="244" y="161976"/>
                  </a:lnTo>
                  <a:lnTo>
                    <a:pt x="289" y="162871"/>
                  </a:lnTo>
                  <a:lnTo>
                    <a:pt x="19224" y="200700"/>
                  </a:lnTo>
                  <a:lnTo>
                    <a:pt x="21532" y="204114"/>
                  </a:lnTo>
                  <a:lnTo>
                    <a:pt x="21532" y="483615"/>
                  </a:lnTo>
                  <a:lnTo>
                    <a:pt x="535501" y="483615"/>
                  </a:lnTo>
                  <a:lnTo>
                    <a:pt x="535501" y="440728"/>
                  </a:lnTo>
                  <a:lnTo>
                    <a:pt x="253485" y="440728"/>
                  </a:lnTo>
                  <a:lnTo>
                    <a:pt x="252075" y="436778"/>
                  </a:lnTo>
                  <a:lnTo>
                    <a:pt x="64115" y="436778"/>
                  </a:lnTo>
                  <a:lnTo>
                    <a:pt x="64115" y="221297"/>
                  </a:lnTo>
                  <a:lnTo>
                    <a:pt x="75413" y="220737"/>
                  </a:lnTo>
                  <a:lnTo>
                    <a:pt x="88240" y="215137"/>
                  </a:lnTo>
                  <a:lnTo>
                    <a:pt x="100032" y="208738"/>
                  </a:lnTo>
                  <a:lnTo>
                    <a:pt x="108222" y="205778"/>
                  </a:lnTo>
                  <a:lnTo>
                    <a:pt x="188609" y="205778"/>
                  </a:lnTo>
                  <a:lnTo>
                    <a:pt x="193378" y="203136"/>
                  </a:lnTo>
                  <a:lnTo>
                    <a:pt x="536162" y="203136"/>
                  </a:lnTo>
                  <a:lnTo>
                    <a:pt x="537808" y="200700"/>
                  </a:lnTo>
                  <a:lnTo>
                    <a:pt x="543121" y="194046"/>
                  </a:lnTo>
                  <a:lnTo>
                    <a:pt x="549024" y="186015"/>
                  </a:lnTo>
                  <a:lnTo>
                    <a:pt x="553103" y="178473"/>
                  </a:lnTo>
                  <a:lnTo>
                    <a:pt x="554246" y="174688"/>
                  </a:lnTo>
                  <a:lnTo>
                    <a:pt x="62209" y="174688"/>
                  </a:lnTo>
                  <a:lnTo>
                    <a:pt x="52541" y="171043"/>
                  </a:lnTo>
                  <a:lnTo>
                    <a:pt x="52339" y="171043"/>
                  </a:lnTo>
                  <a:lnTo>
                    <a:pt x="46481" y="162871"/>
                  </a:lnTo>
                  <a:lnTo>
                    <a:pt x="46541" y="161976"/>
                  </a:lnTo>
                  <a:lnTo>
                    <a:pt x="48884" y="140192"/>
                  </a:lnTo>
                  <a:lnTo>
                    <a:pt x="59648" y="106119"/>
                  </a:lnTo>
                  <a:lnTo>
                    <a:pt x="72531" y="71263"/>
                  </a:lnTo>
                  <a:lnTo>
                    <a:pt x="81323" y="46278"/>
                  </a:lnTo>
                  <a:lnTo>
                    <a:pt x="523106" y="46278"/>
                  </a:lnTo>
                  <a:lnTo>
                    <a:pt x="508259" y="1003"/>
                  </a:lnTo>
                  <a:lnTo>
                    <a:pt x="50843" y="0"/>
                  </a:lnTo>
                  <a:close/>
                </a:path>
                <a:path w="557530" h="483870">
                  <a:moveTo>
                    <a:pt x="301326" y="218173"/>
                  </a:moveTo>
                  <a:lnTo>
                    <a:pt x="255707" y="218173"/>
                  </a:lnTo>
                  <a:lnTo>
                    <a:pt x="255707" y="439889"/>
                  </a:lnTo>
                  <a:lnTo>
                    <a:pt x="253485" y="440728"/>
                  </a:lnTo>
                  <a:lnTo>
                    <a:pt x="303548" y="440728"/>
                  </a:lnTo>
                  <a:lnTo>
                    <a:pt x="301326" y="439889"/>
                  </a:lnTo>
                  <a:lnTo>
                    <a:pt x="301326" y="218173"/>
                  </a:lnTo>
                  <a:close/>
                </a:path>
                <a:path w="557530" h="483870">
                  <a:moveTo>
                    <a:pt x="535501" y="205778"/>
                  </a:moveTo>
                  <a:lnTo>
                    <a:pt x="448811" y="205778"/>
                  </a:lnTo>
                  <a:lnTo>
                    <a:pt x="457001" y="208738"/>
                  </a:lnTo>
                  <a:lnTo>
                    <a:pt x="468792" y="215137"/>
                  </a:lnTo>
                  <a:lnTo>
                    <a:pt x="481620" y="220737"/>
                  </a:lnTo>
                  <a:lnTo>
                    <a:pt x="492918" y="221297"/>
                  </a:lnTo>
                  <a:lnTo>
                    <a:pt x="492918" y="436778"/>
                  </a:lnTo>
                  <a:lnTo>
                    <a:pt x="304958" y="436778"/>
                  </a:lnTo>
                  <a:lnTo>
                    <a:pt x="303548" y="440728"/>
                  </a:lnTo>
                  <a:lnTo>
                    <a:pt x="535501" y="440728"/>
                  </a:lnTo>
                  <a:lnTo>
                    <a:pt x="535501" y="205778"/>
                  </a:lnTo>
                  <a:close/>
                </a:path>
                <a:path w="557530" h="483870">
                  <a:moveTo>
                    <a:pt x="188622" y="205778"/>
                  </a:moveTo>
                  <a:lnTo>
                    <a:pt x="108222" y="205778"/>
                  </a:lnTo>
                  <a:lnTo>
                    <a:pt x="116289" y="208738"/>
                  </a:lnTo>
                  <a:lnTo>
                    <a:pt x="126715" y="214499"/>
                  </a:lnTo>
                  <a:lnTo>
                    <a:pt x="140142" y="219826"/>
                  </a:lnTo>
                  <a:lnTo>
                    <a:pt x="156533" y="221106"/>
                  </a:lnTo>
                  <a:lnTo>
                    <a:pt x="167875" y="217666"/>
                  </a:lnTo>
                  <a:lnTo>
                    <a:pt x="179252" y="211632"/>
                  </a:lnTo>
                  <a:lnTo>
                    <a:pt x="188622" y="205778"/>
                  </a:lnTo>
                  <a:close/>
                </a:path>
                <a:path w="557530" h="483870">
                  <a:moveTo>
                    <a:pt x="536162" y="203136"/>
                  </a:moveTo>
                  <a:lnTo>
                    <a:pt x="363667" y="203136"/>
                  </a:lnTo>
                  <a:lnTo>
                    <a:pt x="368416" y="205778"/>
                  </a:lnTo>
                  <a:lnTo>
                    <a:pt x="377783" y="211632"/>
                  </a:lnTo>
                  <a:lnTo>
                    <a:pt x="389158" y="217666"/>
                  </a:lnTo>
                  <a:lnTo>
                    <a:pt x="400500" y="221106"/>
                  </a:lnTo>
                  <a:lnTo>
                    <a:pt x="416896" y="219826"/>
                  </a:lnTo>
                  <a:lnTo>
                    <a:pt x="430323" y="214499"/>
                  </a:lnTo>
                  <a:lnTo>
                    <a:pt x="440745" y="208738"/>
                  </a:lnTo>
                  <a:lnTo>
                    <a:pt x="448811" y="205778"/>
                  </a:lnTo>
                  <a:lnTo>
                    <a:pt x="535501" y="205778"/>
                  </a:lnTo>
                  <a:lnTo>
                    <a:pt x="535501" y="204114"/>
                  </a:lnTo>
                  <a:lnTo>
                    <a:pt x="536162" y="203136"/>
                  </a:lnTo>
                  <a:close/>
                </a:path>
                <a:path w="557530" h="483870">
                  <a:moveTo>
                    <a:pt x="362705" y="203136"/>
                  </a:moveTo>
                  <a:lnTo>
                    <a:pt x="194328" y="203136"/>
                  </a:lnTo>
                  <a:lnTo>
                    <a:pt x="202494" y="211632"/>
                  </a:lnTo>
                  <a:lnTo>
                    <a:pt x="206863" y="213690"/>
                  </a:lnTo>
                  <a:lnTo>
                    <a:pt x="219279" y="218455"/>
                  </a:lnTo>
                  <a:lnTo>
                    <a:pt x="230852" y="220551"/>
                  </a:lnTo>
                  <a:lnTo>
                    <a:pt x="242641" y="220337"/>
                  </a:lnTo>
                  <a:lnTo>
                    <a:pt x="255707" y="218173"/>
                  </a:lnTo>
                  <a:lnTo>
                    <a:pt x="338489" y="218173"/>
                  </a:lnTo>
                  <a:lnTo>
                    <a:pt x="350170" y="213690"/>
                  </a:lnTo>
                  <a:lnTo>
                    <a:pt x="354539" y="211632"/>
                  </a:lnTo>
                  <a:lnTo>
                    <a:pt x="362705" y="203136"/>
                  </a:lnTo>
                  <a:close/>
                </a:path>
                <a:path w="557530" h="483870">
                  <a:moveTo>
                    <a:pt x="338489" y="218173"/>
                  </a:moveTo>
                  <a:lnTo>
                    <a:pt x="301326" y="218173"/>
                  </a:lnTo>
                  <a:lnTo>
                    <a:pt x="314392" y="220337"/>
                  </a:lnTo>
                  <a:lnTo>
                    <a:pt x="326181" y="220551"/>
                  </a:lnTo>
                  <a:lnTo>
                    <a:pt x="337753" y="218455"/>
                  </a:lnTo>
                  <a:lnTo>
                    <a:pt x="338489" y="218173"/>
                  </a:lnTo>
                  <a:close/>
                </a:path>
                <a:path w="557530" h="483870">
                  <a:moveTo>
                    <a:pt x="124104" y="152114"/>
                  </a:moveTo>
                  <a:lnTo>
                    <a:pt x="92590" y="152114"/>
                  </a:lnTo>
                  <a:lnTo>
                    <a:pt x="85718" y="152933"/>
                  </a:lnTo>
                  <a:lnTo>
                    <a:pt x="84816" y="153746"/>
                  </a:lnTo>
                  <a:lnTo>
                    <a:pt x="84689" y="163372"/>
                  </a:lnTo>
                  <a:lnTo>
                    <a:pt x="80765" y="168135"/>
                  </a:lnTo>
                  <a:lnTo>
                    <a:pt x="72335" y="173638"/>
                  </a:lnTo>
                  <a:lnTo>
                    <a:pt x="60382" y="174688"/>
                  </a:lnTo>
                  <a:lnTo>
                    <a:pt x="150678" y="174688"/>
                  </a:lnTo>
                  <a:lnTo>
                    <a:pt x="138464" y="171589"/>
                  </a:lnTo>
                  <a:lnTo>
                    <a:pt x="132774" y="164006"/>
                  </a:lnTo>
                  <a:lnTo>
                    <a:pt x="130712" y="156274"/>
                  </a:lnTo>
                  <a:lnTo>
                    <a:pt x="129488" y="152933"/>
                  </a:lnTo>
                  <a:lnTo>
                    <a:pt x="129418" y="152742"/>
                  </a:lnTo>
                  <a:lnTo>
                    <a:pt x="129291" y="152399"/>
                  </a:lnTo>
                  <a:lnTo>
                    <a:pt x="124104" y="152114"/>
                  </a:lnTo>
                  <a:close/>
                </a:path>
                <a:path w="557530" h="483870">
                  <a:moveTo>
                    <a:pt x="209421" y="152114"/>
                  </a:moveTo>
                  <a:lnTo>
                    <a:pt x="176710" y="152114"/>
                  </a:lnTo>
                  <a:lnTo>
                    <a:pt x="172408" y="152399"/>
                  </a:lnTo>
                  <a:lnTo>
                    <a:pt x="170578" y="156029"/>
                  </a:lnTo>
                  <a:lnTo>
                    <a:pt x="170470" y="156274"/>
                  </a:lnTo>
                  <a:lnTo>
                    <a:pt x="168193" y="163372"/>
                  </a:lnTo>
                  <a:lnTo>
                    <a:pt x="168106" y="163644"/>
                  </a:lnTo>
                  <a:lnTo>
                    <a:pt x="162435" y="171043"/>
                  </a:lnTo>
                  <a:lnTo>
                    <a:pt x="150678" y="174688"/>
                  </a:lnTo>
                  <a:lnTo>
                    <a:pt x="236202" y="174688"/>
                  </a:lnTo>
                  <a:lnTo>
                    <a:pt x="224224" y="171295"/>
                  </a:lnTo>
                  <a:lnTo>
                    <a:pt x="223895" y="171295"/>
                  </a:lnTo>
                  <a:lnTo>
                    <a:pt x="217934" y="163644"/>
                  </a:lnTo>
                  <a:lnTo>
                    <a:pt x="215755" y="156274"/>
                  </a:lnTo>
                  <a:lnTo>
                    <a:pt x="214627" y="152933"/>
                  </a:lnTo>
                  <a:lnTo>
                    <a:pt x="214562" y="152742"/>
                  </a:lnTo>
                  <a:lnTo>
                    <a:pt x="214445" y="152399"/>
                  </a:lnTo>
                  <a:lnTo>
                    <a:pt x="209421" y="152114"/>
                  </a:lnTo>
                  <a:close/>
                </a:path>
                <a:path w="557530" h="483870">
                  <a:moveTo>
                    <a:pt x="293730" y="152114"/>
                  </a:moveTo>
                  <a:lnTo>
                    <a:pt x="263303" y="152114"/>
                  </a:lnTo>
                  <a:lnTo>
                    <a:pt x="257561" y="152399"/>
                  </a:lnTo>
                  <a:lnTo>
                    <a:pt x="255767" y="156029"/>
                  </a:lnTo>
                  <a:lnTo>
                    <a:pt x="255646" y="156274"/>
                  </a:lnTo>
                  <a:lnTo>
                    <a:pt x="253341" y="163372"/>
                  </a:lnTo>
                  <a:lnTo>
                    <a:pt x="253252" y="163644"/>
                  </a:lnTo>
                  <a:lnTo>
                    <a:pt x="253177" y="163877"/>
                  </a:lnTo>
                  <a:lnTo>
                    <a:pt x="247492" y="171295"/>
                  </a:lnTo>
                  <a:lnTo>
                    <a:pt x="235668" y="174688"/>
                  </a:lnTo>
                  <a:lnTo>
                    <a:pt x="321365" y="174688"/>
                  </a:lnTo>
                  <a:lnTo>
                    <a:pt x="309540" y="171295"/>
                  </a:lnTo>
                  <a:lnTo>
                    <a:pt x="303955" y="164006"/>
                  </a:lnTo>
                  <a:lnTo>
                    <a:pt x="303856" y="163877"/>
                  </a:lnTo>
                  <a:lnTo>
                    <a:pt x="301386" y="156274"/>
                  </a:lnTo>
                  <a:lnTo>
                    <a:pt x="299471" y="152399"/>
                  </a:lnTo>
                  <a:lnTo>
                    <a:pt x="293730" y="152114"/>
                  </a:lnTo>
                  <a:close/>
                </a:path>
                <a:path w="557530" h="483870">
                  <a:moveTo>
                    <a:pt x="380187" y="152114"/>
                  </a:moveTo>
                  <a:lnTo>
                    <a:pt x="346270" y="152114"/>
                  </a:lnTo>
                  <a:lnTo>
                    <a:pt x="341000" y="152742"/>
                  </a:lnTo>
                  <a:lnTo>
                    <a:pt x="340132" y="157074"/>
                  </a:lnTo>
                  <a:lnTo>
                    <a:pt x="338909" y="162871"/>
                  </a:lnTo>
                  <a:lnTo>
                    <a:pt x="338803" y="163372"/>
                  </a:lnTo>
                  <a:lnTo>
                    <a:pt x="338697" y="163877"/>
                  </a:lnTo>
                  <a:lnTo>
                    <a:pt x="338570" y="164477"/>
                  </a:lnTo>
                  <a:lnTo>
                    <a:pt x="333165" y="171589"/>
                  </a:lnTo>
                  <a:lnTo>
                    <a:pt x="332825" y="171589"/>
                  </a:lnTo>
                  <a:lnTo>
                    <a:pt x="320804" y="174688"/>
                  </a:lnTo>
                  <a:lnTo>
                    <a:pt x="406531" y="174688"/>
                  </a:lnTo>
                  <a:lnTo>
                    <a:pt x="394699" y="171295"/>
                  </a:lnTo>
                  <a:lnTo>
                    <a:pt x="389110" y="164006"/>
                  </a:lnTo>
                  <a:lnTo>
                    <a:pt x="389011" y="163877"/>
                  </a:lnTo>
                  <a:lnTo>
                    <a:pt x="386540" y="156274"/>
                  </a:lnTo>
                  <a:lnTo>
                    <a:pt x="384625" y="152399"/>
                  </a:lnTo>
                  <a:lnTo>
                    <a:pt x="380187" y="152114"/>
                  </a:lnTo>
                  <a:close/>
                </a:path>
                <a:path w="557530" h="483870">
                  <a:moveTo>
                    <a:pt x="465366" y="152114"/>
                  </a:moveTo>
                  <a:lnTo>
                    <a:pt x="431403" y="152114"/>
                  </a:lnTo>
                  <a:lnTo>
                    <a:pt x="426154" y="152742"/>
                  </a:lnTo>
                  <a:lnTo>
                    <a:pt x="425286" y="157074"/>
                  </a:lnTo>
                  <a:lnTo>
                    <a:pt x="424064" y="162871"/>
                  </a:lnTo>
                  <a:lnTo>
                    <a:pt x="423958" y="163372"/>
                  </a:lnTo>
                  <a:lnTo>
                    <a:pt x="423851" y="163877"/>
                  </a:lnTo>
                  <a:lnTo>
                    <a:pt x="423725" y="164477"/>
                  </a:lnTo>
                  <a:lnTo>
                    <a:pt x="418324" y="171589"/>
                  </a:lnTo>
                  <a:lnTo>
                    <a:pt x="417984" y="171589"/>
                  </a:lnTo>
                  <a:lnTo>
                    <a:pt x="405970" y="174688"/>
                  </a:lnTo>
                  <a:lnTo>
                    <a:pt x="554246" y="174688"/>
                  </a:lnTo>
                  <a:lnTo>
                    <a:pt x="554342" y="174370"/>
                  </a:lnTo>
                  <a:lnTo>
                    <a:pt x="488638" y="174370"/>
                  </a:lnTo>
                  <a:lnTo>
                    <a:pt x="478467" y="170080"/>
                  </a:lnTo>
                  <a:lnTo>
                    <a:pt x="473688" y="162871"/>
                  </a:lnTo>
                  <a:lnTo>
                    <a:pt x="471773" y="156274"/>
                  </a:lnTo>
                  <a:lnTo>
                    <a:pt x="471702" y="156029"/>
                  </a:lnTo>
                  <a:lnTo>
                    <a:pt x="469778" y="152399"/>
                  </a:lnTo>
                  <a:lnTo>
                    <a:pt x="465366" y="152114"/>
                  </a:lnTo>
                  <a:close/>
                </a:path>
                <a:path w="557530" h="483870">
                  <a:moveTo>
                    <a:pt x="523106" y="46278"/>
                  </a:moveTo>
                  <a:lnTo>
                    <a:pt x="81323" y="46278"/>
                  </a:lnTo>
                  <a:lnTo>
                    <a:pt x="477297" y="46850"/>
                  </a:lnTo>
                  <a:lnTo>
                    <a:pt x="484442" y="72052"/>
                  </a:lnTo>
                  <a:lnTo>
                    <a:pt x="495153" y="99766"/>
                  </a:lnTo>
                  <a:lnTo>
                    <a:pt x="505368" y="127158"/>
                  </a:lnTo>
                  <a:lnTo>
                    <a:pt x="511028" y="151396"/>
                  </a:lnTo>
                  <a:lnTo>
                    <a:pt x="510358" y="161976"/>
                  </a:lnTo>
                  <a:lnTo>
                    <a:pt x="506262" y="169598"/>
                  </a:lnTo>
                  <a:lnTo>
                    <a:pt x="498951" y="173863"/>
                  </a:lnTo>
                  <a:lnTo>
                    <a:pt x="488638" y="174370"/>
                  </a:lnTo>
                  <a:lnTo>
                    <a:pt x="554342" y="174370"/>
                  </a:lnTo>
                  <a:lnTo>
                    <a:pt x="555182" y="171589"/>
                  </a:lnTo>
                  <a:lnTo>
                    <a:pt x="555271" y="171295"/>
                  </a:lnTo>
                  <a:lnTo>
                    <a:pt x="555347" y="171043"/>
                  </a:lnTo>
                  <a:lnTo>
                    <a:pt x="557074" y="156029"/>
                  </a:lnTo>
                  <a:lnTo>
                    <a:pt x="556519" y="148170"/>
                  </a:lnTo>
                  <a:lnTo>
                    <a:pt x="523106" y="46278"/>
                  </a:lnTo>
                  <a:close/>
                </a:path>
                <a:path w="557530" h="483870">
                  <a:moveTo>
                    <a:pt x="380170" y="151396"/>
                  </a:moveTo>
                  <a:lnTo>
                    <a:pt x="344231" y="151396"/>
                  </a:lnTo>
                  <a:lnTo>
                    <a:pt x="390753" y="152114"/>
                  </a:lnTo>
                  <a:lnTo>
                    <a:pt x="334395" y="152114"/>
                  </a:lnTo>
                  <a:lnTo>
                    <a:pt x="380170" y="151396"/>
                  </a:lnTo>
                  <a:close/>
                </a:path>
                <a:path w="557530" h="483870">
                  <a:moveTo>
                    <a:pt x="464731" y="151396"/>
                  </a:moveTo>
                  <a:lnTo>
                    <a:pt x="429618" y="151396"/>
                  </a:lnTo>
                  <a:lnTo>
                    <a:pt x="476251" y="152114"/>
                  </a:lnTo>
                  <a:lnTo>
                    <a:pt x="419623" y="152114"/>
                  </a:lnTo>
                  <a:lnTo>
                    <a:pt x="464731" y="151396"/>
                  </a:lnTo>
                  <a:close/>
                </a:path>
              </a:pathLst>
            </a:custGeom>
            <a:solidFill>
              <a:srgbClr val="004F38"/>
            </a:solidFill>
          </p:spPr>
          <p:txBody>
            <a:bodyPr wrap="square" lIns="0" tIns="0" rIns="0" bIns="0" rtlCol="0"/>
            <a:lstStyle/>
            <a:p>
              <a:endParaRPr/>
            </a:p>
          </p:txBody>
        </p:sp>
        <p:sp>
          <p:nvSpPr>
            <p:cNvPr id="113" name="object 58">
              <a:extLst>
                <a:ext uri="{FF2B5EF4-FFF2-40B4-BE49-F238E27FC236}">
                  <a16:creationId xmlns:a16="http://schemas.microsoft.com/office/drawing/2014/main" id="{D3883DA8-B4BC-2F10-63E8-0D6A75A77C41}"/>
                </a:ext>
              </a:extLst>
            </p:cNvPr>
            <p:cNvSpPr/>
            <p:nvPr/>
          </p:nvSpPr>
          <p:spPr>
            <a:xfrm>
              <a:off x="660819" y="6609587"/>
              <a:ext cx="150495" cy="69215"/>
            </a:xfrm>
            <a:custGeom>
              <a:avLst/>
              <a:gdLst/>
              <a:ahLst/>
              <a:cxnLst/>
              <a:rect l="l" t="t" r="r" b="b"/>
              <a:pathLst>
                <a:path w="150495" h="69215">
                  <a:moveTo>
                    <a:pt x="33896" y="0"/>
                  </a:moveTo>
                  <a:lnTo>
                    <a:pt x="8356" y="11607"/>
                  </a:lnTo>
                  <a:lnTo>
                    <a:pt x="0" y="34671"/>
                  </a:lnTo>
                  <a:lnTo>
                    <a:pt x="8597" y="57569"/>
                  </a:lnTo>
                  <a:lnTo>
                    <a:pt x="33896" y="68707"/>
                  </a:lnTo>
                  <a:lnTo>
                    <a:pt x="33896" y="0"/>
                  </a:lnTo>
                  <a:close/>
                </a:path>
                <a:path w="150495" h="69215">
                  <a:moveTo>
                    <a:pt x="149885" y="34658"/>
                  </a:moveTo>
                  <a:lnTo>
                    <a:pt x="141541" y="11607"/>
                  </a:lnTo>
                  <a:lnTo>
                    <a:pt x="116001" y="0"/>
                  </a:lnTo>
                  <a:lnTo>
                    <a:pt x="116001" y="68707"/>
                  </a:lnTo>
                  <a:lnTo>
                    <a:pt x="141300" y="57569"/>
                  </a:lnTo>
                  <a:lnTo>
                    <a:pt x="149885" y="34658"/>
                  </a:lnTo>
                  <a:close/>
                </a:path>
              </a:pathLst>
            </a:custGeom>
            <a:solidFill>
              <a:srgbClr val="7BBD00"/>
            </a:solidFill>
          </p:spPr>
          <p:txBody>
            <a:bodyPr wrap="square" lIns="0" tIns="0" rIns="0" bIns="0" rtlCol="0"/>
            <a:lstStyle/>
            <a:p>
              <a:endParaRPr/>
            </a:p>
          </p:txBody>
        </p:sp>
      </p:grpSp>
      <p:grpSp>
        <p:nvGrpSpPr>
          <p:cNvPr id="114" name="object 65">
            <a:extLst>
              <a:ext uri="{FF2B5EF4-FFF2-40B4-BE49-F238E27FC236}">
                <a16:creationId xmlns:a16="http://schemas.microsoft.com/office/drawing/2014/main" id="{BC452545-DECD-7729-B09D-22DCCB8400BA}"/>
              </a:ext>
            </a:extLst>
          </p:cNvPr>
          <p:cNvGrpSpPr/>
          <p:nvPr/>
        </p:nvGrpSpPr>
        <p:grpSpPr>
          <a:xfrm>
            <a:off x="-9100091" y="5103226"/>
            <a:ext cx="532130" cy="503556"/>
            <a:chOff x="3868851" y="6306282"/>
            <a:chExt cx="532130" cy="503555"/>
          </a:xfrm>
        </p:grpSpPr>
        <p:sp>
          <p:nvSpPr>
            <p:cNvPr id="115" name="object 66">
              <a:extLst>
                <a:ext uri="{FF2B5EF4-FFF2-40B4-BE49-F238E27FC236}">
                  <a16:creationId xmlns:a16="http://schemas.microsoft.com/office/drawing/2014/main" id="{6B49E7B3-D17B-E043-1AD3-6543EC5D5F1B}"/>
                </a:ext>
              </a:extLst>
            </p:cNvPr>
            <p:cNvSpPr/>
            <p:nvPr/>
          </p:nvSpPr>
          <p:spPr>
            <a:xfrm>
              <a:off x="3924852" y="6355322"/>
              <a:ext cx="422275" cy="454659"/>
            </a:xfrm>
            <a:custGeom>
              <a:avLst/>
              <a:gdLst/>
              <a:ahLst/>
              <a:cxnLst/>
              <a:rect l="l" t="t" r="r" b="b"/>
              <a:pathLst>
                <a:path w="422275" h="454659">
                  <a:moveTo>
                    <a:pt x="210629" y="0"/>
                  </a:moveTo>
                  <a:lnTo>
                    <a:pt x="74561" y="65151"/>
                  </a:lnTo>
                  <a:lnTo>
                    <a:pt x="0" y="217538"/>
                  </a:lnTo>
                  <a:lnTo>
                    <a:pt x="0" y="454126"/>
                  </a:lnTo>
                  <a:lnTo>
                    <a:pt x="97929" y="454126"/>
                  </a:lnTo>
                  <a:lnTo>
                    <a:pt x="97929" y="207149"/>
                  </a:lnTo>
                  <a:lnTo>
                    <a:pt x="416894" y="207149"/>
                  </a:lnTo>
                  <a:lnTo>
                    <a:pt x="388625" y="150418"/>
                  </a:lnTo>
                  <a:lnTo>
                    <a:pt x="207187" y="150418"/>
                  </a:lnTo>
                  <a:lnTo>
                    <a:pt x="179895" y="137705"/>
                  </a:lnTo>
                  <a:lnTo>
                    <a:pt x="169938" y="111666"/>
                  </a:lnTo>
                  <a:lnTo>
                    <a:pt x="177412" y="84723"/>
                  </a:lnTo>
                  <a:lnTo>
                    <a:pt x="202260" y="69227"/>
                  </a:lnTo>
                  <a:lnTo>
                    <a:pt x="348166" y="69227"/>
                  </a:lnTo>
                  <a:lnTo>
                    <a:pt x="345046" y="62966"/>
                  </a:lnTo>
                  <a:lnTo>
                    <a:pt x="210629" y="0"/>
                  </a:lnTo>
                  <a:close/>
                </a:path>
                <a:path w="422275" h="454659">
                  <a:moveTo>
                    <a:pt x="416894" y="207149"/>
                  </a:moveTo>
                  <a:lnTo>
                    <a:pt x="324129" y="207149"/>
                  </a:lnTo>
                  <a:lnTo>
                    <a:pt x="324129" y="454126"/>
                  </a:lnTo>
                  <a:lnTo>
                    <a:pt x="422071" y="454126"/>
                  </a:lnTo>
                  <a:lnTo>
                    <a:pt x="422071" y="217538"/>
                  </a:lnTo>
                  <a:lnTo>
                    <a:pt x="416894" y="207149"/>
                  </a:lnTo>
                  <a:close/>
                </a:path>
                <a:path w="422275" h="454659">
                  <a:moveTo>
                    <a:pt x="348166" y="69227"/>
                  </a:moveTo>
                  <a:lnTo>
                    <a:pt x="202260" y="69227"/>
                  </a:lnTo>
                  <a:lnTo>
                    <a:pt x="237998" y="77990"/>
                  </a:lnTo>
                  <a:lnTo>
                    <a:pt x="251539" y="107189"/>
                  </a:lnTo>
                  <a:lnTo>
                    <a:pt x="241672" y="137705"/>
                  </a:lnTo>
                  <a:lnTo>
                    <a:pt x="207187" y="150418"/>
                  </a:lnTo>
                  <a:lnTo>
                    <a:pt x="388625" y="150418"/>
                  </a:lnTo>
                  <a:lnTo>
                    <a:pt x="348166" y="69227"/>
                  </a:lnTo>
                  <a:close/>
                </a:path>
              </a:pathLst>
            </a:custGeom>
            <a:solidFill>
              <a:srgbClr val="7BBD00"/>
            </a:solidFill>
          </p:spPr>
          <p:txBody>
            <a:bodyPr wrap="square" lIns="0" tIns="0" rIns="0" bIns="0" rtlCol="0"/>
            <a:lstStyle/>
            <a:p>
              <a:endParaRPr/>
            </a:p>
          </p:txBody>
        </p:sp>
        <p:sp>
          <p:nvSpPr>
            <p:cNvPr id="116" name="object 67">
              <a:extLst>
                <a:ext uri="{FF2B5EF4-FFF2-40B4-BE49-F238E27FC236}">
                  <a16:creationId xmlns:a16="http://schemas.microsoft.com/office/drawing/2014/main" id="{AB8384BB-801D-6460-0840-3D4C4F04FF4A}"/>
                </a:ext>
              </a:extLst>
            </p:cNvPr>
            <p:cNvSpPr/>
            <p:nvPr/>
          </p:nvSpPr>
          <p:spPr>
            <a:xfrm>
              <a:off x="3868851" y="6306282"/>
              <a:ext cx="532130" cy="281940"/>
            </a:xfrm>
            <a:custGeom>
              <a:avLst/>
              <a:gdLst/>
              <a:ahLst/>
              <a:cxnLst/>
              <a:rect l="l" t="t" r="r" b="b"/>
              <a:pathLst>
                <a:path w="532129" h="281940">
                  <a:moveTo>
                    <a:pt x="264883" y="0"/>
                  </a:moveTo>
                  <a:lnTo>
                    <a:pt x="95580" y="81876"/>
                  </a:lnTo>
                  <a:lnTo>
                    <a:pt x="0" y="280403"/>
                  </a:lnTo>
                  <a:lnTo>
                    <a:pt x="29209" y="279311"/>
                  </a:lnTo>
                  <a:lnTo>
                    <a:pt x="117728" y="99186"/>
                  </a:lnTo>
                  <a:lnTo>
                    <a:pt x="267068" y="28625"/>
                  </a:lnTo>
                  <a:lnTo>
                    <a:pt x="415035" y="98158"/>
                  </a:lnTo>
                  <a:lnTo>
                    <a:pt x="504101" y="281203"/>
                  </a:lnTo>
                  <a:lnTo>
                    <a:pt x="531698" y="281571"/>
                  </a:lnTo>
                  <a:lnTo>
                    <a:pt x="438505" y="81851"/>
                  </a:lnTo>
                  <a:lnTo>
                    <a:pt x="264883" y="0"/>
                  </a:lnTo>
                  <a:close/>
                </a:path>
              </a:pathLst>
            </a:custGeom>
            <a:solidFill>
              <a:srgbClr val="004F38"/>
            </a:solidFill>
          </p:spPr>
          <p:txBody>
            <a:bodyPr wrap="square" lIns="0" tIns="0" rIns="0" bIns="0" rtlCol="0"/>
            <a:lstStyle/>
            <a:p>
              <a:endParaRPr/>
            </a:p>
          </p:txBody>
        </p:sp>
        <p:pic>
          <p:nvPicPr>
            <p:cNvPr id="117" name="object 68">
              <a:extLst>
                <a:ext uri="{FF2B5EF4-FFF2-40B4-BE49-F238E27FC236}">
                  <a16:creationId xmlns:a16="http://schemas.microsoft.com/office/drawing/2014/main" id="{7481562C-53AD-95B4-3DCD-774AB85EA8AD}"/>
                </a:ext>
              </a:extLst>
            </p:cNvPr>
            <p:cNvPicPr/>
            <p:nvPr/>
          </p:nvPicPr>
          <p:blipFill>
            <a:blip r:embed="rId40" cstate="print">
              <a:biLevel thresh="50000"/>
            </a:blip>
            <a:stretch>
              <a:fillRect/>
            </a:stretch>
          </p:blipFill>
          <p:spPr>
            <a:xfrm>
              <a:off x="4041443" y="6580941"/>
              <a:ext cx="188884" cy="228507"/>
            </a:xfrm>
            <a:prstGeom prst="rect">
              <a:avLst/>
            </a:prstGeom>
          </p:spPr>
        </p:pic>
        <p:sp>
          <p:nvSpPr>
            <p:cNvPr id="118" name="object 69">
              <a:extLst>
                <a:ext uri="{FF2B5EF4-FFF2-40B4-BE49-F238E27FC236}">
                  <a16:creationId xmlns:a16="http://schemas.microsoft.com/office/drawing/2014/main" id="{115BA0F8-4B3A-8B77-D2AD-43E222BDEF19}"/>
                </a:ext>
              </a:extLst>
            </p:cNvPr>
            <p:cNvSpPr/>
            <p:nvPr/>
          </p:nvSpPr>
          <p:spPr>
            <a:xfrm>
              <a:off x="4113325" y="6442890"/>
              <a:ext cx="45085" cy="45085"/>
            </a:xfrm>
            <a:custGeom>
              <a:avLst/>
              <a:gdLst/>
              <a:ahLst/>
              <a:cxnLst/>
              <a:rect l="l" t="t" r="r" b="b"/>
              <a:pathLst>
                <a:path w="45085" h="45085">
                  <a:moveTo>
                    <a:pt x="16095" y="0"/>
                  </a:moveTo>
                  <a:lnTo>
                    <a:pt x="3775" y="8925"/>
                  </a:lnTo>
                  <a:lnTo>
                    <a:pt x="0" y="24036"/>
                  </a:lnTo>
                  <a:lnTo>
                    <a:pt x="5885" y="38263"/>
                  </a:lnTo>
                  <a:lnTo>
                    <a:pt x="22547" y="44538"/>
                  </a:lnTo>
                  <a:lnTo>
                    <a:pt x="39861" y="36474"/>
                  </a:lnTo>
                  <a:lnTo>
                    <a:pt x="44472" y="19388"/>
                  </a:lnTo>
                  <a:lnTo>
                    <a:pt x="36507" y="3742"/>
                  </a:lnTo>
                  <a:lnTo>
                    <a:pt x="16095" y="0"/>
                  </a:lnTo>
                  <a:close/>
                </a:path>
              </a:pathLst>
            </a:custGeom>
            <a:solidFill>
              <a:schemeClr val="tx1"/>
            </a:solidFill>
          </p:spPr>
          <p:txBody>
            <a:bodyPr wrap="square" lIns="0" tIns="0" rIns="0" bIns="0" rtlCol="0"/>
            <a:lstStyle/>
            <a:p>
              <a:endParaRPr dirty="0"/>
            </a:p>
          </p:txBody>
        </p:sp>
      </p:grpSp>
      <p:grpSp>
        <p:nvGrpSpPr>
          <p:cNvPr id="119" name="object 38">
            <a:extLst>
              <a:ext uri="{FF2B5EF4-FFF2-40B4-BE49-F238E27FC236}">
                <a16:creationId xmlns:a16="http://schemas.microsoft.com/office/drawing/2014/main" id="{4C35A712-1423-1296-DB7A-2A98AB83AF3B}"/>
              </a:ext>
            </a:extLst>
          </p:cNvPr>
          <p:cNvGrpSpPr/>
          <p:nvPr/>
        </p:nvGrpSpPr>
        <p:grpSpPr>
          <a:xfrm>
            <a:off x="-8247313" y="5014768"/>
            <a:ext cx="497840" cy="502284"/>
            <a:chOff x="3927351" y="945414"/>
            <a:chExt cx="497840" cy="502284"/>
          </a:xfrm>
        </p:grpSpPr>
        <p:sp>
          <p:nvSpPr>
            <p:cNvPr id="120" name="object 39">
              <a:extLst>
                <a:ext uri="{FF2B5EF4-FFF2-40B4-BE49-F238E27FC236}">
                  <a16:creationId xmlns:a16="http://schemas.microsoft.com/office/drawing/2014/main" id="{1479AC98-491A-8E2A-C36C-59CCE8402109}"/>
                </a:ext>
              </a:extLst>
            </p:cNvPr>
            <p:cNvSpPr/>
            <p:nvPr/>
          </p:nvSpPr>
          <p:spPr>
            <a:xfrm>
              <a:off x="3927351" y="945414"/>
              <a:ext cx="406400" cy="484505"/>
            </a:xfrm>
            <a:custGeom>
              <a:avLst/>
              <a:gdLst/>
              <a:ahLst/>
              <a:cxnLst/>
              <a:rect l="l" t="t" r="r" b="b"/>
              <a:pathLst>
                <a:path w="406400" h="484505">
                  <a:moveTo>
                    <a:pt x="259105" y="0"/>
                  </a:moveTo>
                  <a:lnTo>
                    <a:pt x="18389" y="0"/>
                  </a:lnTo>
                  <a:lnTo>
                    <a:pt x="8945" y="1626"/>
                  </a:lnTo>
                  <a:lnTo>
                    <a:pt x="3436" y="6061"/>
                  </a:lnTo>
                  <a:lnTo>
                    <a:pt x="807" y="12633"/>
                  </a:lnTo>
                  <a:lnTo>
                    <a:pt x="0" y="20675"/>
                  </a:lnTo>
                  <a:lnTo>
                    <a:pt x="1035" y="456031"/>
                  </a:lnTo>
                  <a:lnTo>
                    <a:pt x="1066" y="469239"/>
                  </a:lnTo>
                  <a:lnTo>
                    <a:pt x="1891" y="475638"/>
                  </a:lnTo>
                  <a:lnTo>
                    <a:pt x="4995" y="480402"/>
                  </a:lnTo>
                  <a:lnTo>
                    <a:pt x="11327" y="483377"/>
                  </a:lnTo>
                  <a:lnTo>
                    <a:pt x="21831" y="484403"/>
                  </a:lnTo>
                  <a:lnTo>
                    <a:pt x="279742" y="484403"/>
                  </a:lnTo>
                  <a:lnTo>
                    <a:pt x="261404" y="456031"/>
                  </a:lnTo>
                  <a:lnTo>
                    <a:pt x="27558" y="456031"/>
                  </a:lnTo>
                  <a:lnTo>
                    <a:pt x="27558" y="28371"/>
                  </a:lnTo>
                  <a:lnTo>
                    <a:pt x="290127" y="28371"/>
                  </a:lnTo>
                  <a:lnTo>
                    <a:pt x="259105" y="0"/>
                  </a:lnTo>
                  <a:close/>
                </a:path>
                <a:path w="406400" h="484505">
                  <a:moveTo>
                    <a:pt x="290127" y="28371"/>
                  </a:moveTo>
                  <a:lnTo>
                    <a:pt x="238467" y="28371"/>
                  </a:lnTo>
                  <a:lnTo>
                    <a:pt x="238467" y="152717"/>
                  </a:lnTo>
                  <a:lnTo>
                    <a:pt x="240207" y="157099"/>
                  </a:lnTo>
                  <a:lnTo>
                    <a:pt x="378320" y="157099"/>
                  </a:lnTo>
                  <a:lnTo>
                    <a:pt x="378320" y="207289"/>
                  </a:lnTo>
                  <a:lnTo>
                    <a:pt x="405828" y="220383"/>
                  </a:lnTo>
                  <a:lnTo>
                    <a:pt x="405828" y="134188"/>
                  </a:lnTo>
                  <a:lnTo>
                    <a:pt x="399871" y="128739"/>
                  </a:lnTo>
                  <a:lnTo>
                    <a:pt x="268274" y="128739"/>
                  </a:lnTo>
                  <a:lnTo>
                    <a:pt x="268274" y="50190"/>
                  </a:lnTo>
                  <a:lnTo>
                    <a:pt x="313984" y="50190"/>
                  </a:lnTo>
                  <a:lnTo>
                    <a:pt x="290127" y="28371"/>
                  </a:lnTo>
                  <a:close/>
                </a:path>
                <a:path w="406400" h="484505">
                  <a:moveTo>
                    <a:pt x="313984" y="50190"/>
                  </a:moveTo>
                  <a:lnTo>
                    <a:pt x="268274" y="50190"/>
                  </a:lnTo>
                  <a:lnTo>
                    <a:pt x="357682" y="128739"/>
                  </a:lnTo>
                  <a:lnTo>
                    <a:pt x="399871" y="128739"/>
                  </a:lnTo>
                  <a:lnTo>
                    <a:pt x="313984" y="50190"/>
                  </a:lnTo>
                  <a:close/>
                </a:path>
              </a:pathLst>
            </a:custGeom>
            <a:solidFill>
              <a:srgbClr val="004F38"/>
            </a:solidFill>
          </p:spPr>
          <p:txBody>
            <a:bodyPr wrap="square" lIns="0" tIns="0" rIns="0" bIns="0" rtlCol="0"/>
            <a:lstStyle/>
            <a:p>
              <a:endParaRPr/>
            </a:p>
          </p:txBody>
        </p:sp>
        <p:sp>
          <p:nvSpPr>
            <p:cNvPr id="121" name="object 40">
              <a:extLst>
                <a:ext uri="{FF2B5EF4-FFF2-40B4-BE49-F238E27FC236}">
                  <a16:creationId xmlns:a16="http://schemas.microsoft.com/office/drawing/2014/main" id="{9C810D1A-4ED6-51F7-A4A5-172DBFD86505}"/>
                </a:ext>
              </a:extLst>
            </p:cNvPr>
            <p:cNvSpPr/>
            <p:nvPr/>
          </p:nvSpPr>
          <p:spPr>
            <a:xfrm>
              <a:off x="4184124" y="1194174"/>
              <a:ext cx="241300" cy="253365"/>
            </a:xfrm>
            <a:custGeom>
              <a:avLst/>
              <a:gdLst/>
              <a:ahLst/>
              <a:cxnLst/>
              <a:rect l="l" t="t" r="r" b="b"/>
              <a:pathLst>
                <a:path w="241300" h="253365">
                  <a:moveTo>
                    <a:pt x="120408" y="0"/>
                  </a:moveTo>
                  <a:lnTo>
                    <a:pt x="92615" y="16090"/>
                  </a:lnTo>
                  <a:lnTo>
                    <a:pt x="63385" y="27374"/>
                  </a:lnTo>
                  <a:lnTo>
                    <a:pt x="32565" y="34011"/>
                  </a:lnTo>
                  <a:lnTo>
                    <a:pt x="0" y="36156"/>
                  </a:lnTo>
                  <a:lnTo>
                    <a:pt x="111" y="80760"/>
                  </a:lnTo>
                  <a:lnTo>
                    <a:pt x="6743" y="122110"/>
                  </a:lnTo>
                  <a:lnTo>
                    <a:pt x="21821" y="165644"/>
                  </a:lnTo>
                  <a:lnTo>
                    <a:pt x="44907" y="202049"/>
                  </a:lnTo>
                  <a:lnTo>
                    <a:pt x="77136" y="231847"/>
                  </a:lnTo>
                  <a:lnTo>
                    <a:pt x="119252" y="253098"/>
                  </a:lnTo>
                  <a:lnTo>
                    <a:pt x="121551" y="253098"/>
                  </a:lnTo>
                  <a:lnTo>
                    <a:pt x="163254" y="231847"/>
                  </a:lnTo>
                  <a:lnTo>
                    <a:pt x="195789" y="202373"/>
                  </a:lnTo>
                  <a:lnTo>
                    <a:pt x="208292" y="183235"/>
                  </a:lnTo>
                  <a:lnTo>
                    <a:pt x="102057" y="183235"/>
                  </a:lnTo>
                  <a:lnTo>
                    <a:pt x="95672" y="172976"/>
                  </a:lnTo>
                  <a:lnTo>
                    <a:pt x="70108" y="137926"/>
                  </a:lnTo>
                  <a:lnTo>
                    <a:pt x="55000" y="125445"/>
                  </a:lnTo>
                  <a:lnTo>
                    <a:pt x="51523" y="122110"/>
                  </a:lnTo>
                  <a:lnTo>
                    <a:pt x="52711" y="115446"/>
                  </a:lnTo>
                  <a:lnTo>
                    <a:pt x="60777" y="112977"/>
                  </a:lnTo>
                  <a:lnTo>
                    <a:pt x="112888" y="112977"/>
                  </a:lnTo>
                  <a:lnTo>
                    <a:pt x="118203" y="106124"/>
                  </a:lnTo>
                  <a:lnTo>
                    <a:pt x="154455" y="68131"/>
                  </a:lnTo>
                  <a:lnTo>
                    <a:pt x="163603" y="63284"/>
                  </a:lnTo>
                  <a:lnTo>
                    <a:pt x="162020" y="63284"/>
                  </a:lnTo>
                  <a:lnTo>
                    <a:pt x="168467" y="62834"/>
                  </a:lnTo>
                  <a:lnTo>
                    <a:pt x="240929" y="62834"/>
                  </a:lnTo>
                  <a:lnTo>
                    <a:pt x="240791" y="38341"/>
                  </a:lnTo>
                  <a:lnTo>
                    <a:pt x="208667" y="34941"/>
                  </a:lnTo>
                  <a:lnTo>
                    <a:pt x="177947" y="26814"/>
                  </a:lnTo>
                  <a:lnTo>
                    <a:pt x="148553" y="14865"/>
                  </a:lnTo>
                  <a:lnTo>
                    <a:pt x="120408" y="0"/>
                  </a:lnTo>
                  <a:close/>
                </a:path>
                <a:path w="241300" h="253365">
                  <a:moveTo>
                    <a:pt x="240929" y="62834"/>
                  </a:moveTo>
                  <a:lnTo>
                    <a:pt x="175858" y="62834"/>
                  </a:lnTo>
                  <a:lnTo>
                    <a:pt x="186405" y="63284"/>
                  </a:lnTo>
                  <a:lnTo>
                    <a:pt x="190322" y="63284"/>
                  </a:lnTo>
                  <a:lnTo>
                    <a:pt x="165559" y="91468"/>
                  </a:lnTo>
                  <a:lnTo>
                    <a:pt x="142772" y="121024"/>
                  </a:lnTo>
                  <a:lnTo>
                    <a:pt x="121740" y="151629"/>
                  </a:lnTo>
                  <a:lnTo>
                    <a:pt x="102057" y="183235"/>
                  </a:lnTo>
                  <a:lnTo>
                    <a:pt x="208292" y="183235"/>
                  </a:lnTo>
                  <a:lnTo>
                    <a:pt x="219114" y="166670"/>
                  </a:lnTo>
                  <a:lnTo>
                    <a:pt x="234007" y="126310"/>
                  </a:lnTo>
                  <a:lnTo>
                    <a:pt x="241042" y="82975"/>
                  </a:lnTo>
                  <a:lnTo>
                    <a:pt x="240929" y="62834"/>
                  </a:lnTo>
                  <a:close/>
                </a:path>
                <a:path w="241300" h="253365">
                  <a:moveTo>
                    <a:pt x="112888" y="112977"/>
                  </a:moveTo>
                  <a:lnTo>
                    <a:pt x="72006" y="112977"/>
                  </a:lnTo>
                  <a:lnTo>
                    <a:pt x="80416" y="114414"/>
                  </a:lnTo>
                  <a:lnTo>
                    <a:pt x="85536" y="116646"/>
                  </a:lnTo>
                  <a:lnTo>
                    <a:pt x="91917" y="120359"/>
                  </a:lnTo>
                  <a:lnTo>
                    <a:pt x="98234" y="124674"/>
                  </a:lnTo>
                  <a:lnTo>
                    <a:pt x="103162" y="128714"/>
                  </a:lnTo>
                  <a:lnTo>
                    <a:pt x="107374" y="121024"/>
                  </a:lnTo>
                  <a:lnTo>
                    <a:pt x="112541" y="113425"/>
                  </a:lnTo>
                  <a:lnTo>
                    <a:pt x="112888" y="112977"/>
                  </a:lnTo>
                  <a:close/>
                </a:path>
              </a:pathLst>
            </a:custGeom>
            <a:solidFill>
              <a:srgbClr val="7BBD00"/>
            </a:solidFill>
          </p:spPr>
          <p:txBody>
            <a:bodyPr wrap="square" lIns="0" tIns="0" rIns="0" bIns="0" rtlCol="0"/>
            <a:lstStyle/>
            <a:p>
              <a:endParaRPr/>
            </a:p>
          </p:txBody>
        </p:sp>
        <p:sp>
          <p:nvSpPr>
            <p:cNvPr id="122" name="object 41">
              <a:extLst>
                <a:ext uri="{FF2B5EF4-FFF2-40B4-BE49-F238E27FC236}">
                  <a16:creationId xmlns:a16="http://schemas.microsoft.com/office/drawing/2014/main" id="{CD388B22-C00A-CD25-0DF9-EBEAF8F38DFF}"/>
                </a:ext>
              </a:extLst>
            </p:cNvPr>
            <p:cNvSpPr/>
            <p:nvPr/>
          </p:nvSpPr>
          <p:spPr>
            <a:xfrm>
              <a:off x="4003992" y="1042072"/>
              <a:ext cx="205740" cy="289560"/>
            </a:xfrm>
            <a:custGeom>
              <a:avLst/>
              <a:gdLst/>
              <a:ahLst/>
              <a:cxnLst/>
              <a:rect l="l" t="t" r="r" b="b"/>
              <a:pathLst>
                <a:path w="205739" h="289559">
                  <a:moveTo>
                    <a:pt x="81889" y="4635"/>
                  </a:moveTo>
                  <a:lnTo>
                    <a:pt x="77025" y="0"/>
                  </a:lnTo>
                  <a:lnTo>
                    <a:pt x="4876" y="0"/>
                  </a:lnTo>
                  <a:lnTo>
                    <a:pt x="0" y="4635"/>
                  </a:lnTo>
                  <a:lnTo>
                    <a:pt x="0" y="15963"/>
                  </a:lnTo>
                  <a:lnTo>
                    <a:pt x="4876" y="20599"/>
                  </a:lnTo>
                  <a:lnTo>
                    <a:pt x="71069" y="20599"/>
                  </a:lnTo>
                  <a:lnTo>
                    <a:pt x="77025" y="20599"/>
                  </a:lnTo>
                  <a:lnTo>
                    <a:pt x="81889" y="15963"/>
                  </a:lnTo>
                  <a:lnTo>
                    <a:pt x="81889" y="4635"/>
                  </a:lnTo>
                  <a:close/>
                </a:path>
                <a:path w="205739" h="289559">
                  <a:moveTo>
                    <a:pt x="127622" y="68973"/>
                  </a:moveTo>
                  <a:lnTo>
                    <a:pt x="122758" y="64338"/>
                  </a:lnTo>
                  <a:lnTo>
                    <a:pt x="4876" y="64338"/>
                  </a:lnTo>
                  <a:lnTo>
                    <a:pt x="12" y="68973"/>
                  </a:lnTo>
                  <a:lnTo>
                    <a:pt x="12" y="80302"/>
                  </a:lnTo>
                  <a:lnTo>
                    <a:pt x="4876" y="84937"/>
                  </a:lnTo>
                  <a:lnTo>
                    <a:pt x="116801" y="84937"/>
                  </a:lnTo>
                  <a:lnTo>
                    <a:pt x="122758" y="84937"/>
                  </a:lnTo>
                  <a:lnTo>
                    <a:pt x="127622" y="80302"/>
                  </a:lnTo>
                  <a:lnTo>
                    <a:pt x="127622" y="68973"/>
                  </a:lnTo>
                  <a:close/>
                </a:path>
                <a:path w="205739" h="289559">
                  <a:moveTo>
                    <a:pt x="157111" y="273596"/>
                  </a:moveTo>
                  <a:lnTo>
                    <a:pt x="152247" y="268960"/>
                  </a:lnTo>
                  <a:lnTo>
                    <a:pt x="4876" y="268960"/>
                  </a:lnTo>
                  <a:lnTo>
                    <a:pt x="12" y="273596"/>
                  </a:lnTo>
                  <a:lnTo>
                    <a:pt x="12" y="284924"/>
                  </a:lnTo>
                  <a:lnTo>
                    <a:pt x="4876" y="289560"/>
                  </a:lnTo>
                  <a:lnTo>
                    <a:pt x="146291" y="289560"/>
                  </a:lnTo>
                  <a:lnTo>
                    <a:pt x="152247" y="289560"/>
                  </a:lnTo>
                  <a:lnTo>
                    <a:pt x="157111" y="284924"/>
                  </a:lnTo>
                  <a:lnTo>
                    <a:pt x="157111" y="273596"/>
                  </a:lnTo>
                  <a:close/>
                </a:path>
                <a:path w="205739" h="289559">
                  <a:moveTo>
                    <a:pt x="157111" y="205346"/>
                  </a:moveTo>
                  <a:lnTo>
                    <a:pt x="152247" y="200710"/>
                  </a:lnTo>
                  <a:lnTo>
                    <a:pt x="4876" y="200710"/>
                  </a:lnTo>
                  <a:lnTo>
                    <a:pt x="12" y="205346"/>
                  </a:lnTo>
                  <a:lnTo>
                    <a:pt x="12" y="216674"/>
                  </a:lnTo>
                  <a:lnTo>
                    <a:pt x="4876" y="221310"/>
                  </a:lnTo>
                  <a:lnTo>
                    <a:pt x="146291" y="221310"/>
                  </a:lnTo>
                  <a:lnTo>
                    <a:pt x="152247" y="221310"/>
                  </a:lnTo>
                  <a:lnTo>
                    <a:pt x="157111" y="216674"/>
                  </a:lnTo>
                  <a:lnTo>
                    <a:pt x="157111" y="205346"/>
                  </a:lnTo>
                  <a:close/>
                </a:path>
                <a:path w="205739" h="289559">
                  <a:moveTo>
                    <a:pt x="205155" y="138176"/>
                  </a:moveTo>
                  <a:lnTo>
                    <a:pt x="200291" y="133540"/>
                  </a:lnTo>
                  <a:lnTo>
                    <a:pt x="4876" y="133540"/>
                  </a:lnTo>
                  <a:lnTo>
                    <a:pt x="0" y="138176"/>
                  </a:lnTo>
                  <a:lnTo>
                    <a:pt x="0" y="149504"/>
                  </a:lnTo>
                  <a:lnTo>
                    <a:pt x="4876" y="154139"/>
                  </a:lnTo>
                  <a:lnTo>
                    <a:pt x="194335" y="154139"/>
                  </a:lnTo>
                  <a:lnTo>
                    <a:pt x="200291" y="154139"/>
                  </a:lnTo>
                  <a:lnTo>
                    <a:pt x="205155" y="149504"/>
                  </a:lnTo>
                  <a:lnTo>
                    <a:pt x="205155" y="138176"/>
                  </a:lnTo>
                  <a:close/>
                </a:path>
              </a:pathLst>
            </a:custGeom>
            <a:solidFill>
              <a:srgbClr val="004F38"/>
            </a:solidFill>
          </p:spPr>
          <p:txBody>
            <a:bodyPr wrap="square" lIns="0" tIns="0" rIns="0" bIns="0" rtlCol="0"/>
            <a:lstStyle/>
            <a:p>
              <a:endParaRPr/>
            </a:p>
          </p:txBody>
        </p:sp>
      </p:grpSp>
      <p:grpSp>
        <p:nvGrpSpPr>
          <p:cNvPr id="123" name="object 42">
            <a:extLst>
              <a:ext uri="{FF2B5EF4-FFF2-40B4-BE49-F238E27FC236}">
                <a16:creationId xmlns:a16="http://schemas.microsoft.com/office/drawing/2014/main" id="{01C5EB59-D473-0B2E-A7FB-753794C422C9}"/>
              </a:ext>
            </a:extLst>
          </p:cNvPr>
          <p:cNvGrpSpPr/>
          <p:nvPr/>
        </p:nvGrpSpPr>
        <p:grpSpPr>
          <a:xfrm>
            <a:off x="-8310061" y="5830081"/>
            <a:ext cx="532130" cy="300050"/>
            <a:chOff x="3903827" y="1913497"/>
            <a:chExt cx="532130" cy="300049"/>
          </a:xfrm>
        </p:grpSpPr>
        <p:sp>
          <p:nvSpPr>
            <p:cNvPr id="124" name="object 43">
              <a:extLst>
                <a:ext uri="{FF2B5EF4-FFF2-40B4-BE49-F238E27FC236}">
                  <a16:creationId xmlns:a16="http://schemas.microsoft.com/office/drawing/2014/main" id="{B84DBD4D-E072-769E-11D5-6DCDB0D7C091}"/>
                </a:ext>
              </a:extLst>
            </p:cNvPr>
            <p:cNvSpPr/>
            <p:nvPr/>
          </p:nvSpPr>
          <p:spPr>
            <a:xfrm>
              <a:off x="3959148" y="1927796"/>
              <a:ext cx="419100" cy="285750"/>
            </a:xfrm>
            <a:custGeom>
              <a:avLst/>
              <a:gdLst/>
              <a:ahLst/>
              <a:cxnLst/>
              <a:rect l="l" t="t" r="r" b="b"/>
              <a:pathLst>
                <a:path w="419100" h="285750">
                  <a:moveTo>
                    <a:pt x="175768" y="263093"/>
                  </a:moveTo>
                  <a:lnTo>
                    <a:pt x="170688" y="237451"/>
                  </a:lnTo>
                  <a:lnTo>
                    <a:pt x="162521" y="185229"/>
                  </a:lnTo>
                  <a:lnTo>
                    <a:pt x="157619" y="159664"/>
                  </a:lnTo>
                  <a:lnTo>
                    <a:pt x="112877" y="137375"/>
                  </a:lnTo>
                  <a:lnTo>
                    <a:pt x="82042" y="135928"/>
                  </a:lnTo>
                  <a:lnTo>
                    <a:pt x="72580" y="136207"/>
                  </a:lnTo>
                  <a:lnTo>
                    <a:pt x="67462" y="56172"/>
                  </a:lnTo>
                  <a:lnTo>
                    <a:pt x="110769" y="71386"/>
                  </a:lnTo>
                  <a:lnTo>
                    <a:pt x="124675" y="71653"/>
                  </a:lnTo>
                  <a:lnTo>
                    <a:pt x="138493" y="71437"/>
                  </a:lnTo>
                  <a:lnTo>
                    <a:pt x="149669" y="70624"/>
                  </a:lnTo>
                  <a:lnTo>
                    <a:pt x="162636" y="63715"/>
                  </a:lnTo>
                  <a:lnTo>
                    <a:pt x="166865" y="51257"/>
                  </a:lnTo>
                  <a:lnTo>
                    <a:pt x="162521" y="38938"/>
                  </a:lnTo>
                  <a:lnTo>
                    <a:pt x="149796" y="32486"/>
                  </a:lnTo>
                  <a:lnTo>
                    <a:pt x="139090" y="32118"/>
                  </a:lnTo>
                  <a:lnTo>
                    <a:pt x="116954" y="32905"/>
                  </a:lnTo>
                  <a:lnTo>
                    <a:pt x="106235" y="32562"/>
                  </a:lnTo>
                  <a:lnTo>
                    <a:pt x="94703" y="28397"/>
                  </a:lnTo>
                  <a:lnTo>
                    <a:pt x="81241" y="19977"/>
                  </a:lnTo>
                  <a:lnTo>
                    <a:pt x="67589" y="10693"/>
                  </a:lnTo>
                  <a:lnTo>
                    <a:pt x="55499" y="3886"/>
                  </a:lnTo>
                  <a:lnTo>
                    <a:pt x="36372" y="0"/>
                  </a:lnTo>
                  <a:lnTo>
                    <a:pt x="18529" y="3822"/>
                  </a:lnTo>
                  <a:lnTo>
                    <a:pt x="5295" y="15646"/>
                  </a:lnTo>
                  <a:lnTo>
                    <a:pt x="0" y="35712"/>
                  </a:lnTo>
                  <a:lnTo>
                    <a:pt x="711" y="56832"/>
                  </a:lnTo>
                  <a:lnTo>
                    <a:pt x="2654" y="79121"/>
                  </a:lnTo>
                  <a:lnTo>
                    <a:pt x="4991" y="101536"/>
                  </a:lnTo>
                  <a:lnTo>
                    <a:pt x="6883" y="123024"/>
                  </a:lnTo>
                  <a:lnTo>
                    <a:pt x="11087" y="167487"/>
                  </a:lnTo>
                  <a:lnTo>
                    <a:pt x="43967" y="190817"/>
                  </a:lnTo>
                  <a:lnTo>
                    <a:pt x="122085" y="191198"/>
                  </a:lnTo>
                  <a:lnTo>
                    <a:pt x="126796" y="208445"/>
                  </a:lnTo>
                  <a:lnTo>
                    <a:pt x="138493" y="261010"/>
                  </a:lnTo>
                  <a:lnTo>
                    <a:pt x="160782" y="285292"/>
                  </a:lnTo>
                  <a:lnTo>
                    <a:pt x="167843" y="282752"/>
                  </a:lnTo>
                  <a:lnTo>
                    <a:pt x="172796" y="277799"/>
                  </a:lnTo>
                  <a:lnTo>
                    <a:pt x="175488" y="271056"/>
                  </a:lnTo>
                  <a:lnTo>
                    <a:pt x="175768" y="263093"/>
                  </a:lnTo>
                  <a:close/>
                </a:path>
                <a:path w="419100" h="285750">
                  <a:moveTo>
                    <a:pt x="418858" y="62064"/>
                  </a:moveTo>
                  <a:lnTo>
                    <a:pt x="418249" y="46189"/>
                  </a:lnTo>
                  <a:lnTo>
                    <a:pt x="414401" y="32143"/>
                  </a:lnTo>
                  <a:lnTo>
                    <a:pt x="406044" y="21374"/>
                  </a:lnTo>
                  <a:lnTo>
                    <a:pt x="391896" y="15354"/>
                  </a:lnTo>
                  <a:lnTo>
                    <a:pt x="374878" y="16827"/>
                  </a:lnTo>
                  <a:lnTo>
                    <a:pt x="362940" y="26479"/>
                  </a:lnTo>
                  <a:lnTo>
                    <a:pt x="355815" y="41579"/>
                  </a:lnTo>
                  <a:lnTo>
                    <a:pt x="353199" y="59359"/>
                  </a:lnTo>
                  <a:lnTo>
                    <a:pt x="348894" y="136156"/>
                  </a:lnTo>
                  <a:lnTo>
                    <a:pt x="298196" y="139369"/>
                  </a:lnTo>
                  <a:lnTo>
                    <a:pt x="264045" y="163474"/>
                  </a:lnTo>
                  <a:lnTo>
                    <a:pt x="251383" y="237680"/>
                  </a:lnTo>
                  <a:lnTo>
                    <a:pt x="246672" y="262280"/>
                  </a:lnTo>
                  <a:lnTo>
                    <a:pt x="246964" y="272288"/>
                  </a:lnTo>
                  <a:lnTo>
                    <a:pt x="251066" y="279958"/>
                  </a:lnTo>
                  <a:lnTo>
                    <a:pt x="258178" y="284568"/>
                  </a:lnTo>
                  <a:lnTo>
                    <a:pt x="267487" y="285381"/>
                  </a:lnTo>
                  <a:lnTo>
                    <a:pt x="274167" y="282117"/>
                  </a:lnTo>
                  <a:lnTo>
                    <a:pt x="287985" y="242862"/>
                  </a:lnTo>
                  <a:lnTo>
                    <a:pt x="295363" y="208102"/>
                  </a:lnTo>
                  <a:lnTo>
                    <a:pt x="299542" y="190868"/>
                  </a:lnTo>
                  <a:lnTo>
                    <a:pt x="315849" y="191554"/>
                  </a:lnTo>
                  <a:lnTo>
                    <a:pt x="332143" y="191452"/>
                  </a:lnTo>
                  <a:lnTo>
                    <a:pt x="364744" y="190741"/>
                  </a:lnTo>
                  <a:lnTo>
                    <a:pt x="373291" y="190817"/>
                  </a:lnTo>
                  <a:lnTo>
                    <a:pt x="408533" y="173469"/>
                  </a:lnTo>
                  <a:lnTo>
                    <a:pt x="414566" y="122974"/>
                  </a:lnTo>
                  <a:lnTo>
                    <a:pt x="418045" y="77203"/>
                  </a:lnTo>
                  <a:lnTo>
                    <a:pt x="418858" y="62064"/>
                  </a:lnTo>
                  <a:close/>
                </a:path>
              </a:pathLst>
            </a:custGeom>
            <a:solidFill>
              <a:srgbClr val="7BBD00"/>
            </a:solidFill>
          </p:spPr>
          <p:txBody>
            <a:bodyPr wrap="square" lIns="0" tIns="0" rIns="0" bIns="0" rtlCol="0"/>
            <a:lstStyle/>
            <a:p>
              <a:endParaRPr/>
            </a:p>
          </p:txBody>
        </p:sp>
        <p:sp>
          <p:nvSpPr>
            <p:cNvPr id="125" name="object 44">
              <a:extLst>
                <a:ext uri="{FF2B5EF4-FFF2-40B4-BE49-F238E27FC236}">
                  <a16:creationId xmlns:a16="http://schemas.microsoft.com/office/drawing/2014/main" id="{3050D79D-D21D-6EB8-D993-6804B2A28F0E}"/>
                </a:ext>
              </a:extLst>
            </p:cNvPr>
            <p:cNvSpPr/>
            <p:nvPr/>
          </p:nvSpPr>
          <p:spPr>
            <a:xfrm>
              <a:off x="3903827" y="1981910"/>
              <a:ext cx="532130" cy="213995"/>
            </a:xfrm>
            <a:custGeom>
              <a:avLst/>
              <a:gdLst/>
              <a:ahLst/>
              <a:cxnLst/>
              <a:rect l="l" t="t" r="r" b="b"/>
              <a:pathLst>
                <a:path w="532129" h="213994">
                  <a:moveTo>
                    <a:pt x="168986" y="170434"/>
                  </a:moveTo>
                  <a:lnTo>
                    <a:pt x="145961" y="151714"/>
                  </a:lnTo>
                  <a:lnTo>
                    <a:pt x="104635" y="152641"/>
                  </a:lnTo>
                  <a:lnTo>
                    <a:pt x="78765" y="149555"/>
                  </a:lnTo>
                  <a:lnTo>
                    <a:pt x="57835" y="137071"/>
                  </a:lnTo>
                  <a:lnTo>
                    <a:pt x="44716" y="109385"/>
                  </a:lnTo>
                  <a:lnTo>
                    <a:pt x="40487" y="85229"/>
                  </a:lnTo>
                  <a:lnTo>
                    <a:pt x="34404" y="35483"/>
                  </a:lnTo>
                  <a:lnTo>
                    <a:pt x="30213" y="11163"/>
                  </a:lnTo>
                  <a:lnTo>
                    <a:pt x="27203" y="3594"/>
                  </a:lnTo>
                  <a:lnTo>
                    <a:pt x="20053" y="0"/>
                  </a:lnTo>
                  <a:lnTo>
                    <a:pt x="12509" y="1371"/>
                  </a:lnTo>
                  <a:lnTo>
                    <a:pt x="5168" y="2705"/>
                  </a:lnTo>
                  <a:lnTo>
                    <a:pt x="241" y="10096"/>
                  </a:lnTo>
                  <a:lnTo>
                    <a:pt x="0" y="17830"/>
                  </a:lnTo>
                  <a:lnTo>
                    <a:pt x="5410" y="51600"/>
                  </a:lnTo>
                  <a:lnTo>
                    <a:pt x="9486" y="88773"/>
                  </a:lnTo>
                  <a:lnTo>
                    <a:pt x="31064" y="153962"/>
                  </a:lnTo>
                  <a:lnTo>
                    <a:pt x="81140" y="184391"/>
                  </a:lnTo>
                  <a:lnTo>
                    <a:pt x="109715" y="186296"/>
                  </a:lnTo>
                  <a:lnTo>
                    <a:pt x="140220" y="184835"/>
                  </a:lnTo>
                  <a:lnTo>
                    <a:pt x="154597" y="184696"/>
                  </a:lnTo>
                  <a:lnTo>
                    <a:pt x="161213" y="182778"/>
                  </a:lnTo>
                  <a:lnTo>
                    <a:pt x="166636" y="177533"/>
                  </a:lnTo>
                  <a:lnTo>
                    <a:pt x="168986" y="170434"/>
                  </a:lnTo>
                  <a:close/>
                </a:path>
                <a:path w="532129" h="213994">
                  <a:moveTo>
                    <a:pt x="371944" y="42964"/>
                  </a:moveTo>
                  <a:lnTo>
                    <a:pt x="368490" y="34417"/>
                  </a:lnTo>
                  <a:lnTo>
                    <a:pt x="360248" y="29413"/>
                  </a:lnTo>
                  <a:lnTo>
                    <a:pt x="220599" y="29324"/>
                  </a:lnTo>
                  <a:lnTo>
                    <a:pt x="174104" y="29959"/>
                  </a:lnTo>
                  <a:lnTo>
                    <a:pt x="167728" y="34378"/>
                  </a:lnTo>
                  <a:lnTo>
                    <a:pt x="164172" y="40830"/>
                  </a:lnTo>
                  <a:lnTo>
                    <a:pt x="164033" y="48196"/>
                  </a:lnTo>
                  <a:lnTo>
                    <a:pt x="167944" y="55295"/>
                  </a:lnTo>
                  <a:lnTo>
                    <a:pt x="169989" y="57492"/>
                  </a:lnTo>
                  <a:lnTo>
                    <a:pt x="175031" y="60261"/>
                  </a:lnTo>
                  <a:lnTo>
                    <a:pt x="250710" y="60261"/>
                  </a:lnTo>
                  <a:lnTo>
                    <a:pt x="250710" y="209486"/>
                  </a:lnTo>
                  <a:lnTo>
                    <a:pt x="254190" y="212788"/>
                  </a:lnTo>
                  <a:lnTo>
                    <a:pt x="259181" y="213804"/>
                  </a:lnTo>
                  <a:lnTo>
                    <a:pt x="275132" y="213588"/>
                  </a:lnTo>
                  <a:lnTo>
                    <a:pt x="282130" y="212737"/>
                  </a:lnTo>
                  <a:lnTo>
                    <a:pt x="285686" y="210299"/>
                  </a:lnTo>
                  <a:lnTo>
                    <a:pt x="285686" y="60261"/>
                  </a:lnTo>
                  <a:lnTo>
                    <a:pt x="357759" y="60261"/>
                  </a:lnTo>
                  <a:lnTo>
                    <a:pt x="363067" y="58648"/>
                  </a:lnTo>
                  <a:lnTo>
                    <a:pt x="370243" y="52057"/>
                  </a:lnTo>
                  <a:lnTo>
                    <a:pt x="371944" y="42964"/>
                  </a:lnTo>
                  <a:close/>
                </a:path>
                <a:path w="532129" h="213994">
                  <a:moveTo>
                    <a:pt x="532104" y="18770"/>
                  </a:moveTo>
                  <a:lnTo>
                    <a:pt x="530250" y="11010"/>
                  </a:lnTo>
                  <a:lnTo>
                    <a:pt x="526034" y="5308"/>
                  </a:lnTo>
                  <a:lnTo>
                    <a:pt x="519912" y="2222"/>
                  </a:lnTo>
                  <a:lnTo>
                    <a:pt x="512343" y="2260"/>
                  </a:lnTo>
                  <a:lnTo>
                    <a:pt x="497471" y="37503"/>
                  </a:lnTo>
                  <a:lnTo>
                    <a:pt x="491451" y="88823"/>
                  </a:lnTo>
                  <a:lnTo>
                    <a:pt x="486740" y="113207"/>
                  </a:lnTo>
                  <a:lnTo>
                    <a:pt x="469023" y="142595"/>
                  </a:lnTo>
                  <a:lnTo>
                    <a:pt x="441312" y="152450"/>
                  </a:lnTo>
                  <a:lnTo>
                    <a:pt x="409181" y="152412"/>
                  </a:lnTo>
                  <a:lnTo>
                    <a:pt x="378206" y="152082"/>
                  </a:lnTo>
                  <a:lnTo>
                    <a:pt x="367169" y="157645"/>
                  </a:lnTo>
                  <a:lnTo>
                    <a:pt x="363474" y="168198"/>
                  </a:lnTo>
                  <a:lnTo>
                    <a:pt x="366750" y="178879"/>
                  </a:lnTo>
                  <a:lnTo>
                    <a:pt x="376605" y="184785"/>
                  </a:lnTo>
                  <a:lnTo>
                    <a:pt x="380326" y="185331"/>
                  </a:lnTo>
                  <a:lnTo>
                    <a:pt x="384619" y="184632"/>
                  </a:lnTo>
                  <a:lnTo>
                    <a:pt x="409244" y="186258"/>
                  </a:lnTo>
                  <a:lnTo>
                    <a:pt x="451154" y="184670"/>
                  </a:lnTo>
                  <a:lnTo>
                    <a:pt x="504190" y="149631"/>
                  </a:lnTo>
                  <a:lnTo>
                    <a:pt x="519277" y="109397"/>
                  </a:lnTo>
                  <a:lnTo>
                    <a:pt x="525513" y="63754"/>
                  </a:lnTo>
                  <a:lnTo>
                    <a:pt x="532104" y="18770"/>
                  </a:lnTo>
                  <a:close/>
                </a:path>
              </a:pathLst>
            </a:custGeom>
            <a:solidFill>
              <a:srgbClr val="004F38"/>
            </a:solidFill>
          </p:spPr>
          <p:txBody>
            <a:bodyPr wrap="square" lIns="0" tIns="0" rIns="0" bIns="0" rtlCol="0"/>
            <a:lstStyle/>
            <a:p>
              <a:endParaRPr/>
            </a:p>
          </p:txBody>
        </p:sp>
        <p:sp>
          <p:nvSpPr>
            <p:cNvPr id="126" name="object 47">
              <a:extLst>
                <a:ext uri="{FF2B5EF4-FFF2-40B4-BE49-F238E27FC236}">
                  <a16:creationId xmlns:a16="http://schemas.microsoft.com/office/drawing/2014/main" id="{A8502478-1816-7E38-83C8-F0258DB19CFD}"/>
                </a:ext>
              </a:extLst>
            </p:cNvPr>
            <p:cNvSpPr/>
            <p:nvPr/>
          </p:nvSpPr>
          <p:spPr>
            <a:xfrm>
              <a:off x="4140875" y="1913497"/>
              <a:ext cx="133350" cy="84455"/>
            </a:xfrm>
            <a:custGeom>
              <a:avLst/>
              <a:gdLst/>
              <a:ahLst/>
              <a:cxnLst/>
              <a:rect l="l" t="t" r="r" b="b"/>
              <a:pathLst>
                <a:path w="133350" h="84455">
                  <a:moveTo>
                    <a:pt x="126284" y="0"/>
                  </a:moveTo>
                  <a:lnTo>
                    <a:pt x="120073" y="622"/>
                  </a:lnTo>
                  <a:lnTo>
                    <a:pt x="116936" y="927"/>
                  </a:lnTo>
                  <a:lnTo>
                    <a:pt x="113596" y="3746"/>
                  </a:lnTo>
                  <a:lnTo>
                    <a:pt x="79357" y="62737"/>
                  </a:lnTo>
                  <a:lnTo>
                    <a:pt x="8326" y="63398"/>
                  </a:lnTo>
                  <a:lnTo>
                    <a:pt x="2019" y="67712"/>
                  </a:lnTo>
                  <a:lnTo>
                    <a:pt x="0" y="74190"/>
                  </a:lnTo>
                  <a:lnTo>
                    <a:pt x="2302" y="80454"/>
                  </a:lnTo>
                  <a:lnTo>
                    <a:pt x="8961" y="84124"/>
                  </a:lnTo>
                  <a:lnTo>
                    <a:pt x="90444" y="83654"/>
                  </a:lnTo>
                  <a:lnTo>
                    <a:pt x="129954" y="14833"/>
                  </a:lnTo>
                  <a:lnTo>
                    <a:pt x="133002" y="8267"/>
                  </a:lnTo>
                  <a:lnTo>
                    <a:pt x="126284" y="0"/>
                  </a:lnTo>
                  <a:close/>
                </a:path>
              </a:pathLst>
            </a:custGeom>
            <a:solidFill>
              <a:srgbClr val="004F38"/>
            </a:solidFill>
          </p:spPr>
          <p:txBody>
            <a:bodyPr wrap="square" lIns="0" tIns="0" rIns="0" bIns="0" rtlCol="0"/>
            <a:lstStyle/>
            <a:p>
              <a:endParaRPr/>
            </a:p>
          </p:txBody>
        </p:sp>
      </p:grpSp>
      <p:grpSp>
        <p:nvGrpSpPr>
          <p:cNvPr id="127" name="object 51">
            <a:extLst>
              <a:ext uri="{FF2B5EF4-FFF2-40B4-BE49-F238E27FC236}">
                <a16:creationId xmlns:a16="http://schemas.microsoft.com/office/drawing/2014/main" id="{97C75426-6A72-0C6A-4710-C99BD986EA78}"/>
              </a:ext>
            </a:extLst>
          </p:cNvPr>
          <p:cNvGrpSpPr/>
          <p:nvPr/>
        </p:nvGrpSpPr>
        <p:grpSpPr>
          <a:xfrm>
            <a:off x="-7589020" y="4991907"/>
            <a:ext cx="557531" cy="548005"/>
            <a:chOff x="457196" y="5396609"/>
            <a:chExt cx="557530" cy="548005"/>
          </a:xfrm>
        </p:grpSpPr>
        <p:sp>
          <p:nvSpPr>
            <p:cNvPr id="128" name="object 52">
              <a:extLst>
                <a:ext uri="{FF2B5EF4-FFF2-40B4-BE49-F238E27FC236}">
                  <a16:creationId xmlns:a16="http://schemas.microsoft.com/office/drawing/2014/main" id="{7ACE359A-1BE3-E3A5-B748-9EDB7B40DCEA}"/>
                </a:ext>
              </a:extLst>
            </p:cNvPr>
            <p:cNvSpPr/>
            <p:nvPr/>
          </p:nvSpPr>
          <p:spPr>
            <a:xfrm>
              <a:off x="457196" y="5481497"/>
              <a:ext cx="433070" cy="462915"/>
            </a:xfrm>
            <a:custGeom>
              <a:avLst/>
              <a:gdLst/>
              <a:ahLst/>
              <a:cxnLst/>
              <a:rect l="l" t="t" r="r" b="b"/>
              <a:pathLst>
                <a:path w="433069" h="462914">
                  <a:moveTo>
                    <a:pt x="77693" y="635"/>
                  </a:moveTo>
                  <a:lnTo>
                    <a:pt x="3262" y="635"/>
                  </a:lnTo>
                  <a:lnTo>
                    <a:pt x="1320" y="3429"/>
                  </a:lnTo>
                  <a:lnTo>
                    <a:pt x="0" y="5943"/>
                  </a:lnTo>
                  <a:lnTo>
                    <a:pt x="76" y="458317"/>
                  </a:lnTo>
                  <a:lnTo>
                    <a:pt x="3949" y="462610"/>
                  </a:lnTo>
                  <a:lnTo>
                    <a:pt x="340436" y="462610"/>
                  </a:lnTo>
                  <a:lnTo>
                    <a:pt x="328128" y="444017"/>
                  </a:lnTo>
                  <a:lnTo>
                    <a:pt x="318425" y="424187"/>
                  </a:lnTo>
                  <a:lnTo>
                    <a:pt x="311662" y="403265"/>
                  </a:lnTo>
                  <a:lnTo>
                    <a:pt x="311541" y="402501"/>
                  </a:lnTo>
                  <a:lnTo>
                    <a:pt x="115798" y="402501"/>
                  </a:lnTo>
                  <a:lnTo>
                    <a:pt x="74745" y="367699"/>
                  </a:lnTo>
                  <a:lnTo>
                    <a:pt x="66536" y="351834"/>
                  </a:lnTo>
                  <a:lnTo>
                    <a:pt x="69111" y="344271"/>
                  </a:lnTo>
                  <a:lnTo>
                    <a:pt x="75399" y="339004"/>
                  </a:lnTo>
                  <a:lnTo>
                    <a:pt x="84455" y="337489"/>
                  </a:lnTo>
                  <a:lnTo>
                    <a:pt x="142029" y="337489"/>
                  </a:lnTo>
                  <a:lnTo>
                    <a:pt x="166052" y="314477"/>
                  </a:lnTo>
                  <a:lnTo>
                    <a:pt x="167995" y="312775"/>
                  </a:lnTo>
                  <a:lnTo>
                    <a:pt x="171005" y="311404"/>
                  </a:lnTo>
                  <a:lnTo>
                    <a:pt x="173570" y="311010"/>
                  </a:lnTo>
                  <a:lnTo>
                    <a:pt x="329644" y="311010"/>
                  </a:lnTo>
                  <a:lnTo>
                    <a:pt x="347464" y="291099"/>
                  </a:lnTo>
                  <a:lnTo>
                    <a:pt x="350290" y="289699"/>
                  </a:lnTo>
                  <a:lnTo>
                    <a:pt x="112077" y="289699"/>
                  </a:lnTo>
                  <a:lnTo>
                    <a:pt x="105041" y="285597"/>
                  </a:lnTo>
                  <a:lnTo>
                    <a:pt x="99598" y="280918"/>
                  </a:lnTo>
                  <a:lnTo>
                    <a:pt x="91947" y="272956"/>
                  </a:lnTo>
                  <a:lnTo>
                    <a:pt x="84306" y="264511"/>
                  </a:lnTo>
                  <a:lnTo>
                    <a:pt x="75958" y="255066"/>
                  </a:lnTo>
                  <a:lnTo>
                    <a:pt x="70180" y="249440"/>
                  </a:lnTo>
                  <a:lnTo>
                    <a:pt x="68478" y="245960"/>
                  </a:lnTo>
                  <a:lnTo>
                    <a:pt x="66902" y="236224"/>
                  </a:lnTo>
                  <a:lnTo>
                    <a:pt x="66982" y="235937"/>
                  </a:lnTo>
                  <a:lnTo>
                    <a:pt x="70954" y="228222"/>
                  </a:lnTo>
                  <a:lnTo>
                    <a:pt x="78947" y="223954"/>
                  </a:lnTo>
                  <a:lnTo>
                    <a:pt x="141845" y="223954"/>
                  </a:lnTo>
                  <a:lnTo>
                    <a:pt x="166052" y="201129"/>
                  </a:lnTo>
                  <a:lnTo>
                    <a:pt x="167817" y="199771"/>
                  </a:lnTo>
                  <a:lnTo>
                    <a:pt x="170230" y="198107"/>
                  </a:lnTo>
                  <a:lnTo>
                    <a:pt x="172440" y="197662"/>
                  </a:lnTo>
                  <a:lnTo>
                    <a:pt x="432600" y="197662"/>
                  </a:lnTo>
                  <a:lnTo>
                    <a:pt x="432600" y="174016"/>
                  </a:lnTo>
                  <a:lnTo>
                    <a:pt x="115365" y="174016"/>
                  </a:lnTo>
                  <a:lnTo>
                    <a:pt x="109460" y="173673"/>
                  </a:lnTo>
                  <a:lnTo>
                    <a:pt x="103352" y="170675"/>
                  </a:lnTo>
                  <a:lnTo>
                    <a:pt x="95696" y="162161"/>
                  </a:lnTo>
                  <a:lnTo>
                    <a:pt x="79208" y="145468"/>
                  </a:lnTo>
                  <a:lnTo>
                    <a:pt x="71716" y="136969"/>
                  </a:lnTo>
                  <a:lnTo>
                    <a:pt x="67773" y="129840"/>
                  </a:lnTo>
                  <a:lnTo>
                    <a:pt x="67672" y="129657"/>
                  </a:lnTo>
                  <a:lnTo>
                    <a:pt x="66872" y="122272"/>
                  </a:lnTo>
                  <a:lnTo>
                    <a:pt x="68577" y="118316"/>
                  </a:lnTo>
                  <a:lnTo>
                    <a:pt x="69780" y="115606"/>
                  </a:lnTo>
                  <a:lnTo>
                    <a:pt x="76923" y="111023"/>
                  </a:lnTo>
                  <a:lnTo>
                    <a:pt x="140584" y="111023"/>
                  </a:lnTo>
                  <a:lnTo>
                    <a:pt x="144252" y="107382"/>
                  </a:lnTo>
                  <a:lnTo>
                    <a:pt x="154393" y="97942"/>
                  </a:lnTo>
                  <a:lnTo>
                    <a:pt x="157111" y="95529"/>
                  </a:lnTo>
                  <a:lnTo>
                    <a:pt x="166979" y="86296"/>
                  </a:lnTo>
                  <a:lnTo>
                    <a:pt x="174536" y="82448"/>
                  </a:lnTo>
                  <a:lnTo>
                    <a:pt x="432600" y="82448"/>
                  </a:lnTo>
                  <a:lnTo>
                    <a:pt x="432600" y="37058"/>
                  </a:lnTo>
                  <a:lnTo>
                    <a:pt x="131051" y="37058"/>
                  </a:lnTo>
                  <a:lnTo>
                    <a:pt x="113238" y="34656"/>
                  </a:lnTo>
                  <a:lnTo>
                    <a:pt x="98113" y="27614"/>
                  </a:lnTo>
                  <a:lnTo>
                    <a:pt x="86113" y="16179"/>
                  </a:lnTo>
                  <a:lnTo>
                    <a:pt x="77693" y="635"/>
                  </a:lnTo>
                  <a:close/>
                </a:path>
                <a:path w="433069" h="462914">
                  <a:moveTo>
                    <a:pt x="329644" y="311010"/>
                  </a:moveTo>
                  <a:lnTo>
                    <a:pt x="173570" y="311010"/>
                  </a:lnTo>
                  <a:lnTo>
                    <a:pt x="183439" y="312128"/>
                  </a:lnTo>
                  <a:lnTo>
                    <a:pt x="190157" y="317673"/>
                  </a:lnTo>
                  <a:lnTo>
                    <a:pt x="192598" y="325896"/>
                  </a:lnTo>
                  <a:lnTo>
                    <a:pt x="189636" y="335051"/>
                  </a:lnTo>
                  <a:lnTo>
                    <a:pt x="121323" y="399732"/>
                  </a:lnTo>
                  <a:lnTo>
                    <a:pt x="115798" y="402501"/>
                  </a:lnTo>
                  <a:lnTo>
                    <a:pt x="311541" y="402501"/>
                  </a:lnTo>
                  <a:lnTo>
                    <a:pt x="308178" y="381393"/>
                  </a:lnTo>
                  <a:lnTo>
                    <a:pt x="239318" y="380860"/>
                  </a:lnTo>
                  <a:lnTo>
                    <a:pt x="229743" y="373980"/>
                  </a:lnTo>
                  <a:lnTo>
                    <a:pt x="227534" y="364304"/>
                  </a:lnTo>
                  <a:lnTo>
                    <a:pt x="232144" y="355472"/>
                  </a:lnTo>
                  <a:lnTo>
                    <a:pt x="232233" y="355301"/>
                  </a:lnTo>
                  <a:lnTo>
                    <a:pt x="243320" y="350470"/>
                  </a:lnTo>
                  <a:lnTo>
                    <a:pt x="242029" y="350470"/>
                  </a:lnTo>
                  <a:lnTo>
                    <a:pt x="257542" y="350161"/>
                  </a:lnTo>
                  <a:lnTo>
                    <a:pt x="306409" y="350161"/>
                  </a:lnTo>
                  <a:lnTo>
                    <a:pt x="310515" y="349859"/>
                  </a:lnTo>
                  <a:lnTo>
                    <a:pt x="323793" y="317673"/>
                  </a:lnTo>
                  <a:lnTo>
                    <a:pt x="323889" y="317441"/>
                  </a:lnTo>
                  <a:lnTo>
                    <a:pt x="329644" y="311010"/>
                  </a:lnTo>
                  <a:close/>
                </a:path>
                <a:path w="433069" h="462914">
                  <a:moveTo>
                    <a:pt x="142029" y="337489"/>
                  </a:moveTo>
                  <a:lnTo>
                    <a:pt x="84455" y="337489"/>
                  </a:lnTo>
                  <a:lnTo>
                    <a:pt x="92075" y="340731"/>
                  </a:lnTo>
                  <a:lnTo>
                    <a:pt x="99539" y="347543"/>
                  </a:lnTo>
                  <a:lnTo>
                    <a:pt x="106407" y="355472"/>
                  </a:lnTo>
                  <a:lnTo>
                    <a:pt x="112242" y="362064"/>
                  </a:lnTo>
                  <a:lnTo>
                    <a:pt x="115354" y="363042"/>
                  </a:lnTo>
                  <a:lnTo>
                    <a:pt x="142029" y="337489"/>
                  </a:lnTo>
                  <a:close/>
                </a:path>
                <a:path w="433069" h="462914">
                  <a:moveTo>
                    <a:pt x="306409" y="350161"/>
                  </a:moveTo>
                  <a:lnTo>
                    <a:pt x="257542" y="350161"/>
                  </a:lnTo>
                  <a:lnTo>
                    <a:pt x="300163" y="350620"/>
                  </a:lnTo>
                  <a:lnTo>
                    <a:pt x="306409" y="350161"/>
                  </a:lnTo>
                  <a:close/>
                </a:path>
                <a:path w="433069" h="462914">
                  <a:moveTo>
                    <a:pt x="432600" y="197662"/>
                  </a:moveTo>
                  <a:lnTo>
                    <a:pt x="172440" y="197662"/>
                  </a:lnTo>
                  <a:lnTo>
                    <a:pt x="182226" y="198256"/>
                  </a:lnTo>
                  <a:lnTo>
                    <a:pt x="189390" y="203252"/>
                  </a:lnTo>
                  <a:lnTo>
                    <a:pt x="192555" y="211098"/>
                  </a:lnTo>
                  <a:lnTo>
                    <a:pt x="190347" y="220243"/>
                  </a:lnTo>
                  <a:lnTo>
                    <a:pt x="174128" y="235361"/>
                  </a:lnTo>
                  <a:lnTo>
                    <a:pt x="158100" y="252099"/>
                  </a:lnTo>
                  <a:lnTo>
                    <a:pt x="142004" y="268597"/>
                  </a:lnTo>
                  <a:lnTo>
                    <a:pt x="125577" y="282994"/>
                  </a:lnTo>
                  <a:lnTo>
                    <a:pt x="119634" y="287528"/>
                  </a:lnTo>
                  <a:lnTo>
                    <a:pt x="112077" y="289699"/>
                  </a:lnTo>
                  <a:lnTo>
                    <a:pt x="350290" y="289699"/>
                  </a:lnTo>
                  <a:lnTo>
                    <a:pt x="378703" y="275621"/>
                  </a:lnTo>
                  <a:lnTo>
                    <a:pt x="432600" y="275621"/>
                  </a:lnTo>
                  <a:lnTo>
                    <a:pt x="432600" y="269054"/>
                  </a:lnTo>
                  <a:lnTo>
                    <a:pt x="273867" y="269054"/>
                  </a:lnTo>
                  <a:lnTo>
                    <a:pt x="257148" y="268782"/>
                  </a:lnTo>
                  <a:lnTo>
                    <a:pt x="256599" y="268782"/>
                  </a:lnTo>
                  <a:lnTo>
                    <a:pt x="227550" y="255466"/>
                  </a:lnTo>
                  <a:lnTo>
                    <a:pt x="228457" y="247294"/>
                  </a:lnTo>
                  <a:lnTo>
                    <a:pt x="233692" y="240580"/>
                  </a:lnTo>
                  <a:lnTo>
                    <a:pt x="242252" y="237070"/>
                  </a:lnTo>
                  <a:lnTo>
                    <a:pt x="255041" y="236224"/>
                  </a:lnTo>
                  <a:lnTo>
                    <a:pt x="254687" y="236224"/>
                  </a:lnTo>
                  <a:lnTo>
                    <a:pt x="273227" y="235937"/>
                  </a:lnTo>
                  <a:lnTo>
                    <a:pt x="432600" y="235937"/>
                  </a:lnTo>
                  <a:lnTo>
                    <a:pt x="432600" y="197662"/>
                  </a:lnTo>
                  <a:close/>
                </a:path>
                <a:path w="433069" h="462914">
                  <a:moveTo>
                    <a:pt x="432600" y="275621"/>
                  </a:moveTo>
                  <a:lnTo>
                    <a:pt x="378703" y="275621"/>
                  </a:lnTo>
                  <a:lnTo>
                    <a:pt x="415074" y="275793"/>
                  </a:lnTo>
                  <a:lnTo>
                    <a:pt x="421411" y="277380"/>
                  </a:lnTo>
                  <a:lnTo>
                    <a:pt x="426364" y="280670"/>
                  </a:lnTo>
                  <a:lnTo>
                    <a:pt x="432600" y="281889"/>
                  </a:lnTo>
                  <a:lnTo>
                    <a:pt x="432600" y="275621"/>
                  </a:lnTo>
                  <a:close/>
                </a:path>
                <a:path w="433069" h="462914">
                  <a:moveTo>
                    <a:pt x="432600" y="235937"/>
                  </a:moveTo>
                  <a:lnTo>
                    <a:pt x="273227" y="235937"/>
                  </a:lnTo>
                  <a:lnTo>
                    <a:pt x="291315" y="236224"/>
                  </a:lnTo>
                  <a:lnTo>
                    <a:pt x="304241" y="237070"/>
                  </a:lnTo>
                  <a:lnTo>
                    <a:pt x="314787" y="242581"/>
                  </a:lnTo>
                  <a:lnTo>
                    <a:pt x="318295" y="252487"/>
                  </a:lnTo>
                  <a:lnTo>
                    <a:pt x="314776" y="262390"/>
                  </a:lnTo>
                  <a:lnTo>
                    <a:pt x="304046" y="267995"/>
                  </a:lnTo>
                  <a:lnTo>
                    <a:pt x="302760" y="267995"/>
                  </a:lnTo>
                  <a:lnTo>
                    <a:pt x="291285" y="268782"/>
                  </a:lnTo>
                  <a:lnTo>
                    <a:pt x="273867" y="269054"/>
                  </a:lnTo>
                  <a:lnTo>
                    <a:pt x="432600" y="269054"/>
                  </a:lnTo>
                  <a:lnTo>
                    <a:pt x="432600" y="235937"/>
                  </a:lnTo>
                  <a:close/>
                </a:path>
                <a:path w="433069" h="462914">
                  <a:moveTo>
                    <a:pt x="141845" y="223954"/>
                  </a:moveTo>
                  <a:lnTo>
                    <a:pt x="78947" y="223954"/>
                  </a:lnTo>
                  <a:lnTo>
                    <a:pt x="89128" y="225018"/>
                  </a:lnTo>
                  <a:lnTo>
                    <a:pt x="95494" y="229977"/>
                  </a:lnTo>
                  <a:lnTo>
                    <a:pt x="103384" y="238374"/>
                  </a:lnTo>
                  <a:lnTo>
                    <a:pt x="110474" y="246287"/>
                  </a:lnTo>
                  <a:lnTo>
                    <a:pt x="114439" y="249796"/>
                  </a:lnTo>
                  <a:lnTo>
                    <a:pt x="141845" y="223954"/>
                  </a:lnTo>
                  <a:close/>
                </a:path>
                <a:path w="433069" h="462914">
                  <a:moveTo>
                    <a:pt x="432600" y="82448"/>
                  </a:moveTo>
                  <a:lnTo>
                    <a:pt x="174536" y="82448"/>
                  </a:lnTo>
                  <a:lnTo>
                    <a:pt x="183515" y="83388"/>
                  </a:lnTo>
                  <a:lnTo>
                    <a:pt x="193001" y="92557"/>
                  </a:lnTo>
                  <a:lnTo>
                    <a:pt x="194322" y="101701"/>
                  </a:lnTo>
                  <a:lnTo>
                    <a:pt x="190024" y="107382"/>
                  </a:lnTo>
                  <a:lnTo>
                    <a:pt x="189903" y="107543"/>
                  </a:lnTo>
                  <a:lnTo>
                    <a:pt x="173975" y="122272"/>
                  </a:lnTo>
                  <a:lnTo>
                    <a:pt x="158373" y="138407"/>
                  </a:lnTo>
                  <a:lnTo>
                    <a:pt x="142731" y="154367"/>
                  </a:lnTo>
                  <a:lnTo>
                    <a:pt x="126682" y="168567"/>
                  </a:lnTo>
                  <a:lnTo>
                    <a:pt x="121095" y="172162"/>
                  </a:lnTo>
                  <a:lnTo>
                    <a:pt x="115365" y="174016"/>
                  </a:lnTo>
                  <a:lnTo>
                    <a:pt x="432600" y="174016"/>
                  </a:lnTo>
                  <a:lnTo>
                    <a:pt x="432600" y="154635"/>
                  </a:lnTo>
                  <a:lnTo>
                    <a:pt x="244878" y="154635"/>
                  </a:lnTo>
                  <a:lnTo>
                    <a:pt x="232207" y="150228"/>
                  </a:lnTo>
                  <a:lnTo>
                    <a:pt x="231927" y="150228"/>
                  </a:lnTo>
                  <a:lnTo>
                    <a:pt x="227447" y="140236"/>
                  </a:lnTo>
                  <a:lnTo>
                    <a:pt x="230472" y="129840"/>
                  </a:lnTo>
                  <a:lnTo>
                    <a:pt x="240195" y="123888"/>
                  </a:lnTo>
                  <a:lnTo>
                    <a:pt x="432600" y="123723"/>
                  </a:lnTo>
                  <a:lnTo>
                    <a:pt x="432600" y="82448"/>
                  </a:lnTo>
                  <a:close/>
                </a:path>
                <a:path w="433069" h="462914">
                  <a:moveTo>
                    <a:pt x="432600" y="123723"/>
                  </a:moveTo>
                  <a:lnTo>
                    <a:pt x="351993" y="123723"/>
                  </a:lnTo>
                  <a:lnTo>
                    <a:pt x="362690" y="130437"/>
                  </a:lnTo>
                  <a:lnTo>
                    <a:pt x="364921" y="140236"/>
                  </a:lnTo>
                  <a:lnTo>
                    <a:pt x="365031" y="140717"/>
                  </a:lnTo>
                  <a:lnTo>
                    <a:pt x="359763" y="150228"/>
                  </a:lnTo>
                  <a:lnTo>
                    <a:pt x="347637" y="154635"/>
                  </a:lnTo>
                  <a:lnTo>
                    <a:pt x="432600" y="154635"/>
                  </a:lnTo>
                  <a:lnTo>
                    <a:pt x="432600" y="123723"/>
                  </a:lnTo>
                  <a:close/>
                </a:path>
                <a:path w="433069" h="462914">
                  <a:moveTo>
                    <a:pt x="140584" y="111023"/>
                  </a:moveTo>
                  <a:lnTo>
                    <a:pt x="76923" y="111023"/>
                  </a:lnTo>
                  <a:lnTo>
                    <a:pt x="88407" y="111324"/>
                  </a:lnTo>
                  <a:lnTo>
                    <a:pt x="97872" y="118316"/>
                  </a:lnTo>
                  <a:lnTo>
                    <a:pt x="106241" y="128018"/>
                  </a:lnTo>
                  <a:lnTo>
                    <a:pt x="114439" y="136448"/>
                  </a:lnTo>
                  <a:lnTo>
                    <a:pt x="124545" y="126944"/>
                  </a:lnTo>
                  <a:lnTo>
                    <a:pt x="140584" y="111023"/>
                  </a:lnTo>
                  <a:close/>
                </a:path>
                <a:path w="433069" h="462914">
                  <a:moveTo>
                    <a:pt x="427024" y="0"/>
                  </a:moveTo>
                  <a:lnTo>
                    <a:pt x="424294" y="635"/>
                  </a:lnTo>
                  <a:lnTo>
                    <a:pt x="354481" y="635"/>
                  </a:lnTo>
                  <a:lnTo>
                    <a:pt x="347848" y="13039"/>
                  </a:lnTo>
                  <a:lnTo>
                    <a:pt x="338508" y="23437"/>
                  </a:lnTo>
                  <a:lnTo>
                    <a:pt x="326773" y="31188"/>
                  </a:lnTo>
                  <a:lnTo>
                    <a:pt x="312940" y="35674"/>
                  </a:lnTo>
                  <a:lnTo>
                    <a:pt x="131051" y="37058"/>
                  </a:lnTo>
                  <a:lnTo>
                    <a:pt x="432600" y="37058"/>
                  </a:lnTo>
                  <a:lnTo>
                    <a:pt x="432600" y="4508"/>
                  </a:lnTo>
                  <a:lnTo>
                    <a:pt x="427024" y="0"/>
                  </a:lnTo>
                  <a:close/>
                </a:path>
              </a:pathLst>
            </a:custGeom>
            <a:solidFill>
              <a:srgbClr val="004F38"/>
            </a:solidFill>
          </p:spPr>
          <p:txBody>
            <a:bodyPr wrap="square" lIns="0" tIns="0" rIns="0" bIns="0" rtlCol="0"/>
            <a:lstStyle/>
            <a:p>
              <a:endParaRPr/>
            </a:p>
          </p:txBody>
        </p:sp>
        <p:pic>
          <p:nvPicPr>
            <p:cNvPr id="129" name="object 53">
              <a:extLst>
                <a:ext uri="{FF2B5EF4-FFF2-40B4-BE49-F238E27FC236}">
                  <a16:creationId xmlns:a16="http://schemas.microsoft.com/office/drawing/2014/main" id="{B277750E-E660-1FB0-ADB9-E7EC34F69D35}"/>
                </a:ext>
              </a:extLst>
            </p:cNvPr>
            <p:cNvPicPr/>
            <p:nvPr/>
          </p:nvPicPr>
          <p:blipFill>
            <a:blip r:embed="rId41" cstate="print">
              <a:biLevel thresh="50000"/>
            </a:blip>
            <a:stretch>
              <a:fillRect/>
            </a:stretch>
          </p:blipFill>
          <p:spPr>
            <a:xfrm>
              <a:off x="797382" y="5785859"/>
              <a:ext cx="216922" cy="158248"/>
            </a:xfrm>
            <a:prstGeom prst="rect">
              <a:avLst/>
            </a:prstGeom>
          </p:spPr>
        </p:pic>
        <p:pic>
          <p:nvPicPr>
            <p:cNvPr id="130" name="object 54">
              <a:extLst>
                <a:ext uri="{FF2B5EF4-FFF2-40B4-BE49-F238E27FC236}">
                  <a16:creationId xmlns:a16="http://schemas.microsoft.com/office/drawing/2014/main" id="{2ACF591C-F1DB-7EAC-9429-05C648E79C9E}"/>
                </a:ext>
              </a:extLst>
            </p:cNvPr>
            <p:cNvPicPr/>
            <p:nvPr/>
          </p:nvPicPr>
          <p:blipFill>
            <a:blip r:embed="rId42" cstate="print">
              <a:biLevel thresh="75000"/>
            </a:blip>
            <a:stretch>
              <a:fillRect/>
            </a:stretch>
          </p:blipFill>
          <p:spPr>
            <a:xfrm>
              <a:off x="564492" y="5396609"/>
              <a:ext cx="217615" cy="92196"/>
            </a:xfrm>
            <a:prstGeom prst="rect">
              <a:avLst/>
            </a:prstGeom>
          </p:spPr>
        </p:pic>
        <p:pic>
          <p:nvPicPr>
            <p:cNvPr id="131" name="object 55">
              <a:extLst>
                <a:ext uri="{FF2B5EF4-FFF2-40B4-BE49-F238E27FC236}">
                  <a16:creationId xmlns:a16="http://schemas.microsoft.com/office/drawing/2014/main" id="{CF149DC8-875F-78D9-46C7-88596F73DD58}"/>
                </a:ext>
              </a:extLst>
            </p:cNvPr>
            <p:cNvPicPr/>
            <p:nvPr/>
          </p:nvPicPr>
          <p:blipFill>
            <a:blip r:embed="rId43" cstate="print">
              <a:biLevel thresh="50000"/>
            </a:blip>
            <a:stretch>
              <a:fillRect/>
            </a:stretch>
          </p:blipFill>
          <p:spPr>
            <a:xfrm>
              <a:off x="921484" y="5692248"/>
              <a:ext cx="67701" cy="64730"/>
            </a:xfrm>
            <a:prstGeom prst="rect">
              <a:avLst/>
            </a:prstGeom>
          </p:spPr>
        </p:pic>
      </p:grpSp>
      <p:grpSp>
        <p:nvGrpSpPr>
          <p:cNvPr id="132" name="object 59">
            <a:extLst>
              <a:ext uri="{FF2B5EF4-FFF2-40B4-BE49-F238E27FC236}">
                <a16:creationId xmlns:a16="http://schemas.microsoft.com/office/drawing/2014/main" id="{098FA895-7D79-DF3E-1DE6-6F13625CD3A7}"/>
              </a:ext>
            </a:extLst>
          </p:cNvPr>
          <p:cNvGrpSpPr/>
          <p:nvPr/>
        </p:nvGrpSpPr>
        <p:grpSpPr>
          <a:xfrm>
            <a:off x="-7631514" y="3296608"/>
            <a:ext cx="504190" cy="481964"/>
            <a:chOff x="483268" y="7196776"/>
            <a:chExt cx="504190" cy="481965"/>
          </a:xfrm>
        </p:grpSpPr>
        <p:sp>
          <p:nvSpPr>
            <p:cNvPr id="133" name="object 60">
              <a:extLst>
                <a:ext uri="{FF2B5EF4-FFF2-40B4-BE49-F238E27FC236}">
                  <a16:creationId xmlns:a16="http://schemas.microsoft.com/office/drawing/2014/main" id="{53BC6659-7E13-AEE9-91EF-5620E9668C79}"/>
                </a:ext>
              </a:extLst>
            </p:cNvPr>
            <p:cNvSpPr/>
            <p:nvPr/>
          </p:nvSpPr>
          <p:spPr>
            <a:xfrm>
              <a:off x="483260" y="7196785"/>
              <a:ext cx="504190" cy="441325"/>
            </a:xfrm>
            <a:custGeom>
              <a:avLst/>
              <a:gdLst/>
              <a:ahLst/>
              <a:cxnLst/>
              <a:rect l="l" t="t" r="r" b="b"/>
              <a:pathLst>
                <a:path w="504190" h="441325">
                  <a:moveTo>
                    <a:pt x="243243" y="412026"/>
                  </a:moveTo>
                  <a:lnTo>
                    <a:pt x="240753" y="407365"/>
                  </a:lnTo>
                  <a:lnTo>
                    <a:pt x="233464" y="403123"/>
                  </a:lnTo>
                  <a:lnTo>
                    <a:pt x="224840" y="399415"/>
                  </a:lnTo>
                  <a:lnTo>
                    <a:pt x="218338" y="396316"/>
                  </a:lnTo>
                  <a:lnTo>
                    <a:pt x="188379" y="365848"/>
                  </a:lnTo>
                  <a:lnTo>
                    <a:pt x="175501" y="327482"/>
                  </a:lnTo>
                  <a:lnTo>
                    <a:pt x="179387" y="286512"/>
                  </a:lnTo>
                  <a:lnTo>
                    <a:pt x="199745" y="248234"/>
                  </a:lnTo>
                  <a:lnTo>
                    <a:pt x="186677" y="224980"/>
                  </a:lnTo>
                  <a:lnTo>
                    <a:pt x="180657" y="202806"/>
                  </a:lnTo>
                  <a:lnTo>
                    <a:pt x="182537" y="180111"/>
                  </a:lnTo>
                  <a:lnTo>
                    <a:pt x="193217" y="155308"/>
                  </a:lnTo>
                  <a:lnTo>
                    <a:pt x="202260" y="144475"/>
                  </a:lnTo>
                  <a:lnTo>
                    <a:pt x="202539" y="138798"/>
                  </a:lnTo>
                  <a:lnTo>
                    <a:pt x="172593" y="113944"/>
                  </a:lnTo>
                  <a:lnTo>
                    <a:pt x="128727" y="108915"/>
                  </a:lnTo>
                  <a:lnTo>
                    <a:pt x="93040" y="127723"/>
                  </a:lnTo>
                  <a:lnTo>
                    <a:pt x="71767" y="163309"/>
                  </a:lnTo>
                  <a:lnTo>
                    <a:pt x="71120" y="208610"/>
                  </a:lnTo>
                  <a:lnTo>
                    <a:pt x="34937" y="218224"/>
                  </a:lnTo>
                  <a:lnTo>
                    <a:pt x="10947" y="241465"/>
                  </a:lnTo>
                  <a:lnTo>
                    <a:pt x="0" y="272351"/>
                  </a:lnTo>
                  <a:lnTo>
                    <a:pt x="2946" y="304914"/>
                  </a:lnTo>
                  <a:lnTo>
                    <a:pt x="20624" y="333209"/>
                  </a:lnTo>
                  <a:lnTo>
                    <a:pt x="53886" y="351231"/>
                  </a:lnTo>
                  <a:lnTo>
                    <a:pt x="44678" y="386829"/>
                  </a:lnTo>
                  <a:lnTo>
                    <a:pt x="55079" y="418985"/>
                  </a:lnTo>
                  <a:lnTo>
                    <a:pt x="80264" y="439496"/>
                  </a:lnTo>
                  <a:lnTo>
                    <a:pt x="115443" y="440169"/>
                  </a:lnTo>
                  <a:lnTo>
                    <a:pt x="122580" y="436727"/>
                  </a:lnTo>
                  <a:lnTo>
                    <a:pt x="136791" y="427405"/>
                  </a:lnTo>
                  <a:lnTo>
                    <a:pt x="141414" y="425488"/>
                  </a:lnTo>
                  <a:lnTo>
                    <a:pt x="146202" y="427456"/>
                  </a:lnTo>
                  <a:lnTo>
                    <a:pt x="153835" y="431901"/>
                  </a:lnTo>
                  <a:lnTo>
                    <a:pt x="162585" y="436676"/>
                  </a:lnTo>
                  <a:lnTo>
                    <a:pt x="170776" y="439610"/>
                  </a:lnTo>
                  <a:lnTo>
                    <a:pt x="183819" y="440829"/>
                  </a:lnTo>
                  <a:lnTo>
                    <a:pt x="197027" y="439953"/>
                  </a:lnTo>
                  <a:lnTo>
                    <a:pt x="233819" y="422046"/>
                  </a:lnTo>
                  <a:lnTo>
                    <a:pt x="240195" y="416052"/>
                  </a:lnTo>
                  <a:lnTo>
                    <a:pt x="243243" y="412026"/>
                  </a:lnTo>
                  <a:close/>
                </a:path>
                <a:path w="504190" h="441325">
                  <a:moveTo>
                    <a:pt x="504037" y="226682"/>
                  </a:moveTo>
                  <a:lnTo>
                    <a:pt x="502831" y="188150"/>
                  </a:lnTo>
                  <a:lnTo>
                    <a:pt x="485965" y="154432"/>
                  </a:lnTo>
                  <a:lnTo>
                    <a:pt x="456285" y="130784"/>
                  </a:lnTo>
                  <a:lnTo>
                    <a:pt x="416661" y="122440"/>
                  </a:lnTo>
                  <a:lnTo>
                    <a:pt x="421982" y="89700"/>
                  </a:lnTo>
                  <a:lnTo>
                    <a:pt x="414972" y="57543"/>
                  </a:lnTo>
                  <a:lnTo>
                    <a:pt x="397598" y="29718"/>
                  </a:lnTo>
                  <a:lnTo>
                    <a:pt x="371830" y="9956"/>
                  </a:lnTo>
                  <a:lnTo>
                    <a:pt x="332524" y="0"/>
                  </a:lnTo>
                  <a:lnTo>
                    <a:pt x="296722" y="7289"/>
                  </a:lnTo>
                  <a:lnTo>
                    <a:pt x="267512" y="28244"/>
                  </a:lnTo>
                  <a:lnTo>
                    <a:pt x="247967" y="59296"/>
                  </a:lnTo>
                  <a:lnTo>
                    <a:pt x="241185" y="96837"/>
                  </a:lnTo>
                  <a:lnTo>
                    <a:pt x="250240" y="137299"/>
                  </a:lnTo>
                  <a:lnTo>
                    <a:pt x="225691" y="146723"/>
                  </a:lnTo>
                  <a:lnTo>
                    <a:pt x="208927" y="166027"/>
                  </a:lnTo>
                  <a:lnTo>
                    <a:pt x="201498" y="191236"/>
                  </a:lnTo>
                  <a:lnTo>
                    <a:pt x="204927" y="218376"/>
                  </a:lnTo>
                  <a:lnTo>
                    <a:pt x="208965" y="226618"/>
                  </a:lnTo>
                  <a:lnTo>
                    <a:pt x="214134" y="233832"/>
                  </a:lnTo>
                  <a:lnTo>
                    <a:pt x="219519" y="240804"/>
                  </a:lnTo>
                  <a:lnTo>
                    <a:pt x="224218" y="248323"/>
                  </a:lnTo>
                  <a:lnTo>
                    <a:pt x="202526" y="280670"/>
                  </a:lnTo>
                  <a:lnTo>
                    <a:pt x="195300" y="313829"/>
                  </a:lnTo>
                  <a:lnTo>
                    <a:pt x="200380" y="345160"/>
                  </a:lnTo>
                  <a:lnTo>
                    <a:pt x="215620" y="372008"/>
                  </a:lnTo>
                  <a:lnTo>
                    <a:pt x="238848" y="391731"/>
                  </a:lnTo>
                  <a:lnTo>
                    <a:pt x="267906" y="401662"/>
                  </a:lnTo>
                  <a:lnTo>
                    <a:pt x="300647" y="399161"/>
                  </a:lnTo>
                  <a:lnTo>
                    <a:pt x="334911" y="381584"/>
                  </a:lnTo>
                  <a:lnTo>
                    <a:pt x="366382" y="401535"/>
                  </a:lnTo>
                  <a:lnTo>
                    <a:pt x="398183" y="403059"/>
                  </a:lnTo>
                  <a:lnTo>
                    <a:pt x="425856" y="389737"/>
                  </a:lnTo>
                  <a:lnTo>
                    <a:pt x="444957" y="365125"/>
                  </a:lnTo>
                  <a:lnTo>
                    <a:pt x="451015" y="332803"/>
                  </a:lnTo>
                  <a:lnTo>
                    <a:pt x="439597" y="296329"/>
                  </a:lnTo>
                  <a:lnTo>
                    <a:pt x="452970" y="289941"/>
                  </a:lnTo>
                  <a:lnTo>
                    <a:pt x="465086" y="283743"/>
                  </a:lnTo>
                  <a:lnTo>
                    <a:pt x="476237" y="275958"/>
                  </a:lnTo>
                  <a:lnTo>
                    <a:pt x="486714" y="264795"/>
                  </a:lnTo>
                  <a:lnTo>
                    <a:pt x="504037" y="226682"/>
                  </a:lnTo>
                  <a:close/>
                </a:path>
              </a:pathLst>
            </a:custGeom>
            <a:solidFill>
              <a:srgbClr val="004F38"/>
            </a:solidFill>
          </p:spPr>
          <p:txBody>
            <a:bodyPr wrap="square" lIns="0" tIns="0" rIns="0" bIns="0" rtlCol="0"/>
            <a:lstStyle/>
            <a:p>
              <a:endParaRPr/>
            </a:p>
          </p:txBody>
        </p:sp>
        <p:sp>
          <p:nvSpPr>
            <p:cNvPr id="134" name="object 61">
              <a:extLst>
                <a:ext uri="{FF2B5EF4-FFF2-40B4-BE49-F238E27FC236}">
                  <a16:creationId xmlns:a16="http://schemas.microsoft.com/office/drawing/2014/main" id="{FB9D6909-75A7-4362-A751-41A64FE38643}"/>
                </a:ext>
              </a:extLst>
            </p:cNvPr>
            <p:cNvSpPr/>
            <p:nvPr/>
          </p:nvSpPr>
          <p:spPr>
            <a:xfrm>
              <a:off x="602767" y="7590180"/>
              <a:ext cx="240029" cy="88900"/>
            </a:xfrm>
            <a:custGeom>
              <a:avLst/>
              <a:gdLst/>
              <a:ahLst/>
              <a:cxnLst/>
              <a:rect l="l" t="t" r="r" b="b"/>
              <a:pathLst>
                <a:path w="240030" h="88900">
                  <a:moveTo>
                    <a:pt x="42951" y="50368"/>
                  </a:moveTo>
                  <a:lnTo>
                    <a:pt x="39814" y="48336"/>
                  </a:lnTo>
                  <a:lnTo>
                    <a:pt x="32651" y="45161"/>
                  </a:lnTo>
                  <a:lnTo>
                    <a:pt x="24828" y="42367"/>
                  </a:lnTo>
                  <a:lnTo>
                    <a:pt x="19735" y="41490"/>
                  </a:lnTo>
                  <a:lnTo>
                    <a:pt x="17462" y="41998"/>
                  </a:lnTo>
                  <a:lnTo>
                    <a:pt x="1638" y="52285"/>
                  </a:lnTo>
                  <a:lnTo>
                    <a:pt x="825" y="54813"/>
                  </a:lnTo>
                  <a:lnTo>
                    <a:pt x="0" y="88112"/>
                  </a:lnTo>
                  <a:lnTo>
                    <a:pt x="42900" y="87833"/>
                  </a:lnTo>
                  <a:lnTo>
                    <a:pt x="42951" y="50368"/>
                  </a:lnTo>
                  <a:close/>
                </a:path>
                <a:path w="240030" h="88900">
                  <a:moveTo>
                    <a:pt x="239788" y="88480"/>
                  </a:moveTo>
                  <a:lnTo>
                    <a:pt x="238366" y="14198"/>
                  </a:lnTo>
                  <a:lnTo>
                    <a:pt x="214934" y="0"/>
                  </a:lnTo>
                  <a:lnTo>
                    <a:pt x="188112" y="11277"/>
                  </a:lnTo>
                  <a:lnTo>
                    <a:pt x="188112" y="87820"/>
                  </a:lnTo>
                  <a:lnTo>
                    <a:pt x="239788" y="88480"/>
                  </a:lnTo>
                  <a:close/>
                </a:path>
              </a:pathLst>
            </a:custGeom>
            <a:solidFill>
              <a:srgbClr val="7BBD00"/>
            </a:solidFill>
          </p:spPr>
          <p:txBody>
            <a:bodyPr wrap="square" lIns="0" tIns="0" rIns="0" bIns="0" rtlCol="0"/>
            <a:lstStyle/>
            <a:p>
              <a:endParaRPr dirty="0"/>
            </a:p>
          </p:txBody>
        </p:sp>
      </p:grpSp>
      <p:grpSp>
        <p:nvGrpSpPr>
          <p:cNvPr id="135" name="object 70">
            <a:extLst>
              <a:ext uri="{FF2B5EF4-FFF2-40B4-BE49-F238E27FC236}">
                <a16:creationId xmlns:a16="http://schemas.microsoft.com/office/drawing/2014/main" id="{8074B33F-2871-D7DF-4D8F-6279307D6168}"/>
              </a:ext>
            </a:extLst>
          </p:cNvPr>
          <p:cNvGrpSpPr/>
          <p:nvPr/>
        </p:nvGrpSpPr>
        <p:grpSpPr>
          <a:xfrm>
            <a:off x="-7645297" y="3956643"/>
            <a:ext cx="535940" cy="645161"/>
            <a:chOff x="3868950" y="7119218"/>
            <a:chExt cx="535940" cy="645160"/>
          </a:xfrm>
        </p:grpSpPr>
        <p:sp>
          <p:nvSpPr>
            <p:cNvPr id="136" name="object 71">
              <a:extLst>
                <a:ext uri="{FF2B5EF4-FFF2-40B4-BE49-F238E27FC236}">
                  <a16:creationId xmlns:a16="http://schemas.microsoft.com/office/drawing/2014/main" id="{86409973-1A64-9DD8-1D51-9BF37678A0B8}"/>
                </a:ext>
              </a:extLst>
            </p:cNvPr>
            <p:cNvSpPr/>
            <p:nvPr/>
          </p:nvSpPr>
          <p:spPr>
            <a:xfrm>
              <a:off x="4024175" y="7407164"/>
              <a:ext cx="224790" cy="356870"/>
            </a:xfrm>
            <a:custGeom>
              <a:avLst/>
              <a:gdLst/>
              <a:ahLst/>
              <a:cxnLst/>
              <a:rect l="l" t="t" r="r" b="b"/>
              <a:pathLst>
                <a:path w="224789" h="356870">
                  <a:moveTo>
                    <a:pt x="114947" y="0"/>
                  </a:moveTo>
                  <a:lnTo>
                    <a:pt x="83539" y="2493"/>
                  </a:lnTo>
                  <a:lnTo>
                    <a:pt x="46950" y="11425"/>
                  </a:lnTo>
                  <a:lnTo>
                    <a:pt x="15883" y="28369"/>
                  </a:lnTo>
                  <a:lnTo>
                    <a:pt x="1041" y="54902"/>
                  </a:lnTo>
                  <a:lnTo>
                    <a:pt x="1589" y="83131"/>
                  </a:lnTo>
                  <a:lnTo>
                    <a:pt x="0" y="140952"/>
                  </a:lnTo>
                  <a:lnTo>
                    <a:pt x="1041" y="168909"/>
                  </a:lnTo>
                  <a:lnTo>
                    <a:pt x="5759" y="184201"/>
                  </a:lnTo>
                  <a:lnTo>
                    <a:pt x="15800" y="195075"/>
                  </a:lnTo>
                  <a:lnTo>
                    <a:pt x="29625" y="200610"/>
                  </a:lnTo>
                  <a:lnTo>
                    <a:pt x="45694" y="199885"/>
                  </a:lnTo>
                  <a:lnTo>
                    <a:pt x="46215" y="348716"/>
                  </a:lnTo>
                  <a:lnTo>
                    <a:pt x="50798" y="354894"/>
                  </a:lnTo>
                  <a:lnTo>
                    <a:pt x="58057" y="356519"/>
                  </a:lnTo>
                  <a:lnTo>
                    <a:pt x="65003" y="354111"/>
                  </a:lnTo>
                  <a:lnTo>
                    <a:pt x="68643" y="348195"/>
                  </a:lnTo>
                  <a:lnTo>
                    <a:pt x="68617" y="87452"/>
                  </a:lnTo>
                  <a:lnTo>
                    <a:pt x="64615" y="80359"/>
                  </a:lnTo>
                  <a:lnTo>
                    <a:pt x="57116" y="78051"/>
                  </a:lnTo>
                  <a:lnTo>
                    <a:pt x="49624" y="80976"/>
                  </a:lnTo>
                  <a:lnTo>
                    <a:pt x="45643" y="89585"/>
                  </a:lnTo>
                  <a:lnTo>
                    <a:pt x="45168" y="109007"/>
                  </a:lnTo>
                  <a:lnTo>
                    <a:pt x="46727" y="149930"/>
                  </a:lnTo>
                  <a:lnTo>
                    <a:pt x="45630" y="168859"/>
                  </a:lnTo>
                  <a:lnTo>
                    <a:pt x="42514" y="174999"/>
                  </a:lnTo>
                  <a:lnTo>
                    <a:pt x="36745" y="177668"/>
                  </a:lnTo>
                  <a:lnTo>
                    <a:pt x="30412" y="176615"/>
                  </a:lnTo>
                  <a:lnTo>
                    <a:pt x="25603" y="171589"/>
                  </a:lnTo>
                  <a:lnTo>
                    <a:pt x="25488" y="53200"/>
                  </a:lnTo>
                  <a:lnTo>
                    <a:pt x="26720" y="49212"/>
                  </a:lnTo>
                  <a:lnTo>
                    <a:pt x="36766" y="42265"/>
                  </a:lnTo>
                  <a:lnTo>
                    <a:pt x="40614" y="40043"/>
                  </a:lnTo>
                  <a:lnTo>
                    <a:pt x="73145" y="28002"/>
                  </a:lnTo>
                  <a:lnTo>
                    <a:pt x="111612" y="23820"/>
                  </a:lnTo>
                  <a:lnTo>
                    <a:pt x="150190" y="27375"/>
                  </a:lnTo>
                  <a:lnTo>
                    <a:pt x="189010" y="41964"/>
                  </a:lnTo>
                  <a:lnTo>
                    <a:pt x="201586" y="58089"/>
                  </a:lnTo>
                  <a:lnTo>
                    <a:pt x="200967" y="84995"/>
                  </a:lnTo>
                  <a:lnTo>
                    <a:pt x="202576" y="140201"/>
                  </a:lnTo>
                  <a:lnTo>
                    <a:pt x="201599" y="166814"/>
                  </a:lnTo>
                  <a:lnTo>
                    <a:pt x="198624" y="174371"/>
                  </a:lnTo>
                  <a:lnTo>
                    <a:pt x="192822" y="177895"/>
                  </a:lnTo>
                  <a:lnTo>
                    <a:pt x="186274" y="176894"/>
                  </a:lnTo>
                  <a:lnTo>
                    <a:pt x="181063" y="170878"/>
                  </a:lnTo>
                  <a:lnTo>
                    <a:pt x="180451" y="151275"/>
                  </a:lnTo>
                  <a:lnTo>
                    <a:pt x="181542" y="111194"/>
                  </a:lnTo>
                  <a:lnTo>
                    <a:pt x="180873" y="91770"/>
                  </a:lnTo>
                  <a:lnTo>
                    <a:pt x="177341" y="82208"/>
                  </a:lnTo>
                  <a:lnTo>
                    <a:pt x="170525" y="78033"/>
                  </a:lnTo>
                  <a:lnTo>
                    <a:pt x="162895" y="79666"/>
                  </a:lnTo>
                  <a:lnTo>
                    <a:pt x="156921" y="87528"/>
                  </a:lnTo>
                  <a:lnTo>
                    <a:pt x="157365" y="348716"/>
                  </a:lnTo>
                  <a:lnTo>
                    <a:pt x="162979" y="355545"/>
                  </a:lnTo>
                  <a:lnTo>
                    <a:pt x="170536" y="356747"/>
                  </a:lnTo>
                  <a:lnTo>
                    <a:pt x="177344" y="352947"/>
                  </a:lnTo>
                  <a:lnTo>
                    <a:pt x="180708" y="344766"/>
                  </a:lnTo>
                  <a:lnTo>
                    <a:pt x="180598" y="309763"/>
                  </a:lnTo>
                  <a:lnTo>
                    <a:pt x="181265" y="239700"/>
                  </a:lnTo>
                  <a:lnTo>
                    <a:pt x="180847" y="202869"/>
                  </a:lnTo>
                  <a:lnTo>
                    <a:pt x="180555" y="201523"/>
                  </a:lnTo>
                  <a:lnTo>
                    <a:pt x="179742" y="199897"/>
                  </a:lnTo>
                  <a:lnTo>
                    <a:pt x="194538" y="200907"/>
                  </a:lnTo>
                  <a:lnTo>
                    <a:pt x="207867" y="196627"/>
                  </a:lnTo>
                  <a:lnTo>
                    <a:pt x="218233" y="187528"/>
                  </a:lnTo>
                  <a:lnTo>
                    <a:pt x="224142" y="174078"/>
                  </a:lnTo>
                  <a:lnTo>
                    <a:pt x="224421" y="51625"/>
                  </a:lnTo>
                  <a:lnTo>
                    <a:pt x="207543" y="26731"/>
                  </a:lnTo>
                  <a:lnTo>
                    <a:pt x="178871" y="10925"/>
                  </a:lnTo>
                  <a:lnTo>
                    <a:pt x="145606" y="2562"/>
                  </a:lnTo>
                  <a:lnTo>
                    <a:pt x="114947" y="0"/>
                  </a:lnTo>
                  <a:close/>
                </a:path>
              </a:pathLst>
            </a:custGeom>
            <a:solidFill>
              <a:schemeClr val="tx1"/>
            </a:solidFill>
          </p:spPr>
          <p:txBody>
            <a:bodyPr wrap="square" lIns="0" tIns="0" rIns="0" bIns="0" rtlCol="0"/>
            <a:lstStyle/>
            <a:p>
              <a:endParaRPr/>
            </a:p>
          </p:txBody>
        </p:sp>
        <p:sp>
          <p:nvSpPr>
            <p:cNvPr id="137" name="object 72">
              <a:extLst>
                <a:ext uri="{FF2B5EF4-FFF2-40B4-BE49-F238E27FC236}">
                  <a16:creationId xmlns:a16="http://schemas.microsoft.com/office/drawing/2014/main" id="{49FC8AF7-D010-C670-C2DE-FA3DB24EAC9B}"/>
                </a:ext>
              </a:extLst>
            </p:cNvPr>
            <p:cNvSpPr/>
            <p:nvPr/>
          </p:nvSpPr>
          <p:spPr>
            <a:xfrm>
              <a:off x="3869322" y="7429969"/>
              <a:ext cx="535305" cy="334010"/>
            </a:xfrm>
            <a:custGeom>
              <a:avLst/>
              <a:gdLst/>
              <a:ahLst/>
              <a:cxnLst/>
              <a:rect l="l" t="t" r="r" b="b"/>
              <a:pathLst>
                <a:path w="535304" h="334009">
                  <a:moveTo>
                    <a:pt x="146672" y="1905"/>
                  </a:moveTo>
                  <a:lnTo>
                    <a:pt x="134835" y="622"/>
                  </a:lnTo>
                  <a:lnTo>
                    <a:pt x="125945" y="0"/>
                  </a:lnTo>
                  <a:lnTo>
                    <a:pt x="90309" y="914"/>
                  </a:lnTo>
                  <a:lnTo>
                    <a:pt x="48780" y="9144"/>
                  </a:lnTo>
                  <a:lnTo>
                    <a:pt x="14363" y="27063"/>
                  </a:lnTo>
                  <a:lnTo>
                    <a:pt x="0" y="57023"/>
                  </a:lnTo>
                  <a:lnTo>
                    <a:pt x="520" y="160845"/>
                  </a:lnTo>
                  <a:lnTo>
                    <a:pt x="6210" y="174650"/>
                  </a:lnTo>
                  <a:lnTo>
                    <a:pt x="16395" y="184302"/>
                  </a:lnTo>
                  <a:lnTo>
                    <a:pt x="29692" y="189001"/>
                  </a:lnTo>
                  <a:lnTo>
                    <a:pt x="44716" y="187947"/>
                  </a:lnTo>
                  <a:lnTo>
                    <a:pt x="44716" y="326656"/>
                  </a:lnTo>
                  <a:lnTo>
                    <a:pt x="46723" y="331139"/>
                  </a:lnTo>
                  <a:lnTo>
                    <a:pt x="50444" y="332676"/>
                  </a:lnTo>
                  <a:lnTo>
                    <a:pt x="57137" y="333794"/>
                  </a:lnTo>
                  <a:lnTo>
                    <a:pt x="62966" y="331876"/>
                  </a:lnTo>
                  <a:lnTo>
                    <a:pt x="67094" y="327431"/>
                  </a:lnTo>
                  <a:lnTo>
                    <a:pt x="68668" y="320979"/>
                  </a:lnTo>
                  <a:lnTo>
                    <a:pt x="68681" y="90754"/>
                  </a:lnTo>
                  <a:lnTo>
                    <a:pt x="65328" y="81305"/>
                  </a:lnTo>
                  <a:lnTo>
                    <a:pt x="57531" y="77520"/>
                  </a:lnTo>
                  <a:lnTo>
                    <a:pt x="49301" y="79806"/>
                  </a:lnTo>
                  <a:lnTo>
                    <a:pt x="44691" y="88544"/>
                  </a:lnTo>
                  <a:lnTo>
                    <a:pt x="43916" y="105308"/>
                  </a:lnTo>
                  <a:lnTo>
                    <a:pt x="45161" y="140779"/>
                  </a:lnTo>
                  <a:lnTo>
                    <a:pt x="44462" y="157835"/>
                  </a:lnTo>
                  <a:lnTo>
                    <a:pt x="39903" y="164465"/>
                  </a:lnTo>
                  <a:lnTo>
                    <a:pt x="33007" y="166179"/>
                  </a:lnTo>
                  <a:lnTo>
                    <a:pt x="26720" y="163258"/>
                  </a:lnTo>
                  <a:lnTo>
                    <a:pt x="23964" y="155956"/>
                  </a:lnTo>
                  <a:lnTo>
                    <a:pt x="24244" y="54038"/>
                  </a:lnTo>
                  <a:lnTo>
                    <a:pt x="59067" y="31178"/>
                  </a:lnTo>
                  <a:lnTo>
                    <a:pt x="97637" y="23329"/>
                  </a:lnTo>
                  <a:lnTo>
                    <a:pt x="106235" y="22796"/>
                  </a:lnTo>
                  <a:lnTo>
                    <a:pt x="130213" y="24320"/>
                  </a:lnTo>
                  <a:lnTo>
                    <a:pt x="141198" y="21996"/>
                  </a:lnTo>
                  <a:lnTo>
                    <a:pt x="146126" y="13601"/>
                  </a:lnTo>
                  <a:lnTo>
                    <a:pt x="146672" y="1905"/>
                  </a:lnTo>
                  <a:close/>
                </a:path>
                <a:path w="535304" h="334009">
                  <a:moveTo>
                    <a:pt x="534835" y="49733"/>
                  </a:moveTo>
                  <a:lnTo>
                    <a:pt x="513689" y="22923"/>
                  </a:lnTo>
                  <a:lnTo>
                    <a:pt x="479259" y="7010"/>
                  </a:lnTo>
                  <a:lnTo>
                    <a:pt x="440220" y="114"/>
                  </a:lnTo>
                  <a:lnTo>
                    <a:pt x="405193" y="368"/>
                  </a:lnTo>
                  <a:lnTo>
                    <a:pt x="397306" y="1206"/>
                  </a:lnTo>
                  <a:lnTo>
                    <a:pt x="389623" y="2870"/>
                  </a:lnTo>
                  <a:lnTo>
                    <a:pt x="389623" y="12534"/>
                  </a:lnTo>
                  <a:lnTo>
                    <a:pt x="392582" y="20980"/>
                  </a:lnTo>
                  <a:lnTo>
                    <a:pt x="399757" y="23787"/>
                  </a:lnTo>
                  <a:lnTo>
                    <a:pt x="408686" y="23558"/>
                  </a:lnTo>
                  <a:lnTo>
                    <a:pt x="416864" y="22872"/>
                  </a:lnTo>
                  <a:lnTo>
                    <a:pt x="436600" y="23545"/>
                  </a:lnTo>
                  <a:lnTo>
                    <a:pt x="477507" y="31191"/>
                  </a:lnTo>
                  <a:lnTo>
                    <a:pt x="511962" y="55143"/>
                  </a:lnTo>
                  <a:lnTo>
                    <a:pt x="511708" y="79540"/>
                  </a:lnTo>
                  <a:lnTo>
                    <a:pt x="513143" y="129628"/>
                  </a:lnTo>
                  <a:lnTo>
                    <a:pt x="512254" y="153784"/>
                  </a:lnTo>
                  <a:lnTo>
                    <a:pt x="508406" y="163423"/>
                  </a:lnTo>
                  <a:lnTo>
                    <a:pt x="501319" y="166395"/>
                  </a:lnTo>
                  <a:lnTo>
                    <a:pt x="494220" y="162775"/>
                  </a:lnTo>
                  <a:lnTo>
                    <a:pt x="490385" y="152692"/>
                  </a:lnTo>
                  <a:lnTo>
                    <a:pt x="489915" y="136626"/>
                  </a:lnTo>
                  <a:lnTo>
                    <a:pt x="491007" y="103441"/>
                  </a:lnTo>
                  <a:lnTo>
                    <a:pt x="490474" y="87426"/>
                  </a:lnTo>
                  <a:lnTo>
                    <a:pt x="486702" y="79679"/>
                  </a:lnTo>
                  <a:lnTo>
                    <a:pt x="479450" y="77292"/>
                  </a:lnTo>
                  <a:lnTo>
                    <a:pt x="471995" y="79997"/>
                  </a:lnTo>
                  <a:lnTo>
                    <a:pt x="467601" y="87553"/>
                  </a:lnTo>
                  <a:lnTo>
                    <a:pt x="467512" y="323202"/>
                  </a:lnTo>
                  <a:lnTo>
                    <a:pt x="471258" y="331012"/>
                  </a:lnTo>
                  <a:lnTo>
                    <a:pt x="478726" y="333908"/>
                  </a:lnTo>
                  <a:lnTo>
                    <a:pt x="486308" y="331711"/>
                  </a:lnTo>
                  <a:lnTo>
                    <a:pt x="490435" y="324281"/>
                  </a:lnTo>
                  <a:lnTo>
                    <a:pt x="490588" y="189750"/>
                  </a:lnTo>
                  <a:lnTo>
                    <a:pt x="491502" y="186778"/>
                  </a:lnTo>
                  <a:lnTo>
                    <a:pt x="494855" y="189039"/>
                  </a:lnTo>
                  <a:lnTo>
                    <a:pt x="497446" y="189090"/>
                  </a:lnTo>
                  <a:lnTo>
                    <a:pt x="510781" y="187744"/>
                  </a:lnTo>
                  <a:lnTo>
                    <a:pt x="521614" y="182956"/>
                  </a:lnTo>
                  <a:lnTo>
                    <a:pt x="529717" y="174498"/>
                  </a:lnTo>
                  <a:lnTo>
                    <a:pt x="534809" y="162140"/>
                  </a:lnTo>
                  <a:lnTo>
                    <a:pt x="534835" y="49733"/>
                  </a:lnTo>
                  <a:close/>
                </a:path>
              </a:pathLst>
            </a:custGeom>
            <a:solidFill>
              <a:srgbClr val="004F38"/>
            </a:solidFill>
          </p:spPr>
          <p:txBody>
            <a:bodyPr wrap="square" lIns="0" tIns="0" rIns="0" bIns="0" rtlCol="0"/>
            <a:lstStyle/>
            <a:p>
              <a:endParaRPr/>
            </a:p>
          </p:txBody>
        </p:sp>
        <p:sp>
          <p:nvSpPr>
            <p:cNvPr id="138" name="object 73">
              <a:extLst>
                <a:ext uri="{FF2B5EF4-FFF2-40B4-BE49-F238E27FC236}">
                  <a16:creationId xmlns:a16="http://schemas.microsoft.com/office/drawing/2014/main" id="{1B255D12-1E73-4947-0CA8-E71A1A5C207C}"/>
                </a:ext>
              </a:extLst>
            </p:cNvPr>
            <p:cNvSpPr/>
            <p:nvPr/>
          </p:nvSpPr>
          <p:spPr>
            <a:xfrm>
              <a:off x="4081470" y="7273909"/>
              <a:ext cx="111760" cy="113664"/>
            </a:xfrm>
            <a:custGeom>
              <a:avLst/>
              <a:gdLst/>
              <a:ahLst/>
              <a:cxnLst/>
              <a:rect l="l" t="t" r="r" b="b"/>
              <a:pathLst>
                <a:path w="111760" h="113665">
                  <a:moveTo>
                    <a:pt x="55861" y="0"/>
                  </a:moveTo>
                  <a:lnTo>
                    <a:pt x="24514" y="10443"/>
                  </a:lnTo>
                  <a:lnTo>
                    <a:pt x="3783" y="36116"/>
                  </a:lnTo>
                  <a:lnTo>
                    <a:pt x="0" y="68627"/>
                  </a:lnTo>
                  <a:lnTo>
                    <a:pt x="19495" y="99586"/>
                  </a:lnTo>
                  <a:lnTo>
                    <a:pt x="55272" y="113661"/>
                  </a:lnTo>
                  <a:lnTo>
                    <a:pt x="86847" y="103048"/>
                  </a:lnTo>
                  <a:lnTo>
                    <a:pt x="97346" y="89833"/>
                  </a:lnTo>
                  <a:lnTo>
                    <a:pt x="55424" y="89833"/>
                  </a:lnTo>
                  <a:lnTo>
                    <a:pt x="31752" y="79647"/>
                  </a:lnTo>
                  <a:lnTo>
                    <a:pt x="23566" y="57352"/>
                  </a:lnTo>
                  <a:lnTo>
                    <a:pt x="31124" y="34801"/>
                  </a:lnTo>
                  <a:lnTo>
                    <a:pt x="54687" y="23843"/>
                  </a:lnTo>
                  <a:lnTo>
                    <a:pt x="98443" y="23843"/>
                  </a:lnTo>
                  <a:lnTo>
                    <a:pt x="91492" y="13175"/>
                  </a:lnTo>
                  <a:lnTo>
                    <a:pt x="55861" y="0"/>
                  </a:lnTo>
                  <a:close/>
                </a:path>
                <a:path w="111760" h="113665">
                  <a:moveTo>
                    <a:pt x="98443" y="23843"/>
                  </a:moveTo>
                  <a:lnTo>
                    <a:pt x="54687" y="23843"/>
                  </a:lnTo>
                  <a:lnTo>
                    <a:pt x="79473" y="33483"/>
                  </a:lnTo>
                  <a:lnTo>
                    <a:pt x="87955" y="56305"/>
                  </a:lnTo>
                  <a:lnTo>
                    <a:pt x="79987" y="79393"/>
                  </a:lnTo>
                  <a:lnTo>
                    <a:pt x="55424" y="89833"/>
                  </a:lnTo>
                  <a:lnTo>
                    <a:pt x="97346" y="89833"/>
                  </a:lnTo>
                  <a:lnTo>
                    <a:pt x="107734" y="76757"/>
                  </a:lnTo>
                  <a:lnTo>
                    <a:pt x="111444" y="43797"/>
                  </a:lnTo>
                  <a:lnTo>
                    <a:pt x="98443" y="23843"/>
                  </a:lnTo>
                  <a:close/>
                </a:path>
              </a:pathLst>
            </a:custGeom>
            <a:solidFill>
              <a:schemeClr val="tx1"/>
            </a:solidFill>
          </p:spPr>
          <p:txBody>
            <a:bodyPr wrap="square" lIns="0" tIns="0" rIns="0" bIns="0" rtlCol="0"/>
            <a:lstStyle/>
            <a:p>
              <a:endParaRPr/>
            </a:p>
          </p:txBody>
        </p:sp>
        <p:sp>
          <p:nvSpPr>
            <p:cNvPr id="139" name="object 74">
              <a:extLst>
                <a:ext uri="{FF2B5EF4-FFF2-40B4-BE49-F238E27FC236}">
                  <a16:creationId xmlns:a16="http://schemas.microsoft.com/office/drawing/2014/main" id="{347B2779-34EF-9488-4E8F-CB736570C095}"/>
                </a:ext>
              </a:extLst>
            </p:cNvPr>
            <p:cNvSpPr/>
            <p:nvPr/>
          </p:nvSpPr>
          <p:spPr>
            <a:xfrm>
              <a:off x="4036888" y="7230190"/>
              <a:ext cx="202565" cy="90805"/>
            </a:xfrm>
            <a:custGeom>
              <a:avLst/>
              <a:gdLst/>
              <a:ahLst/>
              <a:cxnLst/>
              <a:rect l="l" t="t" r="r" b="b"/>
              <a:pathLst>
                <a:path w="202564" h="90804">
                  <a:moveTo>
                    <a:pt x="92451" y="0"/>
                  </a:moveTo>
                  <a:lnTo>
                    <a:pt x="49399" y="7575"/>
                  </a:lnTo>
                  <a:lnTo>
                    <a:pt x="15997" y="26215"/>
                  </a:lnTo>
                  <a:lnTo>
                    <a:pt x="421" y="56016"/>
                  </a:lnTo>
                  <a:lnTo>
                    <a:pt x="0" y="62580"/>
                  </a:lnTo>
                  <a:lnTo>
                    <a:pt x="13" y="71389"/>
                  </a:lnTo>
                  <a:lnTo>
                    <a:pt x="833" y="79865"/>
                  </a:lnTo>
                  <a:lnTo>
                    <a:pt x="2834" y="85429"/>
                  </a:lnTo>
                  <a:lnTo>
                    <a:pt x="7228" y="90687"/>
                  </a:lnTo>
                  <a:lnTo>
                    <a:pt x="17667" y="90649"/>
                  </a:lnTo>
                  <a:lnTo>
                    <a:pt x="21515" y="84655"/>
                  </a:lnTo>
                  <a:lnTo>
                    <a:pt x="24188" y="76127"/>
                  </a:lnTo>
                  <a:lnTo>
                    <a:pt x="24244" y="66587"/>
                  </a:lnTo>
                  <a:lnTo>
                    <a:pt x="24718" y="56721"/>
                  </a:lnTo>
                  <a:lnTo>
                    <a:pt x="28640" y="47215"/>
                  </a:lnTo>
                  <a:lnTo>
                    <a:pt x="56807" y="29626"/>
                  </a:lnTo>
                  <a:lnTo>
                    <a:pt x="98349" y="23534"/>
                  </a:lnTo>
                  <a:lnTo>
                    <a:pt x="140460" y="28461"/>
                  </a:lnTo>
                  <a:lnTo>
                    <a:pt x="170334" y="43926"/>
                  </a:lnTo>
                  <a:lnTo>
                    <a:pt x="176575" y="53360"/>
                  </a:lnTo>
                  <a:lnTo>
                    <a:pt x="177924" y="61847"/>
                  </a:lnTo>
                  <a:lnTo>
                    <a:pt x="177494" y="70499"/>
                  </a:lnTo>
                  <a:lnTo>
                    <a:pt x="178399" y="80425"/>
                  </a:lnTo>
                  <a:lnTo>
                    <a:pt x="183070" y="87267"/>
                  </a:lnTo>
                  <a:lnTo>
                    <a:pt x="190613" y="89196"/>
                  </a:lnTo>
                  <a:lnTo>
                    <a:pt x="197922" y="86042"/>
                  </a:lnTo>
                  <a:lnTo>
                    <a:pt x="201894" y="77631"/>
                  </a:lnTo>
                  <a:lnTo>
                    <a:pt x="202332" y="69127"/>
                  </a:lnTo>
                  <a:lnTo>
                    <a:pt x="201813" y="59899"/>
                  </a:lnTo>
                  <a:lnTo>
                    <a:pt x="200295" y="50800"/>
                  </a:lnTo>
                  <a:lnTo>
                    <a:pt x="197741" y="42681"/>
                  </a:lnTo>
                  <a:lnTo>
                    <a:pt x="174799" y="17650"/>
                  </a:lnTo>
                  <a:lnTo>
                    <a:pt x="136977" y="3390"/>
                  </a:lnTo>
                  <a:lnTo>
                    <a:pt x="92451" y="0"/>
                  </a:lnTo>
                  <a:close/>
                </a:path>
              </a:pathLst>
            </a:custGeom>
            <a:solidFill>
              <a:srgbClr val="004F38"/>
            </a:solidFill>
          </p:spPr>
          <p:txBody>
            <a:bodyPr wrap="square" lIns="0" tIns="0" rIns="0" bIns="0" rtlCol="0"/>
            <a:lstStyle/>
            <a:p>
              <a:endParaRPr/>
            </a:p>
          </p:txBody>
        </p:sp>
        <p:sp>
          <p:nvSpPr>
            <p:cNvPr id="140" name="object 75">
              <a:extLst>
                <a:ext uri="{FF2B5EF4-FFF2-40B4-BE49-F238E27FC236}">
                  <a16:creationId xmlns:a16="http://schemas.microsoft.com/office/drawing/2014/main" id="{E7176CC3-36DA-2DCF-5140-90169230D4F6}"/>
                </a:ext>
              </a:extLst>
            </p:cNvPr>
            <p:cNvSpPr/>
            <p:nvPr/>
          </p:nvSpPr>
          <p:spPr>
            <a:xfrm>
              <a:off x="4255106" y="7142487"/>
              <a:ext cx="99060" cy="100965"/>
            </a:xfrm>
            <a:custGeom>
              <a:avLst/>
              <a:gdLst/>
              <a:ahLst/>
              <a:cxnLst/>
              <a:rect l="l" t="t" r="r" b="b"/>
              <a:pathLst>
                <a:path w="99060" h="100965">
                  <a:moveTo>
                    <a:pt x="42287" y="0"/>
                  </a:moveTo>
                  <a:lnTo>
                    <a:pt x="8643" y="19470"/>
                  </a:lnTo>
                  <a:lnTo>
                    <a:pt x="0" y="54671"/>
                  </a:lnTo>
                  <a:lnTo>
                    <a:pt x="15182" y="87790"/>
                  </a:lnTo>
                  <a:lnTo>
                    <a:pt x="15381" y="87790"/>
                  </a:lnTo>
                  <a:lnTo>
                    <a:pt x="52866" y="100685"/>
                  </a:lnTo>
                  <a:lnTo>
                    <a:pt x="84393" y="87790"/>
                  </a:lnTo>
                  <a:lnTo>
                    <a:pt x="90066" y="77138"/>
                  </a:lnTo>
                  <a:lnTo>
                    <a:pt x="52773" y="77138"/>
                  </a:lnTo>
                  <a:lnTo>
                    <a:pt x="34750" y="72218"/>
                  </a:lnTo>
                  <a:lnTo>
                    <a:pt x="23471" y="57373"/>
                  </a:lnTo>
                  <a:lnTo>
                    <a:pt x="25955" y="36944"/>
                  </a:lnTo>
                  <a:lnTo>
                    <a:pt x="44404" y="22874"/>
                  </a:lnTo>
                  <a:lnTo>
                    <a:pt x="90054" y="22874"/>
                  </a:lnTo>
                  <a:lnTo>
                    <a:pt x="77207" y="6756"/>
                  </a:lnTo>
                  <a:lnTo>
                    <a:pt x="42287" y="0"/>
                  </a:lnTo>
                  <a:close/>
                </a:path>
                <a:path w="99060" h="100965">
                  <a:moveTo>
                    <a:pt x="90054" y="22874"/>
                  </a:moveTo>
                  <a:lnTo>
                    <a:pt x="44404" y="22874"/>
                  </a:lnTo>
                  <a:lnTo>
                    <a:pt x="64844" y="28065"/>
                  </a:lnTo>
                  <a:lnTo>
                    <a:pt x="76981" y="45407"/>
                  </a:lnTo>
                  <a:lnTo>
                    <a:pt x="70519" y="67792"/>
                  </a:lnTo>
                  <a:lnTo>
                    <a:pt x="52773" y="77138"/>
                  </a:lnTo>
                  <a:lnTo>
                    <a:pt x="90066" y="77138"/>
                  </a:lnTo>
                  <a:lnTo>
                    <a:pt x="98679" y="60963"/>
                  </a:lnTo>
                  <a:lnTo>
                    <a:pt x="96144" y="30514"/>
                  </a:lnTo>
                  <a:lnTo>
                    <a:pt x="90054" y="22874"/>
                  </a:lnTo>
                  <a:close/>
                </a:path>
              </a:pathLst>
            </a:custGeom>
            <a:solidFill>
              <a:schemeClr val="tx1"/>
            </a:solidFill>
          </p:spPr>
          <p:txBody>
            <a:bodyPr wrap="square" lIns="0" tIns="0" rIns="0" bIns="0" rtlCol="0"/>
            <a:lstStyle/>
            <a:p>
              <a:endParaRPr/>
            </a:p>
          </p:txBody>
        </p:sp>
        <p:sp>
          <p:nvSpPr>
            <p:cNvPr id="141" name="object 76">
              <a:extLst>
                <a:ext uri="{FF2B5EF4-FFF2-40B4-BE49-F238E27FC236}">
                  <a16:creationId xmlns:a16="http://schemas.microsoft.com/office/drawing/2014/main" id="{79143E16-7FB5-7727-7DB2-2F588C69FFB9}"/>
                </a:ext>
              </a:extLst>
            </p:cNvPr>
            <p:cNvSpPr/>
            <p:nvPr/>
          </p:nvSpPr>
          <p:spPr>
            <a:xfrm>
              <a:off x="3931374" y="7119225"/>
              <a:ext cx="410209" cy="295910"/>
            </a:xfrm>
            <a:custGeom>
              <a:avLst/>
              <a:gdLst/>
              <a:ahLst/>
              <a:cxnLst/>
              <a:rect l="l" t="t" r="r" b="b"/>
              <a:pathLst>
                <a:path w="410210" h="295909">
                  <a:moveTo>
                    <a:pt x="99796" y="245999"/>
                  </a:moveTo>
                  <a:lnTo>
                    <a:pt x="94081" y="219202"/>
                  </a:lnTo>
                  <a:lnTo>
                    <a:pt x="92532" y="217639"/>
                  </a:lnTo>
                  <a:lnTo>
                    <a:pt x="76517" y="201447"/>
                  </a:lnTo>
                  <a:lnTo>
                    <a:pt x="76517" y="240614"/>
                  </a:lnTo>
                  <a:lnTo>
                    <a:pt x="72847" y="260311"/>
                  </a:lnTo>
                  <a:lnTo>
                    <a:pt x="53949" y="271589"/>
                  </a:lnTo>
                  <a:lnTo>
                    <a:pt x="32956" y="265938"/>
                  </a:lnTo>
                  <a:lnTo>
                    <a:pt x="23571" y="248539"/>
                  </a:lnTo>
                  <a:lnTo>
                    <a:pt x="27279" y="229184"/>
                  </a:lnTo>
                  <a:lnTo>
                    <a:pt x="45580" y="217639"/>
                  </a:lnTo>
                  <a:lnTo>
                    <a:pt x="66814" y="222910"/>
                  </a:lnTo>
                  <a:lnTo>
                    <a:pt x="76517" y="240614"/>
                  </a:lnTo>
                  <a:lnTo>
                    <a:pt x="76517" y="201447"/>
                  </a:lnTo>
                  <a:lnTo>
                    <a:pt x="74739" y="199644"/>
                  </a:lnTo>
                  <a:lnTo>
                    <a:pt x="41275" y="194881"/>
                  </a:lnTo>
                  <a:lnTo>
                    <a:pt x="10947" y="211772"/>
                  </a:lnTo>
                  <a:lnTo>
                    <a:pt x="0" y="243179"/>
                  </a:lnTo>
                  <a:lnTo>
                    <a:pt x="9410" y="275259"/>
                  </a:lnTo>
                  <a:lnTo>
                    <a:pt x="40157" y="294220"/>
                  </a:lnTo>
                  <a:lnTo>
                    <a:pt x="72339" y="291071"/>
                  </a:lnTo>
                  <a:lnTo>
                    <a:pt x="92379" y="272478"/>
                  </a:lnTo>
                  <a:lnTo>
                    <a:pt x="92621" y="271589"/>
                  </a:lnTo>
                  <a:lnTo>
                    <a:pt x="99796" y="245999"/>
                  </a:lnTo>
                  <a:close/>
                </a:path>
                <a:path w="410210" h="295909">
                  <a:moveTo>
                    <a:pt x="257263" y="54610"/>
                  </a:moveTo>
                  <a:lnTo>
                    <a:pt x="249288" y="25438"/>
                  </a:lnTo>
                  <a:lnTo>
                    <a:pt x="247015" y="23380"/>
                  </a:lnTo>
                  <a:lnTo>
                    <a:pt x="232537" y="10350"/>
                  </a:lnTo>
                  <a:lnTo>
                    <a:pt x="232537" y="47612"/>
                  </a:lnTo>
                  <a:lnTo>
                    <a:pt x="228714" y="65798"/>
                  </a:lnTo>
                  <a:lnTo>
                    <a:pt x="212661" y="76784"/>
                  </a:lnTo>
                  <a:lnTo>
                    <a:pt x="188747" y="72110"/>
                  </a:lnTo>
                  <a:lnTo>
                    <a:pt x="179324" y="53479"/>
                  </a:lnTo>
                  <a:lnTo>
                    <a:pt x="184823" y="33159"/>
                  </a:lnTo>
                  <a:lnTo>
                    <a:pt x="205701" y="23380"/>
                  </a:lnTo>
                  <a:lnTo>
                    <a:pt x="224675" y="30670"/>
                  </a:lnTo>
                  <a:lnTo>
                    <a:pt x="232537" y="47612"/>
                  </a:lnTo>
                  <a:lnTo>
                    <a:pt x="232537" y="10350"/>
                  </a:lnTo>
                  <a:lnTo>
                    <a:pt x="226517" y="4927"/>
                  </a:lnTo>
                  <a:lnTo>
                    <a:pt x="196634" y="0"/>
                  </a:lnTo>
                  <a:lnTo>
                    <a:pt x="167360" y="17513"/>
                  </a:lnTo>
                  <a:lnTo>
                    <a:pt x="154876" y="55854"/>
                  </a:lnTo>
                  <a:lnTo>
                    <a:pt x="172313" y="87820"/>
                  </a:lnTo>
                  <a:lnTo>
                    <a:pt x="206121" y="101650"/>
                  </a:lnTo>
                  <a:lnTo>
                    <a:pt x="242735" y="85572"/>
                  </a:lnTo>
                  <a:lnTo>
                    <a:pt x="246849" y="76784"/>
                  </a:lnTo>
                  <a:lnTo>
                    <a:pt x="257263" y="54610"/>
                  </a:lnTo>
                  <a:close/>
                </a:path>
                <a:path w="410210" h="295909">
                  <a:moveTo>
                    <a:pt x="410108" y="257213"/>
                  </a:moveTo>
                  <a:lnTo>
                    <a:pt x="408266" y="225971"/>
                  </a:lnTo>
                  <a:lnTo>
                    <a:pt x="401421" y="217182"/>
                  </a:lnTo>
                  <a:lnTo>
                    <a:pt x="389153" y="201472"/>
                  </a:lnTo>
                  <a:lnTo>
                    <a:pt x="389115" y="247281"/>
                  </a:lnTo>
                  <a:lnTo>
                    <a:pt x="378383" y="265328"/>
                  </a:lnTo>
                  <a:lnTo>
                    <a:pt x="358546" y="272084"/>
                  </a:lnTo>
                  <a:lnTo>
                    <a:pt x="339204" y="260108"/>
                  </a:lnTo>
                  <a:lnTo>
                    <a:pt x="334670" y="239496"/>
                  </a:lnTo>
                  <a:lnTo>
                    <a:pt x="344843" y="223545"/>
                  </a:lnTo>
                  <a:lnTo>
                    <a:pt x="362673" y="217182"/>
                  </a:lnTo>
                  <a:lnTo>
                    <a:pt x="381139" y="225361"/>
                  </a:lnTo>
                  <a:lnTo>
                    <a:pt x="389115" y="247281"/>
                  </a:lnTo>
                  <a:lnTo>
                    <a:pt x="389115" y="201472"/>
                  </a:lnTo>
                  <a:lnTo>
                    <a:pt x="352920" y="194856"/>
                  </a:lnTo>
                  <a:lnTo>
                    <a:pt x="320763" y="213893"/>
                  </a:lnTo>
                  <a:lnTo>
                    <a:pt x="311772" y="248081"/>
                  </a:lnTo>
                  <a:lnTo>
                    <a:pt x="325488" y="280822"/>
                  </a:lnTo>
                  <a:lnTo>
                    <a:pt x="361467" y="295478"/>
                  </a:lnTo>
                  <a:lnTo>
                    <a:pt x="394563" y="284099"/>
                  </a:lnTo>
                  <a:lnTo>
                    <a:pt x="401510" y="272084"/>
                  </a:lnTo>
                  <a:lnTo>
                    <a:pt x="410108" y="257213"/>
                  </a:lnTo>
                  <a:close/>
                </a:path>
              </a:pathLst>
            </a:custGeom>
            <a:solidFill>
              <a:srgbClr val="004F38"/>
            </a:solidFill>
          </p:spPr>
          <p:txBody>
            <a:bodyPr wrap="square" lIns="0" tIns="0" rIns="0" bIns="0" rtlCol="0"/>
            <a:lstStyle/>
            <a:p>
              <a:endParaRPr/>
            </a:p>
          </p:txBody>
        </p:sp>
        <p:sp>
          <p:nvSpPr>
            <p:cNvPr id="142" name="object 77">
              <a:extLst>
                <a:ext uri="{FF2B5EF4-FFF2-40B4-BE49-F238E27FC236}">
                  <a16:creationId xmlns:a16="http://schemas.microsoft.com/office/drawing/2014/main" id="{00395B06-CC76-5BAD-3FDC-E42AB94FF89A}"/>
                </a:ext>
              </a:extLst>
            </p:cNvPr>
            <p:cNvSpPr/>
            <p:nvPr/>
          </p:nvSpPr>
          <p:spPr>
            <a:xfrm>
              <a:off x="3868941" y="7141870"/>
              <a:ext cx="535940" cy="621665"/>
            </a:xfrm>
            <a:custGeom>
              <a:avLst/>
              <a:gdLst/>
              <a:ahLst/>
              <a:cxnLst/>
              <a:rect l="l" t="t" r="r" b="b"/>
              <a:pathLst>
                <a:path w="535939" h="621665">
                  <a:moveTo>
                    <a:pt x="147345" y="125603"/>
                  </a:moveTo>
                  <a:lnTo>
                    <a:pt x="97548" y="110947"/>
                  </a:lnTo>
                  <a:lnTo>
                    <a:pt x="85204" y="111429"/>
                  </a:lnTo>
                  <a:lnTo>
                    <a:pt x="38277" y="122809"/>
                  </a:lnTo>
                  <a:lnTo>
                    <a:pt x="4254" y="154559"/>
                  </a:lnTo>
                  <a:lnTo>
                    <a:pt x="0" y="182968"/>
                  </a:lnTo>
                  <a:lnTo>
                    <a:pt x="3797" y="196049"/>
                  </a:lnTo>
                  <a:lnTo>
                    <a:pt x="15062" y="200113"/>
                  </a:lnTo>
                  <a:lnTo>
                    <a:pt x="21882" y="195643"/>
                  </a:lnTo>
                  <a:lnTo>
                    <a:pt x="24218" y="187159"/>
                  </a:lnTo>
                  <a:lnTo>
                    <a:pt x="24371" y="169189"/>
                  </a:lnTo>
                  <a:lnTo>
                    <a:pt x="35077" y="151726"/>
                  </a:lnTo>
                  <a:lnTo>
                    <a:pt x="56934" y="140919"/>
                  </a:lnTo>
                  <a:lnTo>
                    <a:pt x="82283" y="135420"/>
                  </a:lnTo>
                  <a:lnTo>
                    <a:pt x="103479" y="133908"/>
                  </a:lnTo>
                  <a:lnTo>
                    <a:pt x="112128" y="134645"/>
                  </a:lnTo>
                  <a:lnTo>
                    <a:pt x="123075" y="136067"/>
                  </a:lnTo>
                  <a:lnTo>
                    <a:pt x="133527" y="137020"/>
                  </a:lnTo>
                  <a:lnTo>
                    <a:pt x="140716" y="136347"/>
                  </a:lnTo>
                  <a:lnTo>
                    <a:pt x="145808" y="131953"/>
                  </a:lnTo>
                  <a:lnTo>
                    <a:pt x="147345" y="125603"/>
                  </a:lnTo>
                  <a:close/>
                </a:path>
                <a:path w="535939" h="621665">
                  <a:moveTo>
                    <a:pt x="152006" y="47078"/>
                  </a:moveTo>
                  <a:lnTo>
                    <a:pt x="141160" y="22999"/>
                  </a:lnTo>
                  <a:lnTo>
                    <a:pt x="138277" y="16598"/>
                  </a:lnTo>
                  <a:lnTo>
                    <a:pt x="128270" y="10998"/>
                  </a:lnTo>
                  <a:lnTo>
                    <a:pt x="128270" y="50546"/>
                  </a:lnTo>
                  <a:lnTo>
                    <a:pt x="121437" y="67830"/>
                  </a:lnTo>
                  <a:lnTo>
                    <a:pt x="105410" y="77470"/>
                  </a:lnTo>
                  <a:lnTo>
                    <a:pt x="85051" y="72898"/>
                  </a:lnTo>
                  <a:lnTo>
                    <a:pt x="73075" y="53327"/>
                  </a:lnTo>
                  <a:lnTo>
                    <a:pt x="80302" y="33375"/>
                  </a:lnTo>
                  <a:lnTo>
                    <a:pt x="98894" y="22999"/>
                  </a:lnTo>
                  <a:lnTo>
                    <a:pt x="121005" y="32181"/>
                  </a:lnTo>
                  <a:lnTo>
                    <a:pt x="128270" y="50546"/>
                  </a:lnTo>
                  <a:lnTo>
                    <a:pt x="128270" y="10998"/>
                  </a:lnTo>
                  <a:lnTo>
                    <a:pt x="108648" y="0"/>
                  </a:lnTo>
                  <a:lnTo>
                    <a:pt x="79133" y="5283"/>
                  </a:lnTo>
                  <a:lnTo>
                    <a:pt x="57010" y="25781"/>
                  </a:lnTo>
                  <a:lnTo>
                    <a:pt x="49542" y="54825"/>
                  </a:lnTo>
                  <a:lnTo>
                    <a:pt x="64008" y="85737"/>
                  </a:lnTo>
                  <a:lnTo>
                    <a:pt x="93141" y="101447"/>
                  </a:lnTo>
                  <a:lnTo>
                    <a:pt x="122288" y="95948"/>
                  </a:lnTo>
                  <a:lnTo>
                    <a:pt x="142341" y="77470"/>
                  </a:lnTo>
                  <a:lnTo>
                    <a:pt x="144297" y="75679"/>
                  </a:lnTo>
                  <a:lnTo>
                    <a:pt x="152006" y="47078"/>
                  </a:lnTo>
                  <a:close/>
                </a:path>
                <a:path w="535939" h="621665">
                  <a:moveTo>
                    <a:pt x="280670" y="492747"/>
                  </a:moveTo>
                  <a:lnTo>
                    <a:pt x="280073" y="447243"/>
                  </a:lnTo>
                  <a:lnTo>
                    <a:pt x="273646" y="441693"/>
                  </a:lnTo>
                  <a:lnTo>
                    <a:pt x="264909" y="443699"/>
                  </a:lnTo>
                  <a:lnTo>
                    <a:pt x="260451" y="444728"/>
                  </a:lnTo>
                  <a:lnTo>
                    <a:pt x="256501" y="450367"/>
                  </a:lnTo>
                  <a:lnTo>
                    <a:pt x="257022" y="614019"/>
                  </a:lnTo>
                  <a:lnTo>
                    <a:pt x="260578" y="619239"/>
                  </a:lnTo>
                  <a:lnTo>
                    <a:pt x="267830" y="621220"/>
                  </a:lnTo>
                  <a:lnTo>
                    <a:pt x="275145" y="620356"/>
                  </a:lnTo>
                  <a:lnTo>
                    <a:pt x="278853" y="617054"/>
                  </a:lnTo>
                  <a:lnTo>
                    <a:pt x="279552" y="612686"/>
                  </a:lnTo>
                  <a:lnTo>
                    <a:pt x="279273" y="609777"/>
                  </a:lnTo>
                  <a:lnTo>
                    <a:pt x="280441" y="530237"/>
                  </a:lnTo>
                  <a:lnTo>
                    <a:pt x="280670" y="492747"/>
                  </a:lnTo>
                  <a:close/>
                </a:path>
                <a:path w="535939" h="621665">
                  <a:moveTo>
                    <a:pt x="535508" y="190969"/>
                  </a:moveTo>
                  <a:lnTo>
                    <a:pt x="528535" y="148869"/>
                  </a:lnTo>
                  <a:lnTo>
                    <a:pt x="501154" y="123863"/>
                  </a:lnTo>
                  <a:lnTo>
                    <a:pt x="462013" y="112534"/>
                  </a:lnTo>
                  <a:lnTo>
                    <a:pt x="419747" y="111429"/>
                  </a:lnTo>
                  <a:lnTo>
                    <a:pt x="413854" y="111975"/>
                  </a:lnTo>
                  <a:lnTo>
                    <a:pt x="405841" y="113017"/>
                  </a:lnTo>
                  <a:lnTo>
                    <a:pt x="398145" y="114541"/>
                  </a:lnTo>
                  <a:lnTo>
                    <a:pt x="393230" y="116497"/>
                  </a:lnTo>
                  <a:lnTo>
                    <a:pt x="387946" y="120713"/>
                  </a:lnTo>
                  <a:lnTo>
                    <a:pt x="388073" y="131559"/>
                  </a:lnTo>
                  <a:lnTo>
                    <a:pt x="393839" y="135521"/>
                  </a:lnTo>
                  <a:lnTo>
                    <a:pt x="401027" y="137033"/>
                  </a:lnTo>
                  <a:lnTo>
                    <a:pt x="411619" y="136321"/>
                  </a:lnTo>
                  <a:lnTo>
                    <a:pt x="422706" y="134797"/>
                  </a:lnTo>
                  <a:lnTo>
                    <a:pt x="431368" y="133870"/>
                  </a:lnTo>
                  <a:lnTo>
                    <a:pt x="453351" y="135178"/>
                  </a:lnTo>
                  <a:lnTo>
                    <a:pt x="479412" y="140804"/>
                  </a:lnTo>
                  <a:lnTo>
                    <a:pt x="501751" y="152069"/>
                  </a:lnTo>
                  <a:lnTo>
                    <a:pt x="512597" y="170294"/>
                  </a:lnTo>
                  <a:lnTo>
                    <a:pt x="512533" y="187579"/>
                  </a:lnTo>
                  <a:lnTo>
                    <a:pt x="514616" y="195554"/>
                  </a:lnTo>
                  <a:lnTo>
                    <a:pt x="521030" y="199910"/>
                  </a:lnTo>
                  <a:lnTo>
                    <a:pt x="528142" y="201231"/>
                  </a:lnTo>
                  <a:lnTo>
                    <a:pt x="534593" y="198691"/>
                  </a:lnTo>
                  <a:lnTo>
                    <a:pt x="535508" y="190969"/>
                  </a:lnTo>
                  <a:close/>
                </a:path>
              </a:pathLst>
            </a:custGeom>
            <a:solidFill>
              <a:schemeClr val="tx1"/>
            </a:solidFill>
          </p:spPr>
          <p:txBody>
            <a:bodyPr wrap="square" lIns="0" tIns="0" rIns="0" bIns="0" rtlCol="0"/>
            <a:lstStyle/>
            <a:p>
              <a:endParaRPr/>
            </a:p>
          </p:txBody>
        </p:sp>
        <p:sp>
          <p:nvSpPr>
            <p:cNvPr id="143" name="object 78">
              <a:extLst>
                <a:ext uri="{FF2B5EF4-FFF2-40B4-BE49-F238E27FC236}">
                  <a16:creationId xmlns:a16="http://schemas.microsoft.com/office/drawing/2014/main" id="{2ACEAFBE-700C-4BA3-5297-AB0517AD0127}"/>
                </a:ext>
              </a:extLst>
            </p:cNvPr>
            <p:cNvSpPr/>
            <p:nvPr/>
          </p:nvSpPr>
          <p:spPr>
            <a:xfrm>
              <a:off x="3969601" y="7605648"/>
              <a:ext cx="334645" cy="158750"/>
            </a:xfrm>
            <a:custGeom>
              <a:avLst/>
              <a:gdLst/>
              <a:ahLst/>
              <a:cxnLst/>
              <a:rect l="l" t="t" r="r" b="b"/>
              <a:pathLst>
                <a:path w="334645" h="158750">
                  <a:moveTo>
                    <a:pt x="24041" y="14947"/>
                  </a:moveTo>
                  <a:lnTo>
                    <a:pt x="23825" y="6997"/>
                  </a:lnTo>
                  <a:lnTo>
                    <a:pt x="18008" y="0"/>
                  </a:lnTo>
                  <a:lnTo>
                    <a:pt x="9550" y="1638"/>
                  </a:lnTo>
                  <a:lnTo>
                    <a:pt x="4508" y="2616"/>
                  </a:lnTo>
                  <a:lnTo>
                    <a:pt x="0" y="7531"/>
                  </a:lnTo>
                  <a:lnTo>
                    <a:pt x="0" y="147523"/>
                  </a:lnTo>
                  <a:lnTo>
                    <a:pt x="4419" y="155397"/>
                  </a:lnTo>
                  <a:lnTo>
                    <a:pt x="12585" y="158242"/>
                  </a:lnTo>
                  <a:lnTo>
                    <a:pt x="20447" y="155168"/>
                  </a:lnTo>
                  <a:lnTo>
                    <a:pt x="23977" y="145300"/>
                  </a:lnTo>
                  <a:lnTo>
                    <a:pt x="24041" y="14947"/>
                  </a:lnTo>
                  <a:close/>
                </a:path>
                <a:path w="334645" h="158750">
                  <a:moveTo>
                    <a:pt x="79603" y="148386"/>
                  </a:moveTo>
                  <a:lnTo>
                    <a:pt x="79590" y="24739"/>
                  </a:lnTo>
                  <a:lnTo>
                    <a:pt x="75209" y="15786"/>
                  </a:lnTo>
                  <a:lnTo>
                    <a:pt x="67322" y="12776"/>
                  </a:lnTo>
                  <a:lnTo>
                    <a:pt x="59588" y="15748"/>
                  </a:lnTo>
                  <a:lnTo>
                    <a:pt x="55587" y="24752"/>
                  </a:lnTo>
                  <a:lnTo>
                    <a:pt x="55562" y="147523"/>
                  </a:lnTo>
                  <a:lnTo>
                    <a:pt x="58166" y="153873"/>
                  </a:lnTo>
                  <a:lnTo>
                    <a:pt x="63449" y="157607"/>
                  </a:lnTo>
                  <a:lnTo>
                    <a:pt x="69900" y="158242"/>
                  </a:lnTo>
                  <a:lnTo>
                    <a:pt x="75971" y="155308"/>
                  </a:lnTo>
                  <a:lnTo>
                    <a:pt x="78244" y="153238"/>
                  </a:lnTo>
                  <a:lnTo>
                    <a:pt x="79603" y="148386"/>
                  </a:lnTo>
                  <a:close/>
                </a:path>
                <a:path w="334645" h="158750">
                  <a:moveTo>
                    <a:pt x="279044" y="147548"/>
                  </a:moveTo>
                  <a:lnTo>
                    <a:pt x="278892" y="17551"/>
                  </a:lnTo>
                  <a:lnTo>
                    <a:pt x="273596" y="13055"/>
                  </a:lnTo>
                  <a:lnTo>
                    <a:pt x="268668" y="12814"/>
                  </a:lnTo>
                  <a:lnTo>
                    <a:pt x="260477" y="12420"/>
                  </a:lnTo>
                  <a:lnTo>
                    <a:pt x="256070" y="17132"/>
                  </a:lnTo>
                  <a:lnTo>
                    <a:pt x="256082" y="147523"/>
                  </a:lnTo>
                  <a:lnTo>
                    <a:pt x="260311" y="155549"/>
                  </a:lnTo>
                  <a:lnTo>
                    <a:pt x="268135" y="158267"/>
                  </a:lnTo>
                  <a:lnTo>
                    <a:pt x="275666" y="155625"/>
                  </a:lnTo>
                  <a:lnTo>
                    <a:pt x="279044" y="147548"/>
                  </a:lnTo>
                  <a:close/>
                </a:path>
                <a:path w="334645" h="158750">
                  <a:moveTo>
                    <a:pt x="334606" y="10401"/>
                  </a:moveTo>
                  <a:lnTo>
                    <a:pt x="333629" y="6692"/>
                  </a:lnTo>
                  <a:lnTo>
                    <a:pt x="332054" y="5003"/>
                  </a:lnTo>
                  <a:lnTo>
                    <a:pt x="326263" y="1765"/>
                  </a:lnTo>
                  <a:lnTo>
                    <a:pt x="319760" y="2133"/>
                  </a:lnTo>
                  <a:lnTo>
                    <a:pt x="314299" y="5600"/>
                  </a:lnTo>
                  <a:lnTo>
                    <a:pt x="311658" y="11709"/>
                  </a:lnTo>
                  <a:lnTo>
                    <a:pt x="311658" y="147523"/>
                  </a:lnTo>
                  <a:lnTo>
                    <a:pt x="315772" y="155702"/>
                  </a:lnTo>
                  <a:lnTo>
                    <a:pt x="323202" y="158457"/>
                  </a:lnTo>
                  <a:lnTo>
                    <a:pt x="330606" y="155994"/>
                  </a:lnTo>
                  <a:lnTo>
                    <a:pt x="334594" y="148602"/>
                  </a:lnTo>
                  <a:lnTo>
                    <a:pt x="334606" y="10401"/>
                  </a:lnTo>
                  <a:close/>
                </a:path>
              </a:pathLst>
            </a:custGeom>
            <a:solidFill>
              <a:srgbClr val="004F38"/>
            </a:solidFill>
          </p:spPr>
          <p:txBody>
            <a:bodyPr wrap="square" lIns="0" tIns="0" rIns="0" bIns="0" rtlCol="0"/>
            <a:lstStyle/>
            <a:p>
              <a:endParaRPr/>
            </a:p>
          </p:txBody>
        </p:sp>
      </p:grpSp>
      <p:grpSp>
        <p:nvGrpSpPr>
          <p:cNvPr id="145" name="object 35">
            <a:extLst>
              <a:ext uri="{FF2B5EF4-FFF2-40B4-BE49-F238E27FC236}">
                <a16:creationId xmlns:a16="http://schemas.microsoft.com/office/drawing/2014/main" id="{6B181D35-7C80-3336-CD6F-1166EABD583D}"/>
              </a:ext>
            </a:extLst>
          </p:cNvPr>
          <p:cNvGrpSpPr/>
          <p:nvPr/>
        </p:nvGrpSpPr>
        <p:grpSpPr>
          <a:xfrm>
            <a:off x="-9042338" y="5784968"/>
            <a:ext cx="609600" cy="441324"/>
            <a:chOff x="3817620" y="945208"/>
            <a:chExt cx="609600" cy="441325"/>
          </a:xfrm>
        </p:grpSpPr>
        <p:sp>
          <p:nvSpPr>
            <p:cNvPr id="146" name="object 36">
              <a:extLst>
                <a:ext uri="{FF2B5EF4-FFF2-40B4-BE49-F238E27FC236}">
                  <a16:creationId xmlns:a16="http://schemas.microsoft.com/office/drawing/2014/main" id="{AD9029F7-E683-25D0-6EBA-35190FDF281B}"/>
                </a:ext>
              </a:extLst>
            </p:cNvPr>
            <p:cNvSpPr/>
            <p:nvPr/>
          </p:nvSpPr>
          <p:spPr>
            <a:xfrm>
              <a:off x="3817620" y="1130712"/>
              <a:ext cx="357505" cy="255904"/>
            </a:xfrm>
            <a:custGeom>
              <a:avLst/>
              <a:gdLst/>
              <a:ahLst/>
              <a:cxnLst/>
              <a:rect l="l" t="t" r="r" b="b"/>
              <a:pathLst>
                <a:path w="357504" h="255905">
                  <a:moveTo>
                    <a:pt x="102450" y="0"/>
                  </a:moveTo>
                  <a:lnTo>
                    <a:pt x="66158" y="88"/>
                  </a:lnTo>
                  <a:lnTo>
                    <a:pt x="34499" y="9145"/>
                  </a:lnTo>
                  <a:lnTo>
                    <a:pt x="11203" y="29701"/>
                  </a:lnTo>
                  <a:lnTo>
                    <a:pt x="0" y="64287"/>
                  </a:lnTo>
                  <a:lnTo>
                    <a:pt x="0" y="255727"/>
                  </a:lnTo>
                  <a:lnTo>
                    <a:pt x="170865" y="255727"/>
                  </a:lnTo>
                  <a:lnTo>
                    <a:pt x="173202" y="158851"/>
                  </a:lnTo>
                  <a:lnTo>
                    <a:pt x="181318" y="162767"/>
                  </a:lnTo>
                  <a:lnTo>
                    <a:pt x="188979" y="165998"/>
                  </a:lnTo>
                  <a:lnTo>
                    <a:pt x="196959" y="168367"/>
                  </a:lnTo>
                  <a:lnTo>
                    <a:pt x="206032" y="169697"/>
                  </a:lnTo>
                  <a:lnTo>
                    <a:pt x="220721" y="170314"/>
                  </a:lnTo>
                  <a:lnTo>
                    <a:pt x="323900" y="169862"/>
                  </a:lnTo>
                  <a:lnTo>
                    <a:pt x="345229" y="160535"/>
                  </a:lnTo>
                  <a:lnTo>
                    <a:pt x="357209" y="139703"/>
                  </a:lnTo>
                  <a:lnTo>
                    <a:pt x="353811" y="117941"/>
                  </a:lnTo>
                  <a:lnTo>
                    <a:pt x="329006" y="105829"/>
                  </a:lnTo>
                  <a:lnTo>
                    <a:pt x="301044" y="105441"/>
                  </a:lnTo>
                  <a:lnTo>
                    <a:pt x="266028" y="106621"/>
                  </a:lnTo>
                  <a:lnTo>
                    <a:pt x="232367" y="106370"/>
                  </a:lnTo>
                  <a:lnTo>
                    <a:pt x="193973" y="89288"/>
                  </a:lnTo>
                  <a:lnTo>
                    <a:pt x="163558" y="49254"/>
                  </a:lnTo>
                  <a:lnTo>
                    <a:pt x="151498" y="26442"/>
                  </a:lnTo>
                  <a:lnTo>
                    <a:pt x="134313" y="9091"/>
                  </a:lnTo>
                  <a:lnTo>
                    <a:pt x="102450" y="0"/>
                  </a:lnTo>
                  <a:close/>
                </a:path>
              </a:pathLst>
            </a:custGeom>
            <a:solidFill>
              <a:srgbClr val="004F38"/>
            </a:solidFill>
          </p:spPr>
          <p:txBody>
            <a:bodyPr wrap="square" lIns="0" tIns="0" rIns="0" bIns="0" rtlCol="0"/>
            <a:lstStyle/>
            <a:p>
              <a:endParaRPr/>
            </a:p>
          </p:txBody>
        </p:sp>
        <p:pic>
          <p:nvPicPr>
            <p:cNvPr id="147" name="object 37">
              <a:extLst>
                <a:ext uri="{FF2B5EF4-FFF2-40B4-BE49-F238E27FC236}">
                  <a16:creationId xmlns:a16="http://schemas.microsoft.com/office/drawing/2014/main" id="{854BA4C6-81A6-DE65-E9C2-864BB38A0A0D}"/>
                </a:ext>
              </a:extLst>
            </p:cNvPr>
            <p:cNvPicPr/>
            <p:nvPr/>
          </p:nvPicPr>
          <p:blipFill>
            <a:blip r:embed="rId44" cstate="print"/>
            <a:stretch>
              <a:fillRect/>
            </a:stretch>
          </p:blipFill>
          <p:spPr>
            <a:xfrm>
              <a:off x="3859804" y="945208"/>
              <a:ext cx="171431" cy="175813"/>
            </a:xfrm>
            <a:prstGeom prst="rect">
              <a:avLst/>
            </a:prstGeom>
          </p:spPr>
        </p:pic>
        <p:sp>
          <p:nvSpPr>
            <p:cNvPr id="148" name="object 38">
              <a:extLst>
                <a:ext uri="{FF2B5EF4-FFF2-40B4-BE49-F238E27FC236}">
                  <a16:creationId xmlns:a16="http://schemas.microsoft.com/office/drawing/2014/main" id="{727A9CAF-8BA1-E58D-9267-DDCBD0DBC49B}"/>
                </a:ext>
              </a:extLst>
            </p:cNvPr>
            <p:cNvSpPr/>
            <p:nvPr/>
          </p:nvSpPr>
          <p:spPr>
            <a:xfrm>
              <a:off x="4024752" y="1326473"/>
              <a:ext cx="400685" cy="60325"/>
            </a:xfrm>
            <a:custGeom>
              <a:avLst/>
              <a:gdLst/>
              <a:ahLst/>
              <a:cxnLst/>
              <a:rect l="l" t="t" r="r" b="b"/>
              <a:pathLst>
                <a:path w="400685" h="60325">
                  <a:moveTo>
                    <a:pt x="400143" y="0"/>
                  </a:moveTo>
                  <a:lnTo>
                    <a:pt x="11485" y="0"/>
                  </a:lnTo>
                  <a:lnTo>
                    <a:pt x="3852" y="10198"/>
                  </a:lnTo>
                  <a:lnTo>
                    <a:pt x="2455" y="14465"/>
                  </a:lnTo>
                  <a:lnTo>
                    <a:pt x="0" y="27651"/>
                  </a:lnTo>
                  <a:lnTo>
                    <a:pt x="1420" y="40198"/>
                  </a:lnTo>
                  <a:lnTo>
                    <a:pt x="6956" y="51255"/>
                  </a:lnTo>
                  <a:lnTo>
                    <a:pt x="16844" y="59969"/>
                  </a:lnTo>
                  <a:lnTo>
                    <a:pt x="400143" y="59969"/>
                  </a:lnTo>
                  <a:lnTo>
                    <a:pt x="400143" y="0"/>
                  </a:lnTo>
                  <a:close/>
                </a:path>
              </a:pathLst>
            </a:custGeom>
            <a:solidFill>
              <a:srgbClr val="004F38"/>
            </a:solidFill>
          </p:spPr>
          <p:txBody>
            <a:bodyPr wrap="square" lIns="0" tIns="0" rIns="0" bIns="0" rtlCol="0"/>
            <a:lstStyle/>
            <a:p>
              <a:endParaRPr/>
            </a:p>
          </p:txBody>
        </p:sp>
        <p:pic>
          <p:nvPicPr>
            <p:cNvPr id="149" name="object 39">
              <a:extLst>
                <a:ext uri="{FF2B5EF4-FFF2-40B4-BE49-F238E27FC236}">
                  <a16:creationId xmlns:a16="http://schemas.microsoft.com/office/drawing/2014/main" id="{2F4DF654-4237-C1AC-C195-6A41B754EC90}"/>
                </a:ext>
              </a:extLst>
            </p:cNvPr>
            <p:cNvPicPr/>
            <p:nvPr/>
          </p:nvPicPr>
          <p:blipFill>
            <a:blip r:embed="rId45" cstate="print">
              <a:biLevel thresh="50000"/>
            </a:blip>
            <a:stretch>
              <a:fillRect/>
            </a:stretch>
          </p:blipFill>
          <p:spPr>
            <a:xfrm>
              <a:off x="4097925" y="987302"/>
              <a:ext cx="329280" cy="313900"/>
            </a:xfrm>
            <a:prstGeom prst="rect">
              <a:avLst/>
            </a:prstGeom>
          </p:spPr>
        </p:pic>
      </p:grpSp>
      <p:grpSp>
        <p:nvGrpSpPr>
          <p:cNvPr id="150" name="object 32">
            <a:extLst>
              <a:ext uri="{FF2B5EF4-FFF2-40B4-BE49-F238E27FC236}">
                <a16:creationId xmlns:a16="http://schemas.microsoft.com/office/drawing/2014/main" id="{D4040F87-D243-CAD8-ADF1-8484B3FCAF91}"/>
              </a:ext>
            </a:extLst>
          </p:cNvPr>
          <p:cNvGrpSpPr/>
          <p:nvPr/>
        </p:nvGrpSpPr>
        <p:grpSpPr>
          <a:xfrm>
            <a:off x="-9084114" y="6357561"/>
            <a:ext cx="496571" cy="488949"/>
            <a:chOff x="490923" y="2963165"/>
            <a:chExt cx="496570" cy="488950"/>
          </a:xfrm>
        </p:grpSpPr>
        <p:sp>
          <p:nvSpPr>
            <p:cNvPr id="151" name="object 33">
              <a:extLst>
                <a:ext uri="{FF2B5EF4-FFF2-40B4-BE49-F238E27FC236}">
                  <a16:creationId xmlns:a16="http://schemas.microsoft.com/office/drawing/2014/main" id="{49E41C81-B36B-6FC6-2E0A-4FB3B4FF6E00}"/>
                </a:ext>
              </a:extLst>
            </p:cNvPr>
            <p:cNvSpPr/>
            <p:nvPr/>
          </p:nvSpPr>
          <p:spPr>
            <a:xfrm>
              <a:off x="490923" y="2963165"/>
              <a:ext cx="496570" cy="488950"/>
            </a:xfrm>
            <a:custGeom>
              <a:avLst/>
              <a:gdLst/>
              <a:ahLst/>
              <a:cxnLst/>
              <a:rect l="l" t="t" r="r" b="b"/>
              <a:pathLst>
                <a:path w="496569" h="488950">
                  <a:moveTo>
                    <a:pt x="233235" y="0"/>
                  </a:moveTo>
                  <a:lnTo>
                    <a:pt x="189831" y="6275"/>
                  </a:lnTo>
                  <a:lnTo>
                    <a:pt x="148895" y="18978"/>
                  </a:lnTo>
                  <a:lnTo>
                    <a:pt x="112869" y="37098"/>
                  </a:lnTo>
                  <a:lnTo>
                    <a:pt x="81774" y="59934"/>
                  </a:lnTo>
                  <a:lnTo>
                    <a:pt x="34466" y="116950"/>
                  </a:lnTo>
                  <a:lnTo>
                    <a:pt x="7148" y="184417"/>
                  </a:lnTo>
                  <a:lnTo>
                    <a:pt x="0" y="256726"/>
                  </a:lnTo>
                  <a:lnTo>
                    <a:pt x="4044" y="292943"/>
                  </a:lnTo>
                  <a:lnTo>
                    <a:pt x="27480" y="361997"/>
                  </a:lnTo>
                  <a:lnTo>
                    <a:pt x="71528" y="421870"/>
                  </a:lnTo>
                  <a:lnTo>
                    <a:pt x="101337" y="446611"/>
                  </a:lnTo>
                  <a:lnTo>
                    <a:pt x="136365" y="466953"/>
                  </a:lnTo>
                  <a:lnTo>
                    <a:pt x="176635" y="482195"/>
                  </a:lnTo>
                  <a:lnTo>
                    <a:pt x="204601" y="488736"/>
                  </a:lnTo>
                  <a:lnTo>
                    <a:pt x="206417" y="488037"/>
                  </a:lnTo>
                  <a:lnTo>
                    <a:pt x="206417" y="409386"/>
                  </a:lnTo>
                  <a:lnTo>
                    <a:pt x="194609" y="374305"/>
                  </a:lnTo>
                  <a:lnTo>
                    <a:pt x="167266" y="331857"/>
                  </a:lnTo>
                  <a:lnTo>
                    <a:pt x="136508" y="289741"/>
                  </a:lnTo>
                  <a:lnTo>
                    <a:pt x="114456" y="255653"/>
                  </a:lnTo>
                  <a:lnTo>
                    <a:pt x="111348" y="241753"/>
                  </a:lnTo>
                  <a:lnTo>
                    <a:pt x="116444" y="229697"/>
                  </a:lnTo>
                  <a:lnTo>
                    <a:pt x="127340" y="222770"/>
                  </a:lnTo>
                  <a:lnTo>
                    <a:pt x="141634" y="224258"/>
                  </a:lnTo>
                  <a:lnTo>
                    <a:pt x="152836" y="234767"/>
                  </a:lnTo>
                  <a:lnTo>
                    <a:pt x="176321" y="268387"/>
                  </a:lnTo>
                  <a:lnTo>
                    <a:pt x="184522" y="275731"/>
                  </a:lnTo>
                  <a:lnTo>
                    <a:pt x="187837" y="275871"/>
                  </a:lnTo>
                  <a:lnTo>
                    <a:pt x="191990" y="272785"/>
                  </a:lnTo>
                  <a:lnTo>
                    <a:pt x="191444" y="269140"/>
                  </a:lnTo>
                  <a:lnTo>
                    <a:pt x="191698" y="136527"/>
                  </a:lnTo>
                  <a:lnTo>
                    <a:pt x="195630" y="129463"/>
                  </a:lnTo>
                  <a:lnTo>
                    <a:pt x="201897" y="125081"/>
                  </a:lnTo>
                  <a:lnTo>
                    <a:pt x="209377" y="124104"/>
                  </a:lnTo>
                  <a:lnTo>
                    <a:pt x="216945" y="127256"/>
                  </a:lnTo>
                  <a:lnTo>
                    <a:pt x="218393" y="128348"/>
                  </a:lnTo>
                  <a:lnTo>
                    <a:pt x="223003" y="135231"/>
                  </a:lnTo>
                  <a:lnTo>
                    <a:pt x="223003" y="248299"/>
                  </a:lnTo>
                  <a:lnTo>
                    <a:pt x="235055" y="248299"/>
                  </a:lnTo>
                  <a:lnTo>
                    <a:pt x="235055" y="121249"/>
                  </a:lnTo>
                  <a:lnTo>
                    <a:pt x="237507" y="115128"/>
                  </a:lnTo>
                  <a:lnTo>
                    <a:pt x="243512" y="110895"/>
                  </a:lnTo>
                  <a:lnTo>
                    <a:pt x="251048" y="109401"/>
                  </a:lnTo>
                  <a:lnTo>
                    <a:pt x="258093" y="111495"/>
                  </a:lnTo>
                  <a:lnTo>
                    <a:pt x="263694" y="117832"/>
                  </a:lnTo>
                  <a:lnTo>
                    <a:pt x="263694" y="247283"/>
                  </a:lnTo>
                  <a:lnTo>
                    <a:pt x="269434" y="249404"/>
                  </a:lnTo>
                  <a:lnTo>
                    <a:pt x="272609" y="248909"/>
                  </a:lnTo>
                  <a:lnTo>
                    <a:pt x="278324" y="244553"/>
                  </a:lnTo>
                  <a:lnTo>
                    <a:pt x="278680" y="243626"/>
                  </a:lnTo>
                  <a:lnTo>
                    <a:pt x="277143" y="239943"/>
                  </a:lnTo>
                  <a:lnTo>
                    <a:pt x="276779" y="214349"/>
                  </a:lnTo>
                  <a:lnTo>
                    <a:pt x="275964" y="188512"/>
                  </a:lnTo>
                  <a:lnTo>
                    <a:pt x="275799" y="163055"/>
                  </a:lnTo>
                  <a:lnTo>
                    <a:pt x="277359" y="140756"/>
                  </a:lnTo>
                  <a:lnTo>
                    <a:pt x="282419" y="131793"/>
                  </a:lnTo>
                  <a:lnTo>
                    <a:pt x="291486" y="129499"/>
                  </a:lnTo>
                  <a:lnTo>
                    <a:pt x="300589" y="133589"/>
                  </a:lnTo>
                  <a:lnTo>
                    <a:pt x="305756" y="143778"/>
                  </a:lnTo>
                  <a:lnTo>
                    <a:pt x="307258" y="168542"/>
                  </a:lnTo>
                  <a:lnTo>
                    <a:pt x="306418" y="195332"/>
                  </a:lnTo>
                  <a:lnTo>
                    <a:pt x="305104" y="222311"/>
                  </a:lnTo>
                  <a:lnTo>
                    <a:pt x="305185" y="247639"/>
                  </a:lnTo>
                  <a:lnTo>
                    <a:pt x="306683" y="258878"/>
                  </a:lnTo>
                  <a:lnTo>
                    <a:pt x="317948" y="253519"/>
                  </a:lnTo>
                  <a:lnTo>
                    <a:pt x="317948" y="175071"/>
                  </a:lnTo>
                  <a:lnTo>
                    <a:pt x="323143" y="169394"/>
                  </a:lnTo>
                  <a:lnTo>
                    <a:pt x="324921" y="168467"/>
                  </a:lnTo>
                  <a:lnTo>
                    <a:pt x="331983" y="166487"/>
                  </a:lnTo>
                  <a:lnTo>
                    <a:pt x="338216" y="167789"/>
                  </a:lnTo>
                  <a:lnTo>
                    <a:pt x="343132" y="171894"/>
                  </a:lnTo>
                  <a:lnTo>
                    <a:pt x="346244" y="178322"/>
                  </a:lnTo>
                  <a:lnTo>
                    <a:pt x="345749" y="214788"/>
                  </a:lnTo>
                  <a:lnTo>
                    <a:pt x="347441" y="254564"/>
                  </a:lnTo>
                  <a:lnTo>
                    <a:pt x="347022" y="293744"/>
                  </a:lnTo>
                  <a:lnTo>
                    <a:pt x="340199" y="328424"/>
                  </a:lnTo>
                  <a:lnTo>
                    <a:pt x="331864" y="344929"/>
                  </a:lnTo>
                  <a:lnTo>
                    <a:pt x="321490" y="361434"/>
                  </a:lnTo>
                  <a:lnTo>
                    <a:pt x="312647" y="378316"/>
                  </a:lnTo>
                  <a:lnTo>
                    <a:pt x="308906" y="395950"/>
                  </a:lnTo>
                  <a:lnTo>
                    <a:pt x="308906" y="483287"/>
                  </a:lnTo>
                  <a:lnTo>
                    <a:pt x="337529" y="475242"/>
                  </a:lnTo>
                  <a:lnTo>
                    <a:pt x="391813" y="446554"/>
                  </a:lnTo>
                  <a:lnTo>
                    <a:pt x="444665" y="397148"/>
                  </a:lnTo>
                  <a:lnTo>
                    <a:pt x="467224" y="363849"/>
                  </a:lnTo>
                  <a:lnTo>
                    <a:pt x="483184" y="328822"/>
                  </a:lnTo>
                  <a:lnTo>
                    <a:pt x="496564" y="256075"/>
                  </a:lnTo>
                  <a:lnTo>
                    <a:pt x="494613" y="219604"/>
                  </a:lnTo>
                  <a:lnTo>
                    <a:pt x="475002" y="149586"/>
                  </a:lnTo>
                  <a:lnTo>
                    <a:pt x="436542" y="87625"/>
                  </a:lnTo>
                  <a:lnTo>
                    <a:pt x="381750" y="38713"/>
                  </a:lnTo>
                  <a:lnTo>
                    <a:pt x="313143" y="7841"/>
                  </a:lnTo>
                  <a:lnTo>
                    <a:pt x="274444" y="729"/>
                  </a:lnTo>
                  <a:lnTo>
                    <a:pt x="233235" y="0"/>
                  </a:lnTo>
                  <a:close/>
                </a:path>
              </a:pathLst>
            </a:custGeom>
            <a:solidFill>
              <a:srgbClr val="004F38"/>
            </a:solidFill>
          </p:spPr>
          <p:txBody>
            <a:bodyPr wrap="square" lIns="0" tIns="0" rIns="0" bIns="0" rtlCol="0"/>
            <a:lstStyle/>
            <a:p>
              <a:endParaRPr/>
            </a:p>
          </p:txBody>
        </p:sp>
        <p:pic>
          <p:nvPicPr>
            <p:cNvPr id="152" name="object 34">
              <a:extLst>
                <a:ext uri="{FF2B5EF4-FFF2-40B4-BE49-F238E27FC236}">
                  <a16:creationId xmlns:a16="http://schemas.microsoft.com/office/drawing/2014/main" id="{9342376B-DD57-E650-73F9-56EFA6A2A5BD}"/>
                </a:ext>
              </a:extLst>
            </p:cNvPr>
            <p:cNvPicPr/>
            <p:nvPr/>
          </p:nvPicPr>
          <p:blipFill>
            <a:blip r:embed="rId46" cstate="print">
              <a:biLevel thresh="50000"/>
            </a:blip>
            <a:stretch>
              <a:fillRect/>
            </a:stretch>
          </p:blipFill>
          <p:spPr>
            <a:xfrm>
              <a:off x="693151" y="3236791"/>
              <a:ext cx="101492" cy="95244"/>
            </a:xfrm>
            <a:prstGeom prst="rect">
              <a:avLst/>
            </a:prstGeom>
          </p:spPr>
        </p:pic>
      </p:grpSp>
      <p:pic>
        <p:nvPicPr>
          <p:cNvPr id="153" name="object 48" descr="ServSafe logo">
            <a:extLst>
              <a:ext uri="{FF2B5EF4-FFF2-40B4-BE49-F238E27FC236}">
                <a16:creationId xmlns:a16="http://schemas.microsoft.com/office/drawing/2014/main" id="{F97A93B5-27A5-20AD-1891-66B206EAF9AD}"/>
              </a:ext>
            </a:extLst>
          </p:cNvPr>
          <p:cNvPicPr/>
          <p:nvPr/>
        </p:nvPicPr>
        <p:blipFill>
          <a:blip r:embed="rId47" cstate="print"/>
          <a:stretch>
            <a:fillRect/>
          </a:stretch>
        </p:blipFill>
        <p:spPr>
          <a:xfrm>
            <a:off x="-9167446" y="6992745"/>
            <a:ext cx="787177" cy="367339"/>
          </a:xfrm>
          <a:prstGeom prst="rect">
            <a:avLst/>
          </a:prstGeom>
        </p:spPr>
      </p:pic>
      <p:grpSp>
        <p:nvGrpSpPr>
          <p:cNvPr id="154" name="object 24">
            <a:extLst>
              <a:ext uri="{FF2B5EF4-FFF2-40B4-BE49-F238E27FC236}">
                <a16:creationId xmlns:a16="http://schemas.microsoft.com/office/drawing/2014/main" id="{196B2A80-D31D-F1AA-28EF-F7295EA929F0}"/>
              </a:ext>
            </a:extLst>
          </p:cNvPr>
          <p:cNvGrpSpPr/>
          <p:nvPr/>
        </p:nvGrpSpPr>
        <p:grpSpPr>
          <a:xfrm>
            <a:off x="-8388750" y="6248341"/>
            <a:ext cx="493396" cy="544196"/>
            <a:chOff x="493907" y="1554516"/>
            <a:chExt cx="493395" cy="544195"/>
          </a:xfrm>
          <a:solidFill>
            <a:schemeClr val="tx1"/>
          </a:solidFill>
        </p:grpSpPr>
        <p:sp>
          <p:nvSpPr>
            <p:cNvPr id="155" name="object 25">
              <a:extLst>
                <a:ext uri="{FF2B5EF4-FFF2-40B4-BE49-F238E27FC236}">
                  <a16:creationId xmlns:a16="http://schemas.microsoft.com/office/drawing/2014/main" id="{1DF574E9-44FB-477A-68EB-A85863833CF5}"/>
                </a:ext>
              </a:extLst>
            </p:cNvPr>
            <p:cNvSpPr/>
            <p:nvPr/>
          </p:nvSpPr>
          <p:spPr>
            <a:xfrm>
              <a:off x="595941" y="1679740"/>
              <a:ext cx="290830" cy="290830"/>
            </a:xfrm>
            <a:custGeom>
              <a:avLst/>
              <a:gdLst/>
              <a:ahLst/>
              <a:cxnLst/>
              <a:rect l="l" t="t" r="r" b="b"/>
              <a:pathLst>
                <a:path w="290830" h="290830">
                  <a:moveTo>
                    <a:pt x="163111" y="0"/>
                  </a:moveTo>
                  <a:lnTo>
                    <a:pt x="118046" y="1712"/>
                  </a:lnTo>
                  <a:lnTo>
                    <a:pt x="75566" y="16610"/>
                  </a:lnTo>
                  <a:lnTo>
                    <a:pt x="40684" y="42823"/>
                  </a:lnTo>
                  <a:lnTo>
                    <a:pt x="15237" y="77849"/>
                  </a:lnTo>
                  <a:lnTo>
                    <a:pt x="1063" y="119183"/>
                  </a:lnTo>
                  <a:lnTo>
                    <a:pt x="332" y="150206"/>
                  </a:lnTo>
                  <a:lnTo>
                    <a:pt x="262" y="153179"/>
                  </a:lnTo>
                  <a:lnTo>
                    <a:pt x="144" y="158189"/>
                  </a:lnTo>
                  <a:lnTo>
                    <a:pt x="83" y="160768"/>
                  </a:lnTo>
                  <a:lnTo>
                    <a:pt x="0" y="164323"/>
                  </a:lnTo>
                  <a:lnTo>
                    <a:pt x="11632" y="205668"/>
                  </a:lnTo>
                  <a:lnTo>
                    <a:pt x="33225" y="239715"/>
                  </a:lnTo>
                  <a:lnTo>
                    <a:pt x="62551" y="265713"/>
                  </a:lnTo>
                  <a:lnTo>
                    <a:pt x="97383" y="282913"/>
                  </a:lnTo>
                  <a:lnTo>
                    <a:pt x="135494" y="290562"/>
                  </a:lnTo>
                  <a:lnTo>
                    <a:pt x="174657" y="287910"/>
                  </a:lnTo>
                  <a:lnTo>
                    <a:pt x="212645" y="274207"/>
                  </a:lnTo>
                  <a:lnTo>
                    <a:pt x="247230" y="248702"/>
                  </a:lnTo>
                  <a:lnTo>
                    <a:pt x="249817" y="245287"/>
                  </a:lnTo>
                  <a:lnTo>
                    <a:pt x="155305" y="245287"/>
                  </a:lnTo>
                  <a:lnTo>
                    <a:pt x="145919" y="244687"/>
                  </a:lnTo>
                  <a:lnTo>
                    <a:pt x="142172" y="244486"/>
                  </a:lnTo>
                  <a:lnTo>
                    <a:pt x="129616" y="244486"/>
                  </a:lnTo>
                  <a:lnTo>
                    <a:pt x="129616" y="224902"/>
                  </a:lnTo>
                  <a:lnTo>
                    <a:pt x="91715" y="202086"/>
                  </a:lnTo>
                  <a:lnTo>
                    <a:pt x="86529" y="195527"/>
                  </a:lnTo>
                  <a:lnTo>
                    <a:pt x="85077" y="195527"/>
                  </a:lnTo>
                  <a:lnTo>
                    <a:pt x="85615" y="194482"/>
                  </a:lnTo>
                  <a:lnTo>
                    <a:pt x="85704" y="194308"/>
                  </a:lnTo>
                  <a:lnTo>
                    <a:pt x="86045" y="194308"/>
                  </a:lnTo>
                  <a:lnTo>
                    <a:pt x="86740" y="193432"/>
                  </a:lnTo>
                  <a:lnTo>
                    <a:pt x="91364" y="189518"/>
                  </a:lnTo>
                  <a:lnTo>
                    <a:pt x="105075" y="180851"/>
                  </a:lnTo>
                  <a:lnTo>
                    <a:pt x="110299" y="176566"/>
                  </a:lnTo>
                  <a:lnTo>
                    <a:pt x="111874" y="176350"/>
                  </a:lnTo>
                  <a:lnTo>
                    <a:pt x="174666" y="176350"/>
                  </a:lnTo>
                  <a:lnTo>
                    <a:pt x="172478" y="172375"/>
                  </a:lnTo>
                  <a:lnTo>
                    <a:pt x="163295" y="167260"/>
                  </a:lnTo>
                  <a:lnTo>
                    <a:pt x="149472" y="163591"/>
                  </a:lnTo>
                  <a:lnTo>
                    <a:pt x="134859" y="160768"/>
                  </a:lnTo>
                  <a:lnTo>
                    <a:pt x="123304" y="158189"/>
                  </a:lnTo>
                  <a:lnTo>
                    <a:pt x="106445" y="150206"/>
                  </a:lnTo>
                  <a:lnTo>
                    <a:pt x="94059" y="137985"/>
                  </a:lnTo>
                  <a:lnTo>
                    <a:pt x="87621" y="122147"/>
                  </a:lnTo>
                  <a:lnTo>
                    <a:pt x="88317" y="108857"/>
                  </a:lnTo>
                  <a:lnTo>
                    <a:pt x="88374" y="107770"/>
                  </a:lnTo>
                  <a:lnTo>
                    <a:pt x="88450" y="106322"/>
                  </a:lnTo>
                  <a:lnTo>
                    <a:pt x="88508" y="105219"/>
                  </a:lnTo>
                  <a:lnTo>
                    <a:pt x="116332" y="71871"/>
                  </a:lnTo>
                  <a:lnTo>
                    <a:pt x="129616" y="66203"/>
                  </a:lnTo>
                  <a:lnTo>
                    <a:pt x="129616" y="45413"/>
                  </a:lnTo>
                  <a:lnTo>
                    <a:pt x="249715" y="45413"/>
                  </a:lnTo>
                  <a:lnTo>
                    <a:pt x="237170" y="31759"/>
                  </a:lnTo>
                  <a:lnTo>
                    <a:pt x="203206" y="10755"/>
                  </a:lnTo>
                  <a:lnTo>
                    <a:pt x="163111" y="0"/>
                  </a:lnTo>
                  <a:close/>
                </a:path>
                <a:path w="290830" h="290830">
                  <a:moveTo>
                    <a:pt x="145014" y="96916"/>
                  </a:moveTo>
                  <a:lnTo>
                    <a:pt x="130901" y="99471"/>
                  </a:lnTo>
                  <a:lnTo>
                    <a:pt x="131090" y="99471"/>
                  </a:lnTo>
                  <a:lnTo>
                    <a:pt x="120789" y="107770"/>
                  </a:lnTo>
                  <a:lnTo>
                    <a:pt x="120427" y="119183"/>
                  </a:lnTo>
                  <a:lnTo>
                    <a:pt x="120376" y="120789"/>
                  </a:lnTo>
                  <a:lnTo>
                    <a:pt x="134270" y="128473"/>
                  </a:lnTo>
                  <a:lnTo>
                    <a:pt x="153079" y="132739"/>
                  </a:lnTo>
                  <a:lnTo>
                    <a:pt x="167411" y="135507"/>
                  </a:lnTo>
                  <a:lnTo>
                    <a:pt x="184090" y="142553"/>
                  </a:lnTo>
                  <a:lnTo>
                    <a:pt x="197386" y="153179"/>
                  </a:lnTo>
                  <a:lnTo>
                    <a:pt x="205734" y="167529"/>
                  </a:lnTo>
                  <a:lnTo>
                    <a:pt x="207516" y="185227"/>
                  </a:lnTo>
                  <a:lnTo>
                    <a:pt x="207568" y="185748"/>
                  </a:lnTo>
                  <a:lnTo>
                    <a:pt x="202413" y="201244"/>
                  </a:lnTo>
                  <a:lnTo>
                    <a:pt x="191503" y="214207"/>
                  </a:lnTo>
                  <a:lnTo>
                    <a:pt x="177011" y="223215"/>
                  </a:lnTo>
                  <a:lnTo>
                    <a:pt x="161112" y="226845"/>
                  </a:lnTo>
                  <a:lnTo>
                    <a:pt x="160401" y="231011"/>
                  </a:lnTo>
                  <a:lnTo>
                    <a:pt x="162648" y="242542"/>
                  </a:lnTo>
                  <a:lnTo>
                    <a:pt x="159918" y="245146"/>
                  </a:lnTo>
                  <a:lnTo>
                    <a:pt x="155305" y="245287"/>
                  </a:lnTo>
                  <a:lnTo>
                    <a:pt x="249817" y="245287"/>
                  </a:lnTo>
                  <a:lnTo>
                    <a:pt x="274418" y="212819"/>
                  </a:lnTo>
                  <a:lnTo>
                    <a:pt x="288513" y="173867"/>
                  </a:lnTo>
                  <a:lnTo>
                    <a:pt x="290596" y="135507"/>
                  </a:lnTo>
                  <a:lnTo>
                    <a:pt x="290675" y="134065"/>
                  </a:lnTo>
                  <a:lnTo>
                    <a:pt x="286076" y="113536"/>
                  </a:lnTo>
                  <a:lnTo>
                    <a:pt x="175042" y="113536"/>
                  </a:lnTo>
                  <a:lnTo>
                    <a:pt x="172211" y="107770"/>
                  </a:lnTo>
                  <a:lnTo>
                    <a:pt x="170764" y="106322"/>
                  </a:lnTo>
                  <a:lnTo>
                    <a:pt x="159265" y="99471"/>
                  </a:lnTo>
                  <a:lnTo>
                    <a:pt x="145014" y="96916"/>
                  </a:lnTo>
                  <a:close/>
                </a:path>
                <a:path w="290830" h="290830">
                  <a:moveTo>
                    <a:pt x="135958" y="244151"/>
                  </a:moveTo>
                  <a:lnTo>
                    <a:pt x="129616" y="244486"/>
                  </a:lnTo>
                  <a:lnTo>
                    <a:pt x="142172" y="244486"/>
                  </a:lnTo>
                  <a:lnTo>
                    <a:pt x="135958" y="244151"/>
                  </a:lnTo>
                  <a:close/>
                </a:path>
                <a:path w="290830" h="290830">
                  <a:moveTo>
                    <a:pt x="174666" y="176350"/>
                  </a:moveTo>
                  <a:lnTo>
                    <a:pt x="111874" y="176350"/>
                  </a:lnTo>
                  <a:lnTo>
                    <a:pt x="116573" y="183233"/>
                  </a:lnTo>
                  <a:lnTo>
                    <a:pt x="118948" y="185227"/>
                  </a:lnTo>
                  <a:lnTo>
                    <a:pt x="129039" y="191747"/>
                  </a:lnTo>
                  <a:lnTo>
                    <a:pt x="140641" y="195740"/>
                  </a:lnTo>
                  <a:lnTo>
                    <a:pt x="152779" y="196747"/>
                  </a:lnTo>
                  <a:lnTo>
                    <a:pt x="164477" y="194308"/>
                  </a:lnTo>
                  <a:lnTo>
                    <a:pt x="171085" y="190581"/>
                  </a:lnTo>
                  <a:lnTo>
                    <a:pt x="175383" y="185399"/>
                  </a:lnTo>
                  <a:lnTo>
                    <a:pt x="176229" y="179188"/>
                  </a:lnTo>
                  <a:lnTo>
                    <a:pt x="174785" y="176566"/>
                  </a:lnTo>
                  <a:lnTo>
                    <a:pt x="174666" y="176350"/>
                  </a:lnTo>
                  <a:close/>
                </a:path>
                <a:path w="290830" h="290830">
                  <a:moveTo>
                    <a:pt x="85803" y="194308"/>
                  </a:moveTo>
                  <a:lnTo>
                    <a:pt x="85615" y="194482"/>
                  </a:lnTo>
                  <a:lnTo>
                    <a:pt x="85077" y="195527"/>
                  </a:lnTo>
                  <a:lnTo>
                    <a:pt x="85907" y="194482"/>
                  </a:lnTo>
                  <a:lnTo>
                    <a:pt x="85803" y="194308"/>
                  </a:lnTo>
                  <a:close/>
                </a:path>
                <a:path w="290830" h="290830">
                  <a:moveTo>
                    <a:pt x="85907" y="194482"/>
                  </a:moveTo>
                  <a:lnTo>
                    <a:pt x="85077" y="195527"/>
                  </a:lnTo>
                  <a:lnTo>
                    <a:pt x="86529" y="195527"/>
                  </a:lnTo>
                  <a:lnTo>
                    <a:pt x="85907" y="194482"/>
                  </a:lnTo>
                  <a:close/>
                </a:path>
                <a:path w="290830" h="290830">
                  <a:moveTo>
                    <a:pt x="86045" y="194308"/>
                  </a:moveTo>
                  <a:lnTo>
                    <a:pt x="85803" y="194308"/>
                  </a:lnTo>
                  <a:lnTo>
                    <a:pt x="85907" y="194482"/>
                  </a:lnTo>
                  <a:lnTo>
                    <a:pt x="86045" y="194308"/>
                  </a:lnTo>
                  <a:close/>
                </a:path>
                <a:path w="290830" h="290830">
                  <a:moveTo>
                    <a:pt x="249715" y="45413"/>
                  </a:moveTo>
                  <a:lnTo>
                    <a:pt x="161112" y="45413"/>
                  </a:lnTo>
                  <a:lnTo>
                    <a:pt x="161112" y="68095"/>
                  </a:lnTo>
                  <a:lnTo>
                    <a:pt x="175204" y="72355"/>
                  </a:lnTo>
                  <a:lnTo>
                    <a:pt x="187585" y="80089"/>
                  </a:lnTo>
                  <a:lnTo>
                    <a:pt x="197756" y="90639"/>
                  </a:lnTo>
                  <a:lnTo>
                    <a:pt x="205219" y="103350"/>
                  </a:lnTo>
                  <a:lnTo>
                    <a:pt x="198671" y="105219"/>
                  </a:lnTo>
                  <a:lnTo>
                    <a:pt x="181318" y="112289"/>
                  </a:lnTo>
                  <a:lnTo>
                    <a:pt x="175806" y="113536"/>
                  </a:lnTo>
                  <a:lnTo>
                    <a:pt x="286076" y="113536"/>
                  </a:lnTo>
                  <a:lnTo>
                    <a:pt x="282065" y="95633"/>
                  </a:lnTo>
                  <a:lnTo>
                    <a:pt x="263843" y="60791"/>
                  </a:lnTo>
                  <a:lnTo>
                    <a:pt x="249715" y="45413"/>
                  </a:lnTo>
                  <a:close/>
                </a:path>
              </a:pathLst>
            </a:custGeom>
            <a:grpFill/>
          </p:spPr>
          <p:txBody>
            <a:bodyPr wrap="square" lIns="0" tIns="0" rIns="0" bIns="0" rtlCol="0"/>
            <a:lstStyle/>
            <a:p>
              <a:endParaRPr/>
            </a:p>
          </p:txBody>
        </p:sp>
        <p:sp>
          <p:nvSpPr>
            <p:cNvPr id="156" name="object 26">
              <a:extLst>
                <a:ext uri="{FF2B5EF4-FFF2-40B4-BE49-F238E27FC236}">
                  <a16:creationId xmlns:a16="http://schemas.microsoft.com/office/drawing/2014/main" id="{6A1EA57A-5E6E-815D-A17F-630D4ADC9106}"/>
                </a:ext>
              </a:extLst>
            </p:cNvPr>
            <p:cNvSpPr/>
            <p:nvPr/>
          </p:nvSpPr>
          <p:spPr>
            <a:xfrm>
              <a:off x="493903" y="1554517"/>
              <a:ext cx="493395" cy="544195"/>
            </a:xfrm>
            <a:custGeom>
              <a:avLst/>
              <a:gdLst/>
              <a:ahLst/>
              <a:cxnLst/>
              <a:rect l="l" t="t" r="r" b="b"/>
              <a:pathLst>
                <a:path w="493394" h="544194">
                  <a:moveTo>
                    <a:pt x="394233" y="107048"/>
                  </a:moveTo>
                  <a:lnTo>
                    <a:pt x="355117" y="546"/>
                  </a:lnTo>
                  <a:lnTo>
                    <a:pt x="352793" y="0"/>
                  </a:lnTo>
                  <a:lnTo>
                    <a:pt x="352679" y="1333"/>
                  </a:lnTo>
                  <a:lnTo>
                    <a:pt x="351548" y="2628"/>
                  </a:lnTo>
                  <a:lnTo>
                    <a:pt x="346481" y="9931"/>
                  </a:lnTo>
                  <a:lnTo>
                    <a:pt x="332193" y="31902"/>
                  </a:lnTo>
                  <a:lnTo>
                    <a:pt x="327850" y="36944"/>
                  </a:lnTo>
                  <a:lnTo>
                    <a:pt x="282994" y="26441"/>
                  </a:lnTo>
                  <a:lnTo>
                    <a:pt x="237896" y="24155"/>
                  </a:lnTo>
                  <a:lnTo>
                    <a:pt x="193636" y="29806"/>
                  </a:lnTo>
                  <a:lnTo>
                    <a:pt x="151295" y="43103"/>
                  </a:lnTo>
                  <a:lnTo>
                    <a:pt x="111963" y="63792"/>
                  </a:lnTo>
                  <a:lnTo>
                    <a:pt x="76733" y="91567"/>
                  </a:lnTo>
                  <a:lnTo>
                    <a:pt x="46672" y="126136"/>
                  </a:lnTo>
                  <a:lnTo>
                    <a:pt x="21932" y="168986"/>
                  </a:lnTo>
                  <a:lnTo>
                    <a:pt x="6299" y="215074"/>
                  </a:lnTo>
                  <a:lnTo>
                    <a:pt x="0" y="263080"/>
                  </a:lnTo>
                  <a:lnTo>
                    <a:pt x="3238" y="311683"/>
                  </a:lnTo>
                  <a:lnTo>
                    <a:pt x="16281" y="359575"/>
                  </a:lnTo>
                  <a:lnTo>
                    <a:pt x="22898" y="358000"/>
                  </a:lnTo>
                  <a:lnTo>
                    <a:pt x="36042" y="353034"/>
                  </a:lnTo>
                  <a:lnTo>
                    <a:pt x="49657" y="347383"/>
                  </a:lnTo>
                  <a:lnTo>
                    <a:pt x="57696" y="343712"/>
                  </a:lnTo>
                  <a:lnTo>
                    <a:pt x="46126" y="299999"/>
                  </a:lnTo>
                  <a:lnTo>
                    <a:pt x="44665" y="255765"/>
                  </a:lnTo>
                  <a:lnTo>
                    <a:pt x="52730" y="212636"/>
                  </a:lnTo>
                  <a:lnTo>
                    <a:pt x="69786" y="172237"/>
                  </a:lnTo>
                  <a:lnTo>
                    <a:pt x="95288" y="136182"/>
                  </a:lnTo>
                  <a:lnTo>
                    <a:pt x="128689" y="106095"/>
                  </a:lnTo>
                  <a:lnTo>
                    <a:pt x="168414" y="83896"/>
                  </a:lnTo>
                  <a:lnTo>
                    <a:pt x="211150" y="71310"/>
                  </a:lnTo>
                  <a:lnTo>
                    <a:pt x="255727" y="68313"/>
                  </a:lnTo>
                  <a:lnTo>
                    <a:pt x="300964" y="74891"/>
                  </a:lnTo>
                  <a:lnTo>
                    <a:pt x="299783" y="79375"/>
                  </a:lnTo>
                  <a:lnTo>
                    <a:pt x="296087" y="85128"/>
                  </a:lnTo>
                  <a:lnTo>
                    <a:pt x="283730" y="101333"/>
                  </a:lnTo>
                  <a:lnTo>
                    <a:pt x="280809" y="105791"/>
                  </a:lnTo>
                  <a:lnTo>
                    <a:pt x="280492" y="107238"/>
                  </a:lnTo>
                  <a:lnTo>
                    <a:pt x="281647" y="108204"/>
                  </a:lnTo>
                  <a:lnTo>
                    <a:pt x="282879" y="108699"/>
                  </a:lnTo>
                  <a:lnTo>
                    <a:pt x="394233" y="107048"/>
                  </a:lnTo>
                  <a:close/>
                </a:path>
                <a:path w="493394" h="544194">
                  <a:moveTo>
                    <a:pt x="493293" y="282956"/>
                  </a:moveTo>
                  <a:lnTo>
                    <a:pt x="490702" y="232079"/>
                  </a:lnTo>
                  <a:lnTo>
                    <a:pt x="477227" y="182092"/>
                  </a:lnTo>
                  <a:lnTo>
                    <a:pt x="475513" y="181495"/>
                  </a:lnTo>
                  <a:lnTo>
                    <a:pt x="465086" y="184937"/>
                  </a:lnTo>
                  <a:lnTo>
                    <a:pt x="455104" y="188595"/>
                  </a:lnTo>
                  <a:lnTo>
                    <a:pt x="445300" y="192493"/>
                  </a:lnTo>
                  <a:lnTo>
                    <a:pt x="437642" y="196126"/>
                  </a:lnTo>
                  <a:lnTo>
                    <a:pt x="436232" y="196532"/>
                  </a:lnTo>
                  <a:lnTo>
                    <a:pt x="435927" y="197853"/>
                  </a:lnTo>
                  <a:lnTo>
                    <a:pt x="447992" y="245249"/>
                  </a:lnTo>
                  <a:lnTo>
                    <a:pt x="448221" y="292925"/>
                  </a:lnTo>
                  <a:lnTo>
                    <a:pt x="437438" y="338899"/>
                  </a:lnTo>
                  <a:lnTo>
                    <a:pt x="416445" y="381190"/>
                  </a:lnTo>
                  <a:lnTo>
                    <a:pt x="386080" y="417817"/>
                  </a:lnTo>
                  <a:lnTo>
                    <a:pt x="347154" y="446786"/>
                  </a:lnTo>
                  <a:lnTo>
                    <a:pt x="310807" y="462978"/>
                  </a:lnTo>
                  <a:lnTo>
                    <a:pt x="272554" y="471601"/>
                  </a:lnTo>
                  <a:lnTo>
                    <a:pt x="233273" y="472795"/>
                  </a:lnTo>
                  <a:lnTo>
                    <a:pt x="193865" y="466712"/>
                  </a:lnTo>
                  <a:lnTo>
                    <a:pt x="193255" y="466140"/>
                  </a:lnTo>
                  <a:lnTo>
                    <a:pt x="196469" y="460527"/>
                  </a:lnTo>
                  <a:lnTo>
                    <a:pt x="200977" y="453834"/>
                  </a:lnTo>
                  <a:lnTo>
                    <a:pt x="210210" y="441642"/>
                  </a:lnTo>
                  <a:lnTo>
                    <a:pt x="213334" y="436435"/>
                  </a:lnTo>
                  <a:lnTo>
                    <a:pt x="214083" y="434771"/>
                  </a:lnTo>
                  <a:lnTo>
                    <a:pt x="214007" y="431444"/>
                  </a:lnTo>
                  <a:lnTo>
                    <a:pt x="98107" y="433971"/>
                  </a:lnTo>
                  <a:lnTo>
                    <a:pt x="139687" y="543572"/>
                  </a:lnTo>
                  <a:lnTo>
                    <a:pt x="166344" y="504659"/>
                  </a:lnTo>
                  <a:lnTo>
                    <a:pt x="216496" y="515620"/>
                  </a:lnTo>
                  <a:lnTo>
                    <a:pt x="266788" y="516572"/>
                  </a:lnTo>
                  <a:lnTo>
                    <a:pt x="315861" y="507606"/>
                  </a:lnTo>
                  <a:lnTo>
                    <a:pt x="362331" y="488848"/>
                  </a:lnTo>
                  <a:lnTo>
                    <a:pt x="404863" y="460387"/>
                  </a:lnTo>
                  <a:lnTo>
                    <a:pt x="440753" y="423443"/>
                  </a:lnTo>
                  <a:lnTo>
                    <a:pt x="467804" y="380390"/>
                  </a:lnTo>
                  <a:lnTo>
                    <a:pt x="485482" y="332981"/>
                  </a:lnTo>
                  <a:lnTo>
                    <a:pt x="493293" y="282956"/>
                  </a:lnTo>
                  <a:close/>
                </a:path>
              </a:pathLst>
            </a:custGeom>
            <a:grpFill/>
          </p:spPr>
          <p:txBody>
            <a:bodyPr wrap="square" lIns="0" tIns="0" rIns="0" bIns="0" rtlCol="0"/>
            <a:lstStyle/>
            <a:p>
              <a:endParaRPr/>
            </a:p>
          </p:txBody>
        </p:sp>
      </p:grpSp>
      <p:grpSp>
        <p:nvGrpSpPr>
          <p:cNvPr id="157" name="object 27">
            <a:extLst>
              <a:ext uri="{FF2B5EF4-FFF2-40B4-BE49-F238E27FC236}">
                <a16:creationId xmlns:a16="http://schemas.microsoft.com/office/drawing/2014/main" id="{98A37C8B-2577-5F70-13F5-08B327810F12}"/>
              </a:ext>
            </a:extLst>
          </p:cNvPr>
          <p:cNvGrpSpPr/>
          <p:nvPr/>
        </p:nvGrpSpPr>
        <p:grpSpPr>
          <a:xfrm>
            <a:off x="-7761719" y="6494401"/>
            <a:ext cx="570229" cy="342265"/>
            <a:chOff x="455574" y="2330599"/>
            <a:chExt cx="570230" cy="342265"/>
          </a:xfrm>
        </p:grpSpPr>
        <p:sp>
          <p:nvSpPr>
            <p:cNvPr id="158" name="object 28">
              <a:extLst>
                <a:ext uri="{FF2B5EF4-FFF2-40B4-BE49-F238E27FC236}">
                  <a16:creationId xmlns:a16="http://schemas.microsoft.com/office/drawing/2014/main" id="{A348ED01-27CE-08C8-F6B9-3160FE80BD0C}"/>
                </a:ext>
              </a:extLst>
            </p:cNvPr>
            <p:cNvSpPr/>
            <p:nvPr/>
          </p:nvSpPr>
          <p:spPr>
            <a:xfrm>
              <a:off x="726255" y="2399828"/>
              <a:ext cx="299085" cy="273050"/>
            </a:xfrm>
            <a:custGeom>
              <a:avLst/>
              <a:gdLst/>
              <a:ahLst/>
              <a:cxnLst/>
              <a:rect l="l" t="t" r="r" b="b"/>
              <a:pathLst>
                <a:path w="299084" h="273050">
                  <a:moveTo>
                    <a:pt x="280547" y="0"/>
                  </a:moveTo>
                  <a:lnTo>
                    <a:pt x="265356" y="58"/>
                  </a:lnTo>
                  <a:lnTo>
                    <a:pt x="259067" y="3143"/>
                  </a:lnTo>
                  <a:lnTo>
                    <a:pt x="253272" y="8142"/>
                  </a:lnTo>
                  <a:lnTo>
                    <a:pt x="247811" y="13731"/>
                  </a:lnTo>
                  <a:lnTo>
                    <a:pt x="242522" y="18588"/>
                  </a:lnTo>
                  <a:lnTo>
                    <a:pt x="207562" y="41436"/>
                  </a:lnTo>
                  <a:lnTo>
                    <a:pt x="169667" y="58613"/>
                  </a:lnTo>
                  <a:lnTo>
                    <a:pt x="129388" y="69935"/>
                  </a:lnTo>
                  <a:lnTo>
                    <a:pt x="87277" y="75217"/>
                  </a:lnTo>
                  <a:lnTo>
                    <a:pt x="67776" y="75352"/>
                  </a:lnTo>
                  <a:lnTo>
                    <a:pt x="48152" y="75142"/>
                  </a:lnTo>
                  <a:lnTo>
                    <a:pt x="28798" y="76640"/>
                  </a:lnTo>
                  <a:lnTo>
                    <a:pt x="10112" y="81897"/>
                  </a:lnTo>
                  <a:lnTo>
                    <a:pt x="543" y="87460"/>
                  </a:lnTo>
                  <a:lnTo>
                    <a:pt x="0" y="92213"/>
                  </a:lnTo>
                  <a:lnTo>
                    <a:pt x="4690" y="97970"/>
                  </a:lnTo>
                  <a:lnTo>
                    <a:pt x="10823" y="106548"/>
                  </a:lnTo>
                  <a:lnTo>
                    <a:pt x="13474" y="112434"/>
                  </a:lnTo>
                  <a:lnTo>
                    <a:pt x="16479" y="120346"/>
                  </a:lnTo>
                  <a:lnTo>
                    <a:pt x="19072" y="128297"/>
                  </a:lnTo>
                  <a:lnTo>
                    <a:pt x="20488" y="134297"/>
                  </a:lnTo>
                  <a:lnTo>
                    <a:pt x="20488" y="272905"/>
                  </a:lnTo>
                  <a:lnTo>
                    <a:pt x="148440" y="272905"/>
                  </a:lnTo>
                  <a:lnTo>
                    <a:pt x="153835" y="205393"/>
                  </a:lnTo>
                  <a:lnTo>
                    <a:pt x="161534" y="138120"/>
                  </a:lnTo>
                  <a:lnTo>
                    <a:pt x="198492" y="121036"/>
                  </a:lnTo>
                  <a:lnTo>
                    <a:pt x="210619" y="114904"/>
                  </a:lnTo>
                  <a:lnTo>
                    <a:pt x="260007" y="78590"/>
                  </a:lnTo>
                  <a:lnTo>
                    <a:pt x="297754" y="33104"/>
                  </a:lnTo>
                  <a:lnTo>
                    <a:pt x="298930" y="18446"/>
                  </a:lnTo>
                  <a:lnTo>
                    <a:pt x="292466" y="6770"/>
                  </a:lnTo>
                  <a:lnTo>
                    <a:pt x="280547" y="0"/>
                  </a:lnTo>
                  <a:close/>
                </a:path>
              </a:pathLst>
            </a:custGeom>
            <a:solidFill>
              <a:srgbClr val="004F38"/>
            </a:solidFill>
          </p:spPr>
          <p:txBody>
            <a:bodyPr wrap="square" lIns="0" tIns="0" rIns="0" bIns="0" rtlCol="0"/>
            <a:lstStyle/>
            <a:p>
              <a:endParaRPr/>
            </a:p>
          </p:txBody>
        </p:sp>
        <p:sp>
          <p:nvSpPr>
            <p:cNvPr id="159" name="object 29">
              <a:extLst>
                <a:ext uri="{FF2B5EF4-FFF2-40B4-BE49-F238E27FC236}">
                  <a16:creationId xmlns:a16="http://schemas.microsoft.com/office/drawing/2014/main" id="{47F7CC23-D430-CD6D-5769-BDA98F9AD498}"/>
                </a:ext>
              </a:extLst>
            </p:cNvPr>
            <p:cNvSpPr/>
            <p:nvPr/>
          </p:nvSpPr>
          <p:spPr>
            <a:xfrm>
              <a:off x="455574" y="2402215"/>
              <a:ext cx="271145" cy="271145"/>
            </a:xfrm>
            <a:custGeom>
              <a:avLst/>
              <a:gdLst/>
              <a:ahLst/>
              <a:cxnLst/>
              <a:rect l="l" t="t" r="r" b="b"/>
              <a:pathLst>
                <a:path w="271145" h="271144">
                  <a:moveTo>
                    <a:pt x="0" y="0"/>
                  </a:moveTo>
                  <a:lnTo>
                    <a:pt x="48221" y="124688"/>
                  </a:lnTo>
                  <a:lnTo>
                    <a:pt x="85290" y="146252"/>
                  </a:lnTo>
                  <a:lnTo>
                    <a:pt x="98361" y="152184"/>
                  </a:lnTo>
                  <a:lnTo>
                    <a:pt x="108381" y="270522"/>
                  </a:lnTo>
                  <a:lnTo>
                    <a:pt x="239991" y="270522"/>
                  </a:lnTo>
                  <a:lnTo>
                    <a:pt x="239991" y="173405"/>
                  </a:lnTo>
                  <a:lnTo>
                    <a:pt x="271068" y="180467"/>
                  </a:lnTo>
                  <a:lnTo>
                    <a:pt x="271068" y="140741"/>
                  </a:lnTo>
                  <a:lnTo>
                    <a:pt x="269544" y="132277"/>
                  </a:lnTo>
                  <a:lnTo>
                    <a:pt x="233670" y="94379"/>
                  </a:lnTo>
                  <a:lnTo>
                    <a:pt x="170934" y="89711"/>
                  </a:lnTo>
                  <a:lnTo>
                    <a:pt x="144259" y="88430"/>
                  </a:lnTo>
                  <a:lnTo>
                    <a:pt x="100308" y="77422"/>
                  </a:lnTo>
                  <a:lnTo>
                    <a:pt x="63576" y="57726"/>
                  </a:lnTo>
                  <a:lnTo>
                    <a:pt x="31120" y="31274"/>
                  </a:lnTo>
                  <a:lnTo>
                    <a:pt x="0" y="0"/>
                  </a:lnTo>
                  <a:close/>
                </a:path>
              </a:pathLst>
            </a:custGeom>
            <a:solidFill>
              <a:schemeClr val="tx1"/>
            </a:solidFill>
          </p:spPr>
          <p:txBody>
            <a:bodyPr wrap="square" lIns="0" tIns="0" rIns="0" bIns="0" rtlCol="0"/>
            <a:lstStyle/>
            <a:p>
              <a:endParaRPr/>
            </a:p>
          </p:txBody>
        </p:sp>
        <p:pic>
          <p:nvPicPr>
            <p:cNvPr id="160" name="object 30">
              <a:extLst>
                <a:ext uri="{FF2B5EF4-FFF2-40B4-BE49-F238E27FC236}">
                  <a16:creationId xmlns:a16="http://schemas.microsoft.com/office/drawing/2014/main" id="{51DBB996-8494-314D-7ACB-D7E1E05519BD}"/>
                </a:ext>
              </a:extLst>
            </p:cNvPr>
            <p:cNvPicPr/>
            <p:nvPr/>
          </p:nvPicPr>
          <p:blipFill>
            <a:blip r:embed="rId48" cstate="print">
              <a:biLevel thresh="50000"/>
            </a:blip>
            <a:stretch>
              <a:fillRect/>
            </a:stretch>
          </p:blipFill>
          <p:spPr>
            <a:xfrm>
              <a:off x="553803" y="2353945"/>
              <a:ext cx="127158" cy="123421"/>
            </a:xfrm>
            <a:prstGeom prst="rect">
              <a:avLst/>
            </a:prstGeom>
          </p:spPr>
        </p:pic>
        <p:pic>
          <p:nvPicPr>
            <p:cNvPr id="161" name="object 31">
              <a:extLst>
                <a:ext uri="{FF2B5EF4-FFF2-40B4-BE49-F238E27FC236}">
                  <a16:creationId xmlns:a16="http://schemas.microsoft.com/office/drawing/2014/main" id="{826DC928-2404-E283-DED1-249AD840EA39}"/>
                </a:ext>
              </a:extLst>
            </p:cNvPr>
            <p:cNvPicPr/>
            <p:nvPr/>
          </p:nvPicPr>
          <p:blipFill>
            <a:blip r:embed="rId49" cstate="print"/>
            <a:stretch>
              <a:fillRect/>
            </a:stretch>
          </p:blipFill>
          <p:spPr>
            <a:xfrm>
              <a:off x="741281" y="2330599"/>
              <a:ext cx="129901" cy="126669"/>
            </a:xfrm>
            <a:prstGeom prst="rect">
              <a:avLst/>
            </a:prstGeom>
          </p:spPr>
        </p:pic>
      </p:grpSp>
      <p:grpSp>
        <p:nvGrpSpPr>
          <p:cNvPr id="162" name="object 40">
            <a:extLst>
              <a:ext uri="{FF2B5EF4-FFF2-40B4-BE49-F238E27FC236}">
                <a16:creationId xmlns:a16="http://schemas.microsoft.com/office/drawing/2014/main" id="{5BA4BADB-7EA3-9D80-F017-95C9BD0BA1BB}"/>
              </a:ext>
            </a:extLst>
          </p:cNvPr>
          <p:cNvGrpSpPr/>
          <p:nvPr/>
        </p:nvGrpSpPr>
        <p:grpSpPr>
          <a:xfrm>
            <a:off x="-7686603" y="5789675"/>
            <a:ext cx="497205" cy="476251"/>
            <a:chOff x="3873986" y="1596440"/>
            <a:chExt cx="497205" cy="476250"/>
          </a:xfrm>
        </p:grpSpPr>
        <p:sp>
          <p:nvSpPr>
            <p:cNvPr id="163" name="object 41">
              <a:extLst>
                <a:ext uri="{FF2B5EF4-FFF2-40B4-BE49-F238E27FC236}">
                  <a16:creationId xmlns:a16="http://schemas.microsoft.com/office/drawing/2014/main" id="{FBE7E022-E3A6-F7CC-F1EC-2FB561F77890}"/>
                </a:ext>
              </a:extLst>
            </p:cNvPr>
            <p:cNvSpPr/>
            <p:nvPr/>
          </p:nvSpPr>
          <p:spPr>
            <a:xfrm>
              <a:off x="4035652" y="1596440"/>
              <a:ext cx="335280" cy="427990"/>
            </a:xfrm>
            <a:custGeom>
              <a:avLst/>
              <a:gdLst/>
              <a:ahLst/>
              <a:cxnLst/>
              <a:rect l="l" t="t" r="r" b="b"/>
              <a:pathLst>
                <a:path w="335279" h="427989">
                  <a:moveTo>
                    <a:pt x="71305" y="104611"/>
                  </a:moveTo>
                  <a:lnTo>
                    <a:pt x="38486" y="110091"/>
                  </a:lnTo>
                  <a:lnTo>
                    <a:pt x="8623" y="129400"/>
                  </a:lnTo>
                  <a:lnTo>
                    <a:pt x="19069" y="140066"/>
                  </a:lnTo>
                  <a:lnTo>
                    <a:pt x="24593" y="154135"/>
                  </a:lnTo>
                  <a:lnTo>
                    <a:pt x="29222" y="169339"/>
                  </a:lnTo>
                  <a:lnTo>
                    <a:pt x="36982" y="183413"/>
                  </a:lnTo>
                  <a:lnTo>
                    <a:pt x="42494" y="190017"/>
                  </a:lnTo>
                  <a:lnTo>
                    <a:pt x="50088" y="190957"/>
                  </a:lnTo>
                  <a:lnTo>
                    <a:pt x="53428" y="197269"/>
                  </a:lnTo>
                  <a:lnTo>
                    <a:pt x="57626" y="209184"/>
                  </a:lnTo>
                  <a:lnTo>
                    <a:pt x="60313" y="224062"/>
                  </a:lnTo>
                  <a:lnTo>
                    <a:pt x="61831" y="239288"/>
                  </a:lnTo>
                  <a:lnTo>
                    <a:pt x="62522" y="252247"/>
                  </a:lnTo>
                  <a:lnTo>
                    <a:pt x="81176" y="252830"/>
                  </a:lnTo>
                  <a:lnTo>
                    <a:pt x="92313" y="264779"/>
                  </a:lnTo>
                  <a:lnTo>
                    <a:pt x="98090" y="282467"/>
                  </a:lnTo>
                  <a:lnTo>
                    <a:pt x="98187" y="282761"/>
                  </a:lnTo>
                  <a:lnTo>
                    <a:pt x="101053" y="301447"/>
                  </a:lnTo>
                  <a:lnTo>
                    <a:pt x="101912" y="329944"/>
                  </a:lnTo>
                  <a:lnTo>
                    <a:pt x="102001" y="332892"/>
                  </a:lnTo>
                  <a:lnTo>
                    <a:pt x="95500" y="359600"/>
                  </a:lnTo>
                  <a:lnTo>
                    <a:pt x="79994" y="381632"/>
                  </a:lnTo>
                  <a:lnTo>
                    <a:pt x="53924" y="399046"/>
                  </a:lnTo>
                  <a:lnTo>
                    <a:pt x="70247" y="413824"/>
                  </a:lnTo>
                  <a:lnTo>
                    <a:pt x="89189" y="423621"/>
                  </a:lnTo>
                  <a:lnTo>
                    <a:pt x="89539" y="423621"/>
                  </a:lnTo>
                  <a:lnTo>
                    <a:pt x="109579" y="427496"/>
                  </a:lnTo>
                  <a:lnTo>
                    <a:pt x="131495" y="425157"/>
                  </a:lnTo>
                  <a:lnTo>
                    <a:pt x="137540" y="423621"/>
                  </a:lnTo>
                  <a:lnTo>
                    <a:pt x="147764" y="417842"/>
                  </a:lnTo>
                  <a:lnTo>
                    <a:pt x="152120" y="417550"/>
                  </a:lnTo>
                  <a:lnTo>
                    <a:pt x="220135" y="417550"/>
                  </a:lnTo>
                  <a:lnTo>
                    <a:pt x="237586" y="410273"/>
                  </a:lnTo>
                  <a:lnTo>
                    <a:pt x="272968" y="375365"/>
                  </a:lnTo>
                  <a:lnTo>
                    <a:pt x="302712" y="329944"/>
                  </a:lnTo>
                  <a:lnTo>
                    <a:pt x="324022" y="282467"/>
                  </a:lnTo>
                  <a:lnTo>
                    <a:pt x="334098" y="241388"/>
                  </a:lnTo>
                  <a:lnTo>
                    <a:pt x="335184" y="220964"/>
                  </a:lnTo>
                  <a:lnTo>
                    <a:pt x="334952" y="210467"/>
                  </a:lnTo>
                  <a:lnTo>
                    <a:pt x="334098" y="200063"/>
                  </a:lnTo>
                  <a:lnTo>
                    <a:pt x="317040" y="156827"/>
                  </a:lnTo>
                  <a:lnTo>
                    <a:pt x="288402" y="126328"/>
                  </a:lnTo>
                  <a:lnTo>
                    <a:pt x="263423" y="115265"/>
                  </a:lnTo>
                  <a:lnTo>
                    <a:pt x="140093" y="115265"/>
                  </a:lnTo>
                  <a:lnTo>
                    <a:pt x="105651" y="107992"/>
                  </a:lnTo>
                  <a:lnTo>
                    <a:pt x="71305" y="104611"/>
                  </a:lnTo>
                  <a:close/>
                </a:path>
                <a:path w="335279" h="427989">
                  <a:moveTo>
                    <a:pt x="220135" y="417550"/>
                  </a:moveTo>
                  <a:lnTo>
                    <a:pt x="152120" y="417550"/>
                  </a:lnTo>
                  <a:lnTo>
                    <a:pt x="160574" y="418911"/>
                  </a:lnTo>
                  <a:lnTo>
                    <a:pt x="171675" y="422357"/>
                  </a:lnTo>
                  <a:lnTo>
                    <a:pt x="184810" y="425565"/>
                  </a:lnTo>
                  <a:lnTo>
                    <a:pt x="199364" y="426212"/>
                  </a:lnTo>
                  <a:lnTo>
                    <a:pt x="220135" y="417550"/>
                  </a:lnTo>
                  <a:close/>
                </a:path>
                <a:path w="335279" h="427989">
                  <a:moveTo>
                    <a:pt x="39671" y="10893"/>
                  </a:moveTo>
                  <a:lnTo>
                    <a:pt x="0" y="15227"/>
                  </a:lnTo>
                  <a:lnTo>
                    <a:pt x="21843" y="56930"/>
                  </a:lnTo>
                  <a:lnTo>
                    <a:pt x="53957" y="86982"/>
                  </a:lnTo>
                  <a:lnTo>
                    <a:pt x="140080" y="86982"/>
                  </a:lnTo>
                  <a:lnTo>
                    <a:pt x="140093" y="115265"/>
                  </a:lnTo>
                  <a:lnTo>
                    <a:pt x="161669" y="115265"/>
                  </a:lnTo>
                  <a:lnTo>
                    <a:pt x="163305" y="95154"/>
                  </a:lnTo>
                  <a:lnTo>
                    <a:pt x="166579" y="77876"/>
                  </a:lnTo>
                  <a:lnTo>
                    <a:pt x="131978" y="77876"/>
                  </a:lnTo>
                  <a:lnTo>
                    <a:pt x="126771" y="75946"/>
                  </a:lnTo>
                  <a:lnTo>
                    <a:pt x="124498" y="75565"/>
                  </a:lnTo>
                  <a:lnTo>
                    <a:pt x="100185" y="69334"/>
                  </a:lnTo>
                  <a:lnTo>
                    <a:pt x="74579" y="58888"/>
                  </a:lnTo>
                  <a:lnTo>
                    <a:pt x="50351" y="45505"/>
                  </a:lnTo>
                  <a:lnTo>
                    <a:pt x="30175" y="30467"/>
                  </a:lnTo>
                  <a:lnTo>
                    <a:pt x="115818" y="30467"/>
                  </a:lnTo>
                  <a:lnTo>
                    <a:pt x="107327" y="23342"/>
                  </a:lnTo>
                  <a:lnTo>
                    <a:pt x="75018" y="12122"/>
                  </a:lnTo>
                  <a:lnTo>
                    <a:pt x="39671" y="10893"/>
                  </a:lnTo>
                  <a:close/>
                </a:path>
                <a:path w="335279" h="427989">
                  <a:moveTo>
                    <a:pt x="203720" y="106591"/>
                  </a:moveTo>
                  <a:lnTo>
                    <a:pt x="193185" y="108465"/>
                  </a:lnTo>
                  <a:lnTo>
                    <a:pt x="182781" y="111312"/>
                  </a:lnTo>
                  <a:lnTo>
                    <a:pt x="172334" y="113963"/>
                  </a:lnTo>
                  <a:lnTo>
                    <a:pt x="161565" y="115265"/>
                  </a:lnTo>
                  <a:lnTo>
                    <a:pt x="263423" y="115265"/>
                  </a:lnTo>
                  <a:lnTo>
                    <a:pt x="250018" y="109328"/>
                  </a:lnTo>
                  <a:lnTo>
                    <a:pt x="203720" y="106591"/>
                  </a:lnTo>
                  <a:close/>
                </a:path>
                <a:path w="335279" h="427989">
                  <a:moveTo>
                    <a:pt x="140080" y="86982"/>
                  </a:moveTo>
                  <a:lnTo>
                    <a:pt x="54219" y="86982"/>
                  </a:lnTo>
                  <a:lnTo>
                    <a:pt x="93927" y="98921"/>
                  </a:lnTo>
                  <a:lnTo>
                    <a:pt x="140080" y="86982"/>
                  </a:lnTo>
                  <a:close/>
                </a:path>
                <a:path w="335279" h="427989">
                  <a:moveTo>
                    <a:pt x="115818" y="30467"/>
                  </a:moveTo>
                  <a:lnTo>
                    <a:pt x="30175" y="30467"/>
                  </a:lnTo>
                  <a:lnTo>
                    <a:pt x="57920" y="36993"/>
                  </a:lnTo>
                  <a:lnTo>
                    <a:pt x="57743" y="36993"/>
                  </a:lnTo>
                  <a:lnTo>
                    <a:pt x="83370" y="46305"/>
                  </a:lnTo>
                  <a:lnTo>
                    <a:pt x="108047" y="58690"/>
                  </a:lnTo>
                  <a:lnTo>
                    <a:pt x="131470" y="73964"/>
                  </a:lnTo>
                  <a:lnTo>
                    <a:pt x="131978" y="77876"/>
                  </a:lnTo>
                  <a:lnTo>
                    <a:pt x="166579" y="77876"/>
                  </a:lnTo>
                  <a:lnTo>
                    <a:pt x="166945" y="75946"/>
                  </a:lnTo>
                  <a:lnTo>
                    <a:pt x="170543" y="65328"/>
                  </a:lnTo>
                  <a:lnTo>
                    <a:pt x="149390" y="65328"/>
                  </a:lnTo>
                  <a:lnTo>
                    <a:pt x="142493" y="57569"/>
                  </a:lnTo>
                  <a:lnTo>
                    <a:pt x="140703" y="52197"/>
                  </a:lnTo>
                  <a:lnTo>
                    <a:pt x="137883" y="48983"/>
                  </a:lnTo>
                  <a:lnTo>
                    <a:pt x="115818" y="30467"/>
                  </a:lnTo>
                  <a:close/>
                </a:path>
                <a:path w="335279" h="427989">
                  <a:moveTo>
                    <a:pt x="200456" y="0"/>
                  </a:moveTo>
                  <a:lnTo>
                    <a:pt x="185369" y="0"/>
                  </a:lnTo>
                  <a:lnTo>
                    <a:pt x="175220" y="11793"/>
                  </a:lnTo>
                  <a:lnTo>
                    <a:pt x="165890" y="24022"/>
                  </a:lnTo>
                  <a:lnTo>
                    <a:pt x="157651" y="36993"/>
                  </a:lnTo>
                  <a:lnTo>
                    <a:pt x="150774" y="51015"/>
                  </a:lnTo>
                  <a:lnTo>
                    <a:pt x="149009" y="55232"/>
                  </a:lnTo>
                  <a:lnTo>
                    <a:pt x="149390" y="65328"/>
                  </a:lnTo>
                  <a:lnTo>
                    <a:pt x="170543" y="65328"/>
                  </a:lnTo>
                  <a:lnTo>
                    <a:pt x="173180" y="57569"/>
                  </a:lnTo>
                  <a:lnTo>
                    <a:pt x="173227" y="57429"/>
                  </a:lnTo>
                  <a:lnTo>
                    <a:pt x="182727" y="39738"/>
                  </a:lnTo>
                  <a:lnTo>
                    <a:pt x="190752" y="30068"/>
                  </a:lnTo>
                  <a:lnTo>
                    <a:pt x="199383" y="20164"/>
                  </a:lnTo>
                  <a:lnTo>
                    <a:pt x="204119" y="10113"/>
                  </a:lnTo>
                  <a:lnTo>
                    <a:pt x="200456" y="0"/>
                  </a:lnTo>
                  <a:close/>
                </a:path>
              </a:pathLst>
            </a:custGeom>
            <a:solidFill>
              <a:srgbClr val="7BBD00"/>
            </a:solidFill>
          </p:spPr>
          <p:txBody>
            <a:bodyPr wrap="square" lIns="0" tIns="0" rIns="0" bIns="0" rtlCol="0"/>
            <a:lstStyle/>
            <a:p>
              <a:endParaRPr dirty="0"/>
            </a:p>
          </p:txBody>
        </p:sp>
        <p:pic>
          <p:nvPicPr>
            <p:cNvPr id="164" name="object 42">
              <a:extLst>
                <a:ext uri="{FF2B5EF4-FFF2-40B4-BE49-F238E27FC236}">
                  <a16:creationId xmlns:a16="http://schemas.microsoft.com/office/drawing/2014/main" id="{2D352FE6-0A47-E965-4A40-B968827B0691}"/>
                </a:ext>
              </a:extLst>
            </p:cNvPr>
            <p:cNvPicPr/>
            <p:nvPr/>
          </p:nvPicPr>
          <p:blipFill>
            <a:blip r:embed="rId50" cstate="print"/>
            <a:stretch>
              <a:fillRect/>
            </a:stretch>
          </p:blipFill>
          <p:spPr>
            <a:xfrm>
              <a:off x="3873986" y="1631236"/>
              <a:ext cx="241709" cy="441454"/>
            </a:xfrm>
            <a:prstGeom prst="rect">
              <a:avLst/>
            </a:prstGeom>
          </p:spPr>
        </p:pic>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descr="MSU Extension logo and county annual report page 2"/>
          <p:cNvGrpSpPr/>
          <p:nvPr/>
        </p:nvGrpSpPr>
        <p:grpSpPr>
          <a:xfrm>
            <a:off x="0" y="8572501"/>
            <a:ext cx="7315200" cy="571500"/>
            <a:chOff x="0" y="8572500"/>
            <a:chExt cx="7315200" cy="571500"/>
          </a:xfrm>
        </p:grpSpPr>
        <p:sp>
          <p:nvSpPr>
            <p:cNvPr id="3" name="object 3"/>
            <p:cNvSpPr/>
            <p:nvPr/>
          </p:nvSpPr>
          <p:spPr>
            <a:xfrm>
              <a:off x="0" y="8572500"/>
              <a:ext cx="7315200" cy="571500"/>
            </a:xfrm>
            <a:custGeom>
              <a:avLst/>
              <a:gdLst/>
              <a:ahLst/>
              <a:cxnLst/>
              <a:rect l="l" t="t" r="r" b="b"/>
              <a:pathLst>
                <a:path w="7315200" h="571500">
                  <a:moveTo>
                    <a:pt x="7315200" y="0"/>
                  </a:moveTo>
                  <a:lnTo>
                    <a:pt x="0" y="0"/>
                  </a:lnTo>
                  <a:lnTo>
                    <a:pt x="0" y="571500"/>
                  </a:lnTo>
                  <a:lnTo>
                    <a:pt x="7315200" y="571500"/>
                  </a:lnTo>
                  <a:lnTo>
                    <a:pt x="7315200" y="0"/>
                  </a:lnTo>
                  <a:close/>
                </a:path>
              </a:pathLst>
            </a:custGeom>
            <a:solidFill>
              <a:srgbClr val="004F38"/>
            </a:solidFill>
          </p:spPr>
          <p:txBody>
            <a:bodyPr wrap="square" lIns="0" tIns="0" rIns="0" bIns="0" rtlCol="0"/>
            <a:lstStyle/>
            <a:p>
              <a:endParaRPr/>
            </a:p>
          </p:txBody>
        </p:sp>
        <p:pic>
          <p:nvPicPr>
            <p:cNvPr id="4" name="object 4"/>
            <p:cNvPicPr/>
            <p:nvPr/>
          </p:nvPicPr>
          <p:blipFill>
            <a:blip r:embed="rId2" cstate="print"/>
            <a:stretch>
              <a:fillRect/>
            </a:stretch>
          </p:blipFill>
          <p:spPr>
            <a:xfrm>
              <a:off x="454685" y="8774692"/>
              <a:ext cx="825157" cy="175760"/>
            </a:xfrm>
            <a:prstGeom prst="rect">
              <a:avLst/>
            </a:prstGeom>
          </p:spPr>
        </p:pic>
        <p:sp>
          <p:nvSpPr>
            <p:cNvPr id="5" name="object 5"/>
            <p:cNvSpPr/>
            <p:nvPr/>
          </p:nvSpPr>
          <p:spPr>
            <a:xfrm>
              <a:off x="1340827" y="8763380"/>
              <a:ext cx="651510" cy="198755"/>
            </a:xfrm>
            <a:custGeom>
              <a:avLst/>
              <a:gdLst/>
              <a:ahLst/>
              <a:cxnLst/>
              <a:rect l="l" t="t" r="r" b="b"/>
              <a:pathLst>
                <a:path w="651510" h="198754">
                  <a:moveTo>
                    <a:pt x="3403" y="0"/>
                  </a:moveTo>
                  <a:lnTo>
                    <a:pt x="0" y="0"/>
                  </a:lnTo>
                  <a:lnTo>
                    <a:pt x="0" y="198374"/>
                  </a:lnTo>
                  <a:lnTo>
                    <a:pt x="3403" y="198374"/>
                  </a:lnTo>
                  <a:lnTo>
                    <a:pt x="3403" y="0"/>
                  </a:lnTo>
                  <a:close/>
                </a:path>
                <a:path w="651510" h="198754">
                  <a:moveTo>
                    <a:pt x="122961" y="130441"/>
                  </a:moveTo>
                  <a:lnTo>
                    <a:pt x="79590" y="130441"/>
                  </a:lnTo>
                  <a:lnTo>
                    <a:pt x="79590" y="94361"/>
                  </a:lnTo>
                  <a:lnTo>
                    <a:pt x="118503" y="94361"/>
                  </a:lnTo>
                  <a:lnTo>
                    <a:pt x="118503" y="83667"/>
                  </a:lnTo>
                  <a:lnTo>
                    <a:pt x="79590" y="83667"/>
                  </a:lnTo>
                  <a:lnTo>
                    <a:pt x="79590" y="52044"/>
                  </a:lnTo>
                  <a:lnTo>
                    <a:pt x="120726" y="52044"/>
                  </a:lnTo>
                  <a:lnTo>
                    <a:pt x="120726" y="41198"/>
                  </a:lnTo>
                  <a:lnTo>
                    <a:pt x="66675" y="41198"/>
                  </a:lnTo>
                  <a:lnTo>
                    <a:pt x="66675" y="141287"/>
                  </a:lnTo>
                  <a:lnTo>
                    <a:pt x="122961" y="141287"/>
                  </a:lnTo>
                  <a:lnTo>
                    <a:pt x="122961" y="130441"/>
                  </a:lnTo>
                  <a:close/>
                </a:path>
                <a:path w="651510" h="198754">
                  <a:moveTo>
                    <a:pt x="195427" y="141274"/>
                  </a:moveTo>
                  <a:lnTo>
                    <a:pt x="170180" y="104152"/>
                  </a:lnTo>
                  <a:lnTo>
                    <a:pt x="194678" y="69405"/>
                  </a:lnTo>
                  <a:lnTo>
                    <a:pt x="180581" y="69405"/>
                  </a:lnTo>
                  <a:lnTo>
                    <a:pt x="170484" y="84696"/>
                  </a:lnTo>
                  <a:lnTo>
                    <a:pt x="165722" y="92278"/>
                  </a:lnTo>
                  <a:lnTo>
                    <a:pt x="163347" y="96583"/>
                  </a:lnTo>
                  <a:lnTo>
                    <a:pt x="162902" y="96583"/>
                  </a:lnTo>
                  <a:lnTo>
                    <a:pt x="158305" y="88861"/>
                  </a:lnTo>
                  <a:lnTo>
                    <a:pt x="145376" y="69405"/>
                  </a:lnTo>
                  <a:lnTo>
                    <a:pt x="130835" y="69405"/>
                  </a:lnTo>
                  <a:lnTo>
                    <a:pt x="155181" y="104597"/>
                  </a:lnTo>
                  <a:lnTo>
                    <a:pt x="129641" y="141274"/>
                  </a:lnTo>
                  <a:lnTo>
                    <a:pt x="144043" y="141274"/>
                  </a:lnTo>
                  <a:lnTo>
                    <a:pt x="157111" y="120789"/>
                  </a:lnTo>
                  <a:lnTo>
                    <a:pt x="159639" y="117068"/>
                  </a:lnTo>
                  <a:lnTo>
                    <a:pt x="162013" y="112623"/>
                  </a:lnTo>
                  <a:lnTo>
                    <a:pt x="162306" y="112623"/>
                  </a:lnTo>
                  <a:lnTo>
                    <a:pt x="167208" y="120929"/>
                  </a:lnTo>
                  <a:lnTo>
                    <a:pt x="180581" y="141274"/>
                  </a:lnTo>
                  <a:lnTo>
                    <a:pt x="195427" y="141274"/>
                  </a:lnTo>
                  <a:close/>
                </a:path>
                <a:path w="651510" h="198754">
                  <a:moveTo>
                    <a:pt x="244436" y="69405"/>
                  </a:moveTo>
                  <a:lnTo>
                    <a:pt x="225729" y="69405"/>
                  </a:lnTo>
                  <a:lnTo>
                    <a:pt x="225729" y="52184"/>
                  </a:lnTo>
                  <a:lnTo>
                    <a:pt x="212953" y="56197"/>
                  </a:lnTo>
                  <a:lnTo>
                    <a:pt x="212953" y="69405"/>
                  </a:lnTo>
                  <a:lnTo>
                    <a:pt x="201815" y="69405"/>
                  </a:lnTo>
                  <a:lnTo>
                    <a:pt x="201815" y="79362"/>
                  </a:lnTo>
                  <a:lnTo>
                    <a:pt x="212953" y="79362"/>
                  </a:lnTo>
                  <a:lnTo>
                    <a:pt x="212953" y="127025"/>
                  </a:lnTo>
                  <a:lnTo>
                    <a:pt x="214299" y="133413"/>
                  </a:lnTo>
                  <a:lnTo>
                    <a:pt x="218008" y="137274"/>
                  </a:lnTo>
                  <a:lnTo>
                    <a:pt x="221119" y="140843"/>
                  </a:lnTo>
                  <a:lnTo>
                    <a:pt x="226021" y="142913"/>
                  </a:lnTo>
                  <a:lnTo>
                    <a:pt x="237159" y="142913"/>
                  </a:lnTo>
                  <a:lnTo>
                    <a:pt x="241173" y="142024"/>
                  </a:lnTo>
                  <a:lnTo>
                    <a:pt x="243700" y="140982"/>
                  </a:lnTo>
                  <a:lnTo>
                    <a:pt x="243103" y="131191"/>
                  </a:lnTo>
                  <a:lnTo>
                    <a:pt x="241173" y="131775"/>
                  </a:lnTo>
                  <a:lnTo>
                    <a:pt x="239090" y="132080"/>
                  </a:lnTo>
                  <a:lnTo>
                    <a:pt x="228244" y="132080"/>
                  </a:lnTo>
                  <a:lnTo>
                    <a:pt x="225729" y="127025"/>
                  </a:lnTo>
                  <a:lnTo>
                    <a:pt x="225729" y="79362"/>
                  </a:lnTo>
                  <a:lnTo>
                    <a:pt x="244436" y="79362"/>
                  </a:lnTo>
                  <a:lnTo>
                    <a:pt x="244436" y="69405"/>
                  </a:lnTo>
                  <a:close/>
                </a:path>
                <a:path w="651510" h="198754">
                  <a:moveTo>
                    <a:pt x="316458" y="101625"/>
                  </a:moveTo>
                  <a:lnTo>
                    <a:pt x="316052" y="98361"/>
                  </a:lnTo>
                  <a:lnTo>
                    <a:pt x="315214" y="91541"/>
                  </a:lnTo>
                  <a:lnTo>
                    <a:pt x="315112" y="90766"/>
                  </a:lnTo>
                  <a:lnTo>
                    <a:pt x="310400" y="79743"/>
                  </a:lnTo>
                  <a:lnTo>
                    <a:pt x="307606" y="77127"/>
                  </a:lnTo>
                  <a:lnTo>
                    <a:pt x="303834" y="73596"/>
                  </a:lnTo>
                  <a:lnTo>
                    <a:pt x="303834" y="98361"/>
                  </a:lnTo>
                  <a:lnTo>
                    <a:pt x="265658" y="98361"/>
                  </a:lnTo>
                  <a:lnTo>
                    <a:pt x="267296" y="91541"/>
                  </a:lnTo>
                  <a:lnTo>
                    <a:pt x="267347" y="91325"/>
                  </a:lnTo>
                  <a:lnTo>
                    <a:pt x="267627" y="90766"/>
                  </a:lnTo>
                  <a:lnTo>
                    <a:pt x="271119" y="84353"/>
                  </a:lnTo>
                  <a:lnTo>
                    <a:pt x="277025" y="79286"/>
                  </a:lnTo>
                  <a:lnTo>
                    <a:pt x="276707" y="79286"/>
                  </a:lnTo>
                  <a:lnTo>
                    <a:pt x="285711" y="77127"/>
                  </a:lnTo>
                  <a:lnTo>
                    <a:pt x="294767" y="79286"/>
                  </a:lnTo>
                  <a:lnTo>
                    <a:pt x="300342" y="84632"/>
                  </a:lnTo>
                  <a:lnTo>
                    <a:pt x="303047" y="91325"/>
                  </a:lnTo>
                  <a:lnTo>
                    <a:pt x="303136" y="91541"/>
                  </a:lnTo>
                  <a:lnTo>
                    <a:pt x="303834" y="98361"/>
                  </a:lnTo>
                  <a:lnTo>
                    <a:pt x="303834" y="73596"/>
                  </a:lnTo>
                  <a:lnTo>
                    <a:pt x="301294" y="71208"/>
                  </a:lnTo>
                  <a:lnTo>
                    <a:pt x="286753" y="67767"/>
                  </a:lnTo>
                  <a:lnTo>
                    <a:pt x="272656" y="70777"/>
                  </a:lnTo>
                  <a:lnTo>
                    <a:pt x="262051" y="79019"/>
                  </a:lnTo>
                  <a:lnTo>
                    <a:pt x="255371" y="91325"/>
                  </a:lnTo>
                  <a:lnTo>
                    <a:pt x="253072" y="106375"/>
                  </a:lnTo>
                  <a:lnTo>
                    <a:pt x="253047" y="106527"/>
                  </a:lnTo>
                  <a:lnTo>
                    <a:pt x="255460" y="121361"/>
                  </a:lnTo>
                  <a:lnTo>
                    <a:pt x="262305" y="132664"/>
                  </a:lnTo>
                  <a:lnTo>
                    <a:pt x="262420" y="132854"/>
                  </a:lnTo>
                  <a:lnTo>
                    <a:pt x="273710" y="140398"/>
                  </a:lnTo>
                  <a:lnTo>
                    <a:pt x="274218" y="140398"/>
                  </a:lnTo>
                  <a:lnTo>
                    <a:pt x="288378" y="142913"/>
                  </a:lnTo>
                  <a:lnTo>
                    <a:pt x="299821" y="142913"/>
                  </a:lnTo>
                  <a:lnTo>
                    <a:pt x="307695" y="140398"/>
                  </a:lnTo>
                  <a:lnTo>
                    <a:pt x="312293" y="138303"/>
                  </a:lnTo>
                  <a:lnTo>
                    <a:pt x="310997" y="132854"/>
                  </a:lnTo>
                  <a:lnTo>
                    <a:pt x="310946" y="132664"/>
                  </a:lnTo>
                  <a:lnTo>
                    <a:pt x="310070" y="128955"/>
                  </a:lnTo>
                  <a:lnTo>
                    <a:pt x="305168" y="131025"/>
                  </a:lnTo>
                  <a:lnTo>
                    <a:pt x="299516" y="132664"/>
                  </a:lnTo>
                  <a:lnTo>
                    <a:pt x="290169" y="132664"/>
                  </a:lnTo>
                  <a:lnTo>
                    <a:pt x="280847" y="131254"/>
                  </a:lnTo>
                  <a:lnTo>
                    <a:pt x="273050" y="126822"/>
                  </a:lnTo>
                  <a:lnTo>
                    <a:pt x="267652" y="119075"/>
                  </a:lnTo>
                  <a:lnTo>
                    <a:pt x="265518" y="107721"/>
                  </a:lnTo>
                  <a:lnTo>
                    <a:pt x="316001" y="107721"/>
                  </a:lnTo>
                  <a:lnTo>
                    <a:pt x="316141" y="106527"/>
                  </a:lnTo>
                  <a:lnTo>
                    <a:pt x="316458" y="104305"/>
                  </a:lnTo>
                  <a:lnTo>
                    <a:pt x="316458" y="101625"/>
                  </a:lnTo>
                  <a:close/>
                </a:path>
                <a:path w="651510" h="198754">
                  <a:moveTo>
                    <a:pt x="393814" y="98361"/>
                  </a:moveTo>
                  <a:lnTo>
                    <a:pt x="391248" y="83185"/>
                  </a:lnTo>
                  <a:lnTo>
                    <a:pt x="384848" y="73825"/>
                  </a:lnTo>
                  <a:lnTo>
                    <a:pt x="376593" y="69088"/>
                  </a:lnTo>
                  <a:lnTo>
                    <a:pt x="368427" y="67779"/>
                  </a:lnTo>
                  <a:lnTo>
                    <a:pt x="360197" y="68935"/>
                  </a:lnTo>
                  <a:lnTo>
                    <a:pt x="353428" y="71970"/>
                  </a:lnTo>
                  <a:lnTo>
                    <a:pt x="348208" y="76301"/>
                  </a:lnTo>
                  <a:lnTo>
                    <a:pt x="344665" y="81292"/>
                  </a:lnTo>
                  <a:lnTo>
                    <a:pt x="344360" y="81292"/>
                  </a:lnTo>
                  <a:lnTo>
                    <a:pt x="343623" y="69405"/>
                  </a:lnTo>
                  <a:lnTo>
                    <a:pt x="332041" y="69405"/>
                  </a:lnTo>
                  <a:lnTo>
                    <a:pt x="332486" y="75349"/>
                  </a:lnTo>
                  <a:lnTo>
                    <a:pt x="332638" y="81432"/>
                  </a:lnTo>
                  <a:lnTo>
                    <a:pt x="332638" y="88861"/>
                  </a:lnTo>
                  <a:lnTo>
                    <a:pt x="332638" y="141287"/>
                  </a:lnTo>
                  <a:lnTo>
                    <a:pt x="345706" y="141287"/>
                  </a:lnTo>
                  <a:lnTo>
                    <a:pt x="345706" y="95846"/>
                  </a:lnTo>
                  <a:lnTo>
                    <a:pt x="345998" y="93611"/>
                  </a:lnTo>
                  <a:lnTo>
                    <a:pt x="346595" y="91986"/>
                  </a:lnTo>
                  <a:lnTo>
                    <a:pt x="348830" y="84709"/>
                  </a:lnTo>
                  <a:lnTo>
                    <a:pt x="355498" y="78613"/>
                  </a:lnTo>
                  <a:lnTo>
                    <a:pt x="364109" y="78613"/>
                  </a:lnTo>
                  <a:lnTo>
                    <a:pt x="371906" y="80302"/>
                  </a:lnTo>
                  <a:lnTo>
                    <a:pt x="377050" y="84886"/>
                  </a:lnTo>
                  <a:lnTo>
                    <a:pt x="379882" y="91643"/>
                  </a:lnTo>
                  <a:lnTo>
                    <a:pt x="380746" y="99847"/>
                  </a:lnTo>
                  <a:lnTo>
                    <a:pt x="380746" y="141287"/>
                  </a:lnTo>
                  <a:lnTo>
                    <a:pt x="393814" y="141287"/>
                  </a:lnTo>
                  <a:lnTo>
                    <a:pt x="393814" y="98361"/>
                  </a:lnTo>
                  <a:close/>
                </a:path>
                <a:path w="651510" h="198754">
                  <a:moveTo>
                    <a:pt x="457073" y="121234"/>
                  </a:moveTo>
                  <a:lnTo>
                    <a:pt x="428866" y="95986"/>
                  </a:lnTo>
                  <a:lnTo>
                    <a:pt x="424561" y="93319"/>
                  </a:lnTo>
                  <a:lnTo>
                    <a:pt x="424561" y="82029"/>
                  </a:lnTo>
                  <a:lnTo>
                    <a:pt x="428866" y="77571"/>
                  </a:lnTo>
                  <a:lnTo>
                    <a:pt x="443268" y="77571"/>
                  </a:lnTo>
                  <a:lnTo>
                    <a:pt x="448462" y="79946"/>
                  </a:lnTo>
                  <a:lnTo>
                    <a:pt x="451281" y="81737"/>
                  </a:lnTo>
                  <a:lnTo>
                    <a:pt x="454558" y="72224"/>
                  </a:lnTo>
                  <a:lnTo>
                    <a:pt x="450545" y="69850"/>
                  </a:lnTo>
                  <a:lnTo>
                    <a:pt x="444157" y="67767"/>
                  </a:lnTo>
                  <a:lnTo>
                    <a:pt x="436892" y="67767"/>
                  </a:lnTo>
                  <a:lnTo>
                    <a:pt x="426491" y="69443"/>
                  </a:lnTo>
                  <a:lnTo>
                    <a:pt x="418680" y="73977"/>
                  </a:lnTo>
                  <a:lnTo>
                    <a:pt x="413778" y="80683"/>
                  </a:lnTo>
                  <a:lnTo>
                    <a:pt x="412076" y="88861"/>
                  </a:lnTo>
                  <a:lnTo>
                    <a:pt x="413232" y="95034"/>
                  </a:lnTo>
                  <a:lnTo>
                    <a:pt x="416737" y="100545"/>
                  </a:lnTo>
                  <a:lnTo>
                    <a:pt x="422668" y="105295"/>
                  </a:lnTo>
                  <a:lnTo>
                    <a:pt x="431088" y="109207"/>
                  </a:lnTo>
                  <a:lnTo>
                    <a:pt x="440740" y="112763"/>
                  </a:lnTo>
                  <a:lnTo>
                    <a:pt x="444449" y="116179"/>
                  </a:lnTo>
                  <a:lnTo>
                    <a:pt x="444449" y="128358"/>
                  </a:lnTo>
                  <a:lnTo>
                    <a:pt x="440004" y="133108"/>
                  </a:lnTo>
                  <a:lnTo>
                    <a:pt x="423964" y="133108"/>
                  </a:lnTo>
                  <a:lnTo>
                    <a:pt x="417131" y="130441"/>
                  </a:lnTo>
                  <a:lnTo>
                    <a:pt x="413270" y="127914"/>
                  </a:lnTo>
                  <a:lnTo>
                    <a:pt x="410006" y="137858"/>
                  </a:lnTo>
                  <a:lnTo>
                    <a:pt x="415048" y="140830"/>
                  </a:lnTo>
                  <a:lnTo>
                    <a:pt x="422325" y="142913"/>
                  </a:lnTo>
                  <a:lnTo>
                    <a:pt x="430199" y="142913"/>
                  </a:lnTo>
                  <a:lnTo>
                    <a:pt x="441604" y="141300"/>
                  </a:lnTo>
                  <a:lnTo>
                    <a:pt x="450037" y="136817"/>
                  </a:lnTo>
                  <a:lnTo>
                    <a:pt x="455269" y="129946"/>
                  </a:lnTo>
                  <a:lnTo>
                    <a:pt x="457073" y="121234"/>
                  </a:lnTo>
                  <a:close/>
                </a:path>
                <a:path w="651510" h="198754">
                  <a:moveTo>
                    <a:pt x="486930" y="69405"/>
                  </a:moveTo>
                  <a:lnTo>
                    <a:pt x="473862" y="69405"/>
                  </a:lnTo>
                  <a:lnTo>
                    <a:pt x="473862" y="141274"/>
                  </a:lnTo>
                  <a:lnTo>
                    <a:pt x="486930" y="141274"/>
                  </a:lnTo>
                  <a:lnTo>
                    <a:pt x="486930" y="69405"/>
                  </a:lnTo>
                  <a:close/>
                </a:path>
                <a:path w="651510" h="198754">
                  <a:moveTo>
                    <a:pt x="488556" y="53657"/>
                  </a:moveTo>
                  <a:lnTo>
                    <a:pt x="488416" y="49212"/>
                  </a:lnTo>
                  <a:lnTo>
                    <a:pt x="488416" y="44602"/>
                  </a:lnTo>
                  <a:lnTo>
                    <a:pt x="485292" y="41046"/>
                  </a:lnTo>
                  <a:lnTo>
                    <a:pt x="475640" y="41046"/>
                  </a:lnTo>
                  <a:lnTo>
                    <a:pt x="472224" y="44602"/>
                  </a:lnTo>
                  <a:lnTo>
                    <a:pt x="472224" y="53657"/>
                  </a:lnTo>
                  <a:lnTo>
                    <a:pt x="475500" y="57226"/>
                  </a:lnTo>
                  <a:lnTo>
                    <a:pt x="485292" y="57226"/>
                  </a:lnTo>
                  <a:lnTo>
                    <a:pt x="488556" y="53657"/>
                  </a:lnTo>
                  <a:close/>
                </a:path>
                <a:path w="651510" h="198754">
                  <a:moveTo>
                    <a:pt x="573659" y="104762"/>
                  </a:moveTo>
                  <a:lnTo>
                    <a:pt x="560222" y="75361"/>
                  </a:lnTo>
                  <a:lnTo>
                    <a:pt x="560222" y="104762"/>
                  </a:lnTo>
                  <a:lnTo>
                    <a:pt x="560171" y="105943"/>
                  </a:lnTo>
                  <a:lnTo>
                    <a:pt x="558596" y="116446"/>
                  </a:lnTo>
                  <a:lnTo>
                    <a:pt x="554050" y="125234"/>
                  </a:lnTo>
                  <a:lnTo>
                    <a:pt x="547128" y="131038"/>
                  </a:lnTo>
                  <a:lnTo>
                    <a:pt x="538454" y="133121"/>
                  </a:lnTo>
                  <a:lnTo>
                    <a:pt x="529729" y="131038"/>
                  </a:lnTo>
                  <a:lnTo>
                    <a:pt x="522770" y="125234"/>
                  </a:lnTo>
                  <a:lnTo>
                    <a:pt x="518236" y="116446"/>
                  </a:lnTo>
                  <a:lnTo>
                    <a:pt x="516686" y="105943"/>
                  </a:lnTo>
                  <a:lnTo>
                    <a:pt x="516712" y="104762"/>
                  </a:lnTo>
                  <a:lnTo>
                    <a:pt x="538759" y="77584"/>
                  </a:lnTo>
                  <a:lnTo>
                    <a:pt x="548627" y="80187"/>
                  </a:lnTo>
                  <a:lnTo>
                    <a:pt x="555307" y="86829"/>
                  </a:lnTo>
                  <a:lnTo>
                    <a:pt x="559092" y="95745"/>
                  </a:lnTo>
                  <a:lnTo>
                    <a:pt x="560222" y="104762"/>
                  </a:lnTo>
                  <a:lnTo>
                    <a:pt x="560222" y="75361"/>
                  </a:lnTo>
                  <a:lnTo>
                    <a:pt x="553161" y="70459"/>
                  </a:lnTo>
                  <a:lnTo>
                    <a:pt x="539051" y="67779"/>
                  </a:lnTo>
                  <a:lnTo>
                    <a:pt x="524510" y="70459"/>
                  </a:lnTo>
                  <a:lnTo>
                    <a:pt x="524916" y="70459"/>
                  </a:lnTo>
                  <a:lnTo>
                    <a:pt x="513765" y="77838"/>
                  </a:lnTo>
                  <a:lnTo>
                    <a:pt x="506183" y="89827"/>
                  </a:lnTo>
                  <a:lnTo>
                    <a:pt x="503605" y="104762"/>
                  </a:lnTo>
                  <a:lnTo>
                    <a:pt x="503529" y="105206"/>
                  </a:lnTo>
                  <a:lnTo>
                    <a:pt x="503415" y="105943"/>
                  </a:lnTo>
                  <a:lnTo>
                    <a:pt x="506056" y="121310"/>
                  </a:lnTo>
                  <a:lnTo>
                    <a:pt x="513346" y="132956"/>
                  </a:lnTo>
                  <a:lnTo>
                    <a:pt x="524268" y="140335"/>
                  </a:lnTo>
                  <a:lnTo>
                    <a:pt x="537870" y="142925"/>
                  </a:lnTo>
                  <a:lnTo>
                    <a:pt x="550786" y="140703"/>
                  </a:lnTo>
                  <a:lnTo>
                    <a:pt x="562279" y="133807"/>
                  </a:lnTo>
                  <a:lnTo>
                    <a:pt x="562749" y="133121"/>
                  </a:lnTo>
                  <a:lnTo>
                    <a:pt x="570509" y="121932"/>
                  </a:lnTo>
                  <a:lnTo>
                    <a:pt x="573430" y="105943"/>
                  </a:lnTo>
                  <a:lnTo>
                    <a:pt x="573519" y="105498"/>
                  </a:lnTo>
                  <a:lnTo>
                    <a:pt x="573570" y="105206"/>
                  </a:lnTo>
                  <a:lnTo>
                    <a:pt x="573659" y="104762"/>
                  </a:lnTo>
                  <a:close/>
                </a:path>
                <a:path w="651510" h="198754">
                  <a:moveTo>
                    <a:pt x="651306" y="98361"/>
                  </a:moveTo>
                  <a:lnTo>
                    <a:pt x="648741" y="83185"/>
                  </a:lnTo>
                  <a:lnTo>
                    <a:pt x="642340" y="73825"/>
                  </a:lnTo>
                  <a:lnTo>
                    <a:pt x="634085" y="69088"/>
                  </a:lnTo>
                  <a:lnTo>
                    <a:pt x="625919" y="67779"/>
                  </a:lnTo>
                  <a:lnTo>
                    <a:pt x="617689" y="68935"/>
                  </a:lnTo>
                  <a:lnTo>
                    <a:pt x="610908" y="71970"/>
                  </a:lnTo>
                  <a:lnTo>
                    <a:pt x="605701" y="76301"/>
                  </a:lnTo>
                  <a:lnTo>
                    <a:pt x="602157" y="81292"/>
                  </a:lnTo>
                  <a:lnTo>
                    <a:pt x="601853" y="81292"/>
                  </a:lnTo>
                  <a:lnTo>
                    <a:pt x="601116" y="69405"/>
                  </a:lnTo>
                  <a:lnTo>
                    <a:pt x="589534" y="69405"/>
                  </a:lnTo>
                  <a:lnTo>
                    <a:pt x="589978" y="75349"/>
                  </a:lnTo>
                  <a:lnTo>
                    <a:pt x="590130" y="81432"/>
                  </a:lnTo>
                  <a:lnTo>
                    <a:pt x="590130" y="88861"/>
                  </a:lnTo>
                  <a:lnTo>
                    <a:pt x="590130" y="141287"/>
                  </a:lnTo>
                  <a:lnTo>
                    <a:pt x="603199" y="141287"/>
                  </a:lnTo>
                  <a:lnTo>
                    <a:pt x="603199" y="95846"/>
                  </a:lnTo>
                  <a:lnTo>
                    <a:pt x="603491" y="93611"/>
                  </a:lnTo>
                  <a:lnTo>
                    <a:pt x="604088" y="91986"/>
                  </a:lnTo>
                  <a:lnTo>
                    <a:pt x="606323" y="84709"/>
                  </a:lnTo>
                  <a:lnTo>
                    <a:pt x="612990" y="78613"/>
                  </a:lnTo>
                  <a:lnTo>
                    <a:pt x="621601" y="78613"/>
                  </a:lnTo>
                  <a:lnTo>
                    <a:pt x="629399" y="80302"/>
                  </a:lnTo>
                  <a:lnTo>
                    <a:pt x="634542" y="84886"/>
                  </a:lnTo>
                  <a:lnTo>
                    <a:pt x="637374" y="91643"/>
                  </a:lnTo>
                  <a:lnTo>
                    <a:pt x="638238" y="99847"/>
                  </a:lnTo>
                  <a:lnTo>
                    <a:pt x="638238" y="141287"/>
                  </a:lnTo>
                  <a:lnTo>
                    <a:pt x="651306" y="141287"/>
                  </a:lnTo>
                  <a:lnTo>
                    <a:pt x="651306" y="98361"/>
                  </a:lnTo>
                  <a:close/>
                </a:path>
              </a:pathLst>
            </a:custGeom>
            <a:solidFill>
              <a:srgbClr val="FFFFFF"/>
            </a:solidFill>
          </p:spPr>
          <p:txBody>
            <a:bodyPr wrap="square" lIns="0" tIns="0" rIns="0" bIns="0" rtlCol="0"/>
            <a:lstStyle/>
            <a:p>
              <a:endParaRPr/>
            </a:p>
          </p:txBody>
        </p:sp>
      </p:grpSp>
      <p:sp>
        <p:nvSpPr>
          <p:cNvPr id="6" name="object 6"/>
          <p:cNvSpPr txBox="1"/>
          <p:nvPr/>
        </p:nvSpPr>
        <p:spPr>
          <a:xfrm>
            <a:off x="444501" y="408940"/>
            <a:ext cx="6426201" cy="259045"/>
          </a:xfrm>
          <a:prstGeom prst="rect">
            <a:avLst/>
          </a:prstGeom>
        </p:spPr>
        <p:txBody>
          <a:bodyPr vert="horz" wrap="square" lIns="0" tIns="12700" rIns="0" bIns="0" rtlCol="0">
            <a:spAutoFit/>
          </a:bodyPr>
          <a:lstStyle/>
          <a:p>
            <a:pPr marL="12701">
              <a:spcBef>
                <a:spcPts val="100"/>
              </a:spcBef>
              <a:tabLst>
                <a:tab pos="6412946" algn="l"/>
              </a:tabLst>
            </a:pPr>
            <a:r>
              <a:rPr sz="1600" dirty="0">
                <a:solidFill>
                  <a:srgbClr val="0B9A6D"/>
                </a:solidFill>
                <a:latin typeface="Metropolis" panose="00000500000000000000" pitchFamily="50" charset="0"/>
                <a:cs typeface="Gotham Bold"/>
              </a:rPr>
              <a:t>Overall Impact</a:t>
            </a:r>
            <a:r>
              <a:rPr sz="1600" spc="434" dirty="0">
                <a:solidFill>
                  <a:srgbClr val="0B9A6D"/>
                </a:solidFill>
                <a:latin typeface="Metropolis" panose="00000500000000000000" pitchFamily="50" charset="0"/>
                <a:cs typeface="Gotham Bold"/>
              </a:rPr>
              <a:t> </a:t>
            </a:r>
            <a:r>
              <a:rPr sz="1600" u="sng" dirty="0">
                <a:solidFill>
                  <a:srgbClr val="0B9A6D"/>
                </a:solidFill>
                <a:uFill>
                  <a:solidFill>
                    <a:srgbClr val="C95A28"/>
                  </a:solidFill>
                </a:uFill>
                <a:latin typeface="Metropolis" panose="00000500000000000000" pitchFamily="50" charset="0"/>
                <a:cs typeface="Gotham Bold"/>
              </a:rPr>
              <a:t>	</a:t>
            </a:r>
            <a:endParaRPr sz="1600" dirty="0">
              <a:solidFill>
                <a:srgbClr val="0B9A6D"/>
              </a:solidFill>
              <a:latin typeface="Metropolis" panose="00000500000000000000" pitchFamily="50" charset="0"/>
              <a:cs typeface="Gotham Bold"/>
            </a:endParaRPr>
          </a:p>
        </p:txBody>
      </p:sp>
      <p:sp>
        <p:nvSpPr>
          <p:cNvPr id="7" name="object 7"/>
          <p:cNvSpPr txBox="1"/>
          <p:nvPr/>
        </p:nvSpPr>
        <p:spPr>
          <a:xfrm>
            <a:off x="483264" y="4462856"/>
            <a:ext cx="6426199" cy="545919"/>
          </a:xfrm>
          <a:prstGeom prst="rect">
            <a:avLst/>
          </a:prstGeom>
        </p:spPr>
        <p:txBody>
          <a:bodyPr vert="horz" wrap="square" lIns="0" tIns="12700" rIns="0" bIns="0" rtlCol="0">
            <a:spAutoFit/>
          </a:bodyPr>
          <a:lstStyle/>
          <a:p>
            <a:pPr marL="12701" marR="5081">
              <a:lnSpc>
                <a:spcPct val="111900"/>
              </a:lnSpc>
              <a:spcBef>
                <a:spcPts val="100"/>
              </a:spcBef>
            </a:pPr>
            <a:r>
              <a:rPr sz="1600" dirty="0">
                <a:solidFill>
                  <a:srgbClr val="004F38"/>
                </a:solidFill>
                <a:latin typeface="Metropolis" panose="00000500000000000000" pitchFamily="50" charset="0"/>
                <a:cs typeface="Gotham Bold"/>
              </a:rPr>
              <a:t>Economic</a:t>
            </a:r>
            <a:r>
              <a:rPr sz="1600" spc="204" dirty="0">
                <a:solidFill>
                  <a:srgbClr val="004F38"/>
                </a:solidFill>
                <a:latin typeface="Metropolis" panose="00000500000000000000" pitchFamily="50" charset="0"/>
                <a:cs typeface="Gotham Bold"/>
              </a:rPr>
              <a:t> </a:t>
            </a:r>
            <a:r>
              <a:rPr sz="1600" dirty="0">
                <a:solidFill>
                  <a:srgbClr val="004F38"/>
                </a:solidFill>
                <a:latin typeface="Metropolis" panose="00000500000000000000" pitchFamily="50" charset="0"/>
                <a:cs typeface="Gotham Bold"/>
              </a:rPr>
              <a:t>Development,</a:t>
            </a:r>
            <a:r>
              <a:rPr sz="1600" spc="210" dirty="0">
                <a:solidFill>
                  <a:srgbClr val="004F38"/>
                </a:solidFill>
                <a:latin typeface="Metropolis" panose="00000500000000000000" pitchFamily="50" charset="0"/>
                <a:cs typeface="Gotham Bold"/>
              </a:rPr>
              <a:t> </a:t>
            </a:r>
            <a:r>
              <a:rPr sz="1600" dirty="0">
                <a:solidFill>
                  <a:srgbClr val="004F38"/>
                </a:solidFill>
                <a:latin typeface="Metropolis" panose="00000500000000000000" pitchFamily="50" charset="0"/>
                <a:cs typeface="Gotham Bold"/>
              </a:rPr>
              <a:t>Environmental</a:t>
            </a:r>
            <a:r>
              <a:rPr sz="1600" spc="204" dirty="0">
                <a:solidFill>
                  <a:srgbClr val="004F38"/>
                </a:solidFill>
                <a:latin typeface="Metropolis" panose="00000500000000000000" pitchFamily="50" charset="0"/>
                <a:cs typeface="Gotham Bold"/>
              </a:rPr>
              <a:t> </a:t>
            </a:r>
            <a:r>
              <a:rPr sz="1600" spc="-11" dirty="0">
                <a:solidFill>
                  <a:srgbClr val="004F38"/>
                </a:solidFill>
                <a:latin typeface="Metropolis" panose="00000500000000000000" pitchFamily="50" charset="0"/>
                <a:cs typeface="Gotham Bold"/>
              </a:rPr>
              <a:t>Conservation, </a:t>
            </a:r>
            <a:r>
              <a:rPr sz="1600" dirty="0">
                <a:solidFill>
                  <a:srgbClr val="004F38"/>
                </a:solidFill>
                <a:latin typeface="Metropolis" panose="00000500000000000000" pitchFamily="50" charset="0"/>
                <a:cs typeface="Gotham Bold"/>
              </a:rPr>
              <a:t>and</a:t>
            </a:r>
            <a:r>
              <a:rPr sz="1600" spc="135" dirty="0">
                <a:solidFill>
                  <a:srgbClr val="004F38"/>
                </a:solidFill>
                <a:latin typeface="Metropolis" panose="00000500000000000000" pitchFamily="50" charset="0"/>
                <a:cs typeface="Gotham Bold"/>
              </a:rPr>
              <a:t> </a:t>
            </a:r>
            <a:r>
              <a:rPr sz="1600" dirty="0">
                <a:solidFill>
                  <a:srgbClr val="004F38"/>
                </a:solidFill>
                <a:latin typeface="Metropolis" panose="00000500000000000000" pitchFamily="50" charset="0"/>
                <a:cs typeface="Gotham Bold"/>
              </a:rPr>
              <a:t>Agricultural</a:t>
            </a:r>
            <a:r>
              <a:rPr sz="1600" spc="140" dirty="0">
                <a:solidFill>
                  <a:srgbClr val="004F38"/>
                </a:solidFill>
                <a:latin typeface="Metropolis" panose="00000500000000000000" pitchFamily="50" charset="0"/>
                <a:cs typeface="Gotham Bold"/>
              </a:rPr>
              <a:t> </a:t>
            </a:r>
            <a:r>
              <a:rPr sz="1600" spc="-11" dirty="0">
                <a:solidFill>
                  <a:srgbClr val="004F38"/>
                </a:solidFill>
                <a:latin typeface="Metropolis" panose="00000500000000000000" pitchFamily="50" charset="0"/>
                <a:cs typeface="Gotham Bold"/>
              </a:rPr>
              <a:t>Productivity</a:t>
            </a:r>
            <a:endParaRPr sz="1600" dirty="0">
              <a:latin typeface="Metropolis" panose="00000500000000000000" pitchFamily="50" charset="0"/>
              <a:cs typeface="Gotham Bold"/>
            </a:endParaRPr>
          </a:p>
        </p:txBody>
      </p:sp>
      <p:sp>
        <p:nvSpPr>
          <p:cNvPr id="8" name="object 8">
            <a:extLst>
              <a:ext uri="{C183D7F6-B498-43B3-948B-1728B52AA6E4}">
                <adec:decorative xmlns:adec="http://schemas.microsoft.com/office/drawing/2017/decorative" val="1"/>
              </a:ext>
            </a:extLst>
          </p:cNvPr>
          <p:cNvSpPr/>
          <p:nvPr/>
        </p:nvSpPr>
        <p:spPr>
          <a:xfrm>
            <a:off x="2929746" y="4901196"/>
            <a:ext cx="3602990" cy="0"/>
          </a:xfrm>
          <a:custGeom>
            <a:avLst/>
            <a:gdLst/>
            <a:ahLst/>
            <a:cxnLst/>
            <a:rect l="l" t="t" r="r" b="b"/>
            <a:pathLst>
              <a:path w="3602990">
                <a:moveTo>
                  <a:pt x="0" y="0"/>
                </a:moveTo>
                <a:lnTo>
                  <a:pt x="3602736" y="0"/>
                </a:lnTo>
              </a:path>
            </a:pathLst>
          </a:custGeom>
          <a:ln w="12700">
            <a:solidFill>
              <a:srgbClr val="004F38"/>
            </a:solidFill>
          </a:ln>
        </p:spPr>
        <p:txBody>
          <a:bodyPr wrap="square" lIns="0" tIns="0" rIns="0" bIns="0" rtlCol="0"/>
          <a:lstStyle/>
          <a:p>
            <a:endParaRPr/>
          </a:p>
        </p:txBody>
      </p:sp>
      <p:sp>
        <p:nvSpPr>
          <p:cNvPr id="9" name="object 9"/>
          <p:cNvSpPr txBox="1"/>
          <p:nvPr/>
        </p:nvSpPr>
        <p:spPr>
          <a:xfrm>
            <a:off x="1161797" y="948719"/>
            <a:ext cx="2172334" cy="497957"/>
          </a:xfrm>
          <a:prstGeom prst="rect">
            <a:avLst/>
          </a:prstGeom>
        </p:spPr>
        <p:txBody>
          <a:bodyPr vert="horz" wrap="square" lIns="0" tIns="12700" rIns="0" bIns="0" rtlCol="0">
            <a:spAutoFit/>
          </a:bodyPr>
          <a:lstStyle/>
          <a:p>
            <a:pPr marL="12701" marR="5081">
              <a:spcBef>
                <a:spcPts val="100"/>
              </a:spcBef>
            </a:pPr>
            <a:r>
              <a:rPr sz="1051" dirty="0">
                <a:latin typeface="Metropolis" panose="00000500000000000000" pitchFamily="50" charset="0"/>
                <a:cs typeface="Gotham Book"/>
              </a:rPr>
              <a:t>#</a:t>
            </a:r>
            <a:r>
              <a:rPr sz="1051" spc="114" dirty="0">
                <a:latin typeface="Metropolis" panose="00000500000000000000" pitchFamily="50" charset="0"/>
                <a:cs typeface="Gotham Book"/>
              </a:rPr>
              <a:t> </a:t>
            </a:r>
            <a:r>
              <a:rPr sz="1051" dirty="0">
                <a:latin typeface="Metropolis" panose="00000500000000000000" pitchFamily="50" charset="0"/>
                <a:cs typeface="Gotham Book"/>
              </a:rPr>
              <a:t>of</a:t>
            </a:r>
            <a:r>
              <a:rPr sz="1051" spc="121" dirty="0">
                <a:latin typeface="Metropolis" panose="00000500000000000000" pitchFamily="50" charset="0"/>
                <a:cs typeface="Gotham Book"/>
              </a:rPr>
              <a:t> </a:t>
            </a:r>
            <a:r>
              <a:rPr sz="1051" dirty="0">
                <a:latin typeface="Metropolis" panose="00000500000000000000" pitchFamily="50" charset="0"/>
                <a:cs typeface="Gotham Book"/>
              </a:rPr>
              <a:t>community</a:t>
            </a:r>
            <a:r>
              <a:rPr sz="1051" spc="121" dirty="0">
                <a:latin typeface="Metropolis" panose="00000500000000000000" pitchFamily="50" charset="0"/>
                <a:cs typeface="Gotham Book"/>
              </a:rPr>
              <a:t> </a:t>
            </a:r>
            <a:r>
              <a:rPr sz="1051" dirty="0">
                <a:latin typeface="Metropolis" panose="00000500000000000000" pitchFamily="50" charset="0"/>
                <a:cs typeface="Gotham Book"/>
              </a:rPr>
              <a:t>coalitions</a:t>
            </a:r>
            <a:r>
              <a:rPr sz="1051" spc="121" dirty="0">
                <a:latin typeface="Metropolis" panose="00000500000000000000" pitchFamily="50" charset="0"/>
                <a:cs typeface="Gotham Book"/>
              </a:rPr>
              <a:t> </a:t>
            </a:r>
            <a:r>
              <a:rPr sz="1051" spc="-11" dirty="0">
                <a:latin typeface="Metropolis" panose="00000500000000000000" pitchFamily="50" charset="0"/>
                <a:cs typeface="Gotham Book"/>
              </a:rPr>
              <a:t>within </a:t>
            </a:r>
            <a:r>
              <a:rPr sz="1051" dirty="0">
                <a:latin typeface="Metropolis" panose="00000500000000000000" pitchFamily="50" charset="0"/>
                <a:cs typeface="Gotham Book"/>
              </a:rPr>
              <a:t>the</a:t>
            </a:r>
            <a:r>
              <a:rPr sz="1051" spc="91" dirty="0">
                <a:latin typeface="Metropolis" panose="00000500000000000000" pitchFamily="50" charset="0"/>
                <a:cs typeface="Gotham Book"/>
              </a:rPr>
              <a:t> </a:t>
            </a:r>
            <a:r>
              <a:rPr sz="1051" dirty="0">
                <a:latin typeface="Metropolis" panose="00000500000000000000" pitchFamily="50" charset="0"/>
                <a:cs typeface="Gotham Book"/>
              </a:rPr>
              <a:t>county</a:t>
            </a:r>
            <a:r>
              <a:rPr sz="1051" spc="94" dirty="0">
                <a:latin typeface="Metropolis" panose="00000500000000000000" pitchFamily="50" charset="0"/>
                <a:cs typeface="Gotham Book"/>
              </a:rPr>
              <a:t> </a:t>
            </a:r>
            <a:r>
              <a:rPr sz="1051" dirty="0">
                <a:latin typeface="Metropolis" panose="00000500000000000000" pitchFamily="50" charset="0"/>
                <a:cs typeface="Gotham Book"/>
              </a:rPr>
              <a:t>that</a:t>
            </a:r>
            <a:r>
              <a:rPr sz="1051" spc="94" dirty="0">
                <a:latin typeface="Metropolis" panose="00000500000000000000" pitchFamily="50" charset="0"/>
                <a:cs typeface="Gotham Book"/>
              </a:rPr>
              <a:t> </a:t>
            </a:r>
            <a:r>
              <a:rPr sz="1051" dirty="0">
                <a:latin typeface="Metropolis" panose="00000500000000000000" pitchFamily="50" charset="0"/>
                <a:cs typeface="Gotham Book"/>
              </a:rPr>
              <a:t>MSU</a:t>
            </a:r>
            <a:r>
              <a:rPr sz="1051" spc="94" dirty="0">
                <a:latin typeface="Metropolis" panose="00000500000000000000" pitchFamily="50" charset="0"/>
                <a:cs typeface="Gotham Book"/>
              </a:rPr>
              <a:t> </a:t>
            </a:r>
            <a:r>
              <a:rPr sz="1051" spc="-11" dirty="0">
                <a:latin typeface="Metropolis" panose="00000500000000000000" pitchFamily="50" charset="0"/>
                <a:cs typeface="Gotham Book"/>
              </a:rPr>
              <a:t>Extension </a:t>
            </a:r>
            <a:r>
              <a:rPr sz="1051" dirty="0">
                <a:latin typeface="Metropolis" panose="00000500000000000000" pitchFamily="50" charset="0"/>
                <a:cs typeface="Gotham Book"/>
              </a:rPr>
              <a:t>employees</a:t>
            </a:r>
            <a:r>
              <a:rPr sz="1051" spc="114" dirty="0">
                <a:latin typeface="Metropolis" panose="00000500000000000000" pitchFamily="50" charset="0"/>
                <a:cs typeface="Gotham Book"/>
              </a:rPr>
              <a:t> </a:t>
            </a:r>
            <a:r>
              <a:rPr sz="1051" dirty="0">
                <a:latin typeface="Metropolis" panose="00000500000000000000" pitchFamily="50" charset="0"/>
                <a:cs typeface="Gotham Book"/>
              </a:rPr>
              <a:t>are</a:t>
            </a:r>
            <a:r>
              <a:rPr sz="1051" spc="121" dirty="0">
                <a:latin typeface="Metropolis" panose="00000500000000000000" pitchFamily="50" charset="0"/>
                <a:cs typeface="Gotham Book"/>
              </a:rPr>
              <a:t> </a:t>
            </a:r>
            <a:r>
              <a:rPr sz="1051" dirty="0">
                <a:latin typeface="Metropolis" panose="00000500000000000000" pitchFamily="50" charset="0"/>
                <a:cs typeface="Gotham Book"/>
              </a:rPr>
              <a:t>members</a:t>
            </a:r>
            <a:r>
              <a:rPr sz="1051" spc="121" dirty="0">
                <a:latin typeface="Metropolis" panose="00000500000000000000" pitchFamily="50" charset="0"/>
                <a:cs typeface="Gotham Book"/>
              </a:rPr>
              <a:t> </a:t>
            </a:r>
            <a:r>
              <a:rPr sz="1051" spc="-25" dirty="0">
                <a:latin typeface="Metropolis" panose="00000500000000000000" pitchFamily="50" charset="0"/>
                <a:cs typeface="Gotham Book"/>
              </a:rPr>
              <a:t>of</a:t>
            </a:r>
            <a:endParaRPr sz="1051" dirty="0">
              <a:latin typeface="Metropolis" panose="00000500000000000000" pitchFamily="50" charset="0"/>
              <a:cs typeface="Gotham Book"/>
            </a:endParaRPr>
          </a:p>
        </p:txBody>
      </p:sp>
      <p:sp>
        <p:nvSpPr>
          <p:cNvPr id="10" name="object 10"/>
          <p:cNvSpPr txBox="1"/>
          <p:nvPr/>
        </p:nvSpPr>
        <p:spPr>
          <a:xfrm>
            <a:off x="1161797" y="5432807"/>
            <a:ext cx="2175509" cy="497957"/>
          </a:xfrm>
          <a:prstGeom prst="rect">
            <a:avLst/>
          </a:prstGeom>
        </p:spPr>
        <p:txBody>
          <a:bodyPr vert="horz" wrap="square" lIns="0" tIns="12700" rIns="0" bIns="0" rtlCol="0">
            <a:spAutoFit/>
          </a:bodyPr>
          <a:lstStyle/>
          <a:p>
            <a:pPr marL="12701" marR="5081">
              <a:spcBef>
                <a:spcPts val="100"/>
              </a:spcBef>
            </a:pPr>
            <a:r>
              <a:rPr sz="1051" dirty="0">
                <a:latin typeface="Metropolis" panose="00000500000000000000" pitchFamily="50" charset="0"/>
                <a:cs typeface="Gotham Book"/>
              </a:rPr>
              <a:t>#</a:t>
            </a:r>
            <a:r>
              <a:rPr sz="1051" spc="105" dirty="0">
                <a:latin typeface="Metropolis" panose="00000500000000000000" pitchFamily="50" charset="0"/>
                <a:cs typeface="Gotham Book"/>
              </a:rPr>
              <a:t> </a:t>
            </a:r>
            <a:r>
              <a:rPr sz="1051" dirty="0">
                <a:latin typeface="Metropolis" panose="00000500000000000000" pitchFamily="50" charset="0"/>
                <a:cs typeface="Gotham Book"/>
              </a:rPr>
              <a:t>of</a:t>
            </a:r>
            <a:r>
              <a:rPr sz="1051" spc="105" dirty="0">
                <a:latin typeface="Metropolis" panose="00000500000000000000" pitchFamily="50" charset="0"/>
                <a:cs typeface="Gotham Book"/>
              </a:rPr>
              <a:t> </a:t>
            </a:r>
            <a:r>
              <a:rPr sz="1051" dirty="0">
                <a:latin typeface="Metropolis" panose="00000500000000000000" pitchFamily="50" charset="0"/>
                <a:cs typeface="Gotham Book"/>
              </a:rPr>
              <a:t>participants</a:t>
            </a:r>
            <a:r>
              <a:rPr sz="1051" spc="105" dirty="0">
                <a:latin typeface="Metropolis" panose="00000500000000000000" pitchFamily="50" charset="0"/>
                <a:cs typeface="Gotham Book"/>
              </a:rPr>
              <a:t> </a:t>
            </a:r>
            <a:r>
              <a:rPr sz="1051" dirty="0">
                <a:latin typeface="Metropolis" panose="00000500000000000000" pitchFamily="50" charset="0"/>
                <a:cs typeface="Gotham Book"/>
              </a:rPr>
              <a:t>in</a:t>
            </a:r>
            <a:r>
              <a:rPr sz="1051" spc="105" dirty="0">
                <a:latin typeface="Metropolis" panose="00000500000000000000" pitchFamily="50" charset="0"/>
                <a:cs typeface="Gotham Book"/>
              </a:rPr>
              <a:t> </a:t>
            </a:r>
            <a:r>
              <a:rPr sz="1051" spc="-11" dirty="0">
                <a:latin typeface="Metropolis" panose="00000500000000000000" pitchFamily="50" charset="0"/>
                <a:cs typeface="Gotham Book"/>
              </a:rPr>
              <a:t>community, </a:t>
            </a:r>
            <a:r>
              <a:rPr sz="1051" dirty="0">
                <a:latin typeface="Metropolis" panose="00000500000000000000" pitchFamily="50" charset="0"/>
                <a:cs typeface="Gotham Book"/>
              </a:rPr>
              <a:t>food,</a:t>
            </a:r>
            <a:r>
              <a:rPr sz="1051" spc="121" dirty="0">
                <a:latin typeface="Metropolis" panose="00000500000000000000" pitchFamily="50" charset="0"/>
                <a:cs typeface="Gotham Book"/>
              </a:rPr>
              <a:t> </a:t>
            </a:r>
            <a:r>
              <a:rPr sz="1051" dirty="0">
                <a:latin typeface="Metropolis" panose="00000500000000000000" pitchFamily="50" charset="0"/>
                <a:cs typeface="Gotham Book"/>
              </a:rPr>
              <a:t>and</a:t>
            </a:r>
            <a:r>
              <a:rPr sz="1051" spc="121" dirty="0">
                <a:latin typeface="Metropolis" panose="00000500000000000000" pitchFamily="50" charset="0"/>
                <a:cs typeface="Gotham Book"/>
              </a:rPr>
              <a:t> </a:t>
            </a:r>
            <a:r>
              <a:rPr sz="1051" dirty="0">
                <a:latin typeface="Metropolis" panose="00000500000000000000" pitchFamily="50" charset="0"/>
                <a:cs typeface="Gotham Book"/>
              </a:rPr>
              <a:t>environment</a:t>
            </a:r>
            <a:r>
              <a:rPr sz="1051" spc="124" dirty="0">
                <a:latin typeface="Metropolis" panose="00000500000000000000" pitchFamily="50" charset="0"/>
                <a:cs typeface="Gotham Book"/>
              </a:rPr>
              <a:t> </a:t>
            </a:r>
            <a:r>
              <a:rPr sz="1051" spc="-11" dirty="0">
                <a:latin typeface="Metropolis" panose="00000500000000000000" pitchFamily="50" charset="0"/>
                <a:cs typeface="Gotham Book"/>
              </a:rPr>
              <a:t>programs </a:t>
            </a:r>
            <a:r>
              <a:rPr sz="1051" dirty="0">
                <a:latin typeface="Metropolis" panose="00000500000000000000" pitchFamily="50" charset="0"/>
                <a:cs typeface="Gotham Book"/>
              </a:rPr>
              <a:t>from</a:t>
            </a:r>
            <a:r>
              <a:rPr sz="1051" spc="75" dirty="0">
                <a:latin typeface="Metropolis" panose="00000500000000000000" pitchFamily="50" charset="0"/>
                <a:cs typeface="Gotham Book"/>
              </a:rPr>
              <a:t> </a:t>
            </a:r>
            <a:r>
              <a:rPr sz="1051" dirty="0">
                <a:latin typeface="Metropolis" panose="00000500000000000000" pitchFamily="50" charset="0"/>
                <a:cs typeface="Gotham Book"/>
              </a:rPr>
              <a:t>across</a:t>
            </a:r>
            <a:r>
              <a:rPr sz="1051" spc="80" dirty="0">
                <a:latin typeface="Metropolis" panose="00000500000000000000" pitchFamily="50" charset="0"/>
                <a:cs typeface="Gotham Book"/>
              </a:rPr>
              <a:t> </a:t>
            </a:r>
            <a:r>
              <a:rPr sz="1051" spc="-11" dirty="0">
                <a:latin typeface="Metropolis" panose="00000500000000000000" pitchFamily="50" charset="0"/>
                <a:cs typeface="Gotham Book"/>
              </a:rPr>
              <a:t>Michigan</a:t>
            </a:r>
            <a:endParaRPr sz="1051">
              <a:latin typeface="Metropolis" panose="00000500000000000000" pitchFamily="50" charset="0"/>
              <a:cs typeface="Gotham Book"/>
            </a:endParaRPr>
          </a:p>
        </p:txBody>
      </p:sp>
      <p:sp>
        <p:nvSpPr>
          <p:cNvPr id="11" name="object 11"/>
          <p:cNvSpPr txBox="1"/>
          <p:nvPr/>
        </p:nvSpPr>
        <p:spPr>
          <a:xfrm>
            <a:off x="1161798" y="1806946"/>
            <a:ext cx="2206626" cy="336246"/>
          </a:xfrm>
          <a:prstGeom prst="rect">
            <a:avLst/>
          </a:prstGeom>
        </p:spPr>
        <p:txBody>
          <a:bodyPr vert="horz" wrap="square" lIns="0" tIns="12700" rIns="0" bIns="0" rtlCol="0">
            <a:spAutoFit/>
          </a:bodyPr>
          <a:lstStyle/>
          <a:p>
            <a:pPr marL="12701" marR="5081">
              <a:spcBef>
                <a:spcPts val="100"/>
              </a:spcBef>
            </a:pPr>
            <a:r>
              <a:rPr sz="1051" dirty="0">
                <a:latin typeface="Metropolis" panose="00000500000000000000" pitchFamily="50" charset="0"/>
                <a:cs typeface="Gotham Book"/>
              </a:rPr>
              <a:t>#</a:t>
            </a:r>
            <a:r>
              <a:rPr sz="1051" spc="100" dirty="0">
                <a:latin typeface="Metropolis" panose="00000500000000000000" pitchFamily="50" charset="0"/>
                <a:cs typeface="Gotham Book"/>
              </a:rPr>
              <a:t> </a:t>
            </a:r>
            <a:r>
              <a:rPr sz="1051" dirty="0">
                <a:latin typeface="Metropolis" panose="00000500000000000000" pitchFamily="50" charset="0"/>
                <a:cs typeface="Gotham Book"/>
              </a:rPr>
              <a:t>of</a:t>
            </a:r>
            <a:r>
              <a:rPr sz="1051" spc="100" dirty="0">
                <a:latin typeface="Metropolis" panose="00000500000000000000" pitchFamily="50" charset="0"/>
                <a:cs typeface="Gotham Book"/>
              </a:rPr>
              <a:t> </a:t>
            </a:r>
            <a:r>
              <a:rPr sz="1051" dirty="0">
                <a:latin typeface="Metropolis" panose="00000500000000000000" pitchFamily="50" charset="0"/>
                <a:cs typeface="Gotham Book"/>
              </a:rPr>
              <a:t>participants</a:t>
            </a:r>
            <a:r>
              <a:rPr sz="1051" spc="100" dirty="0">
                <a:latin typeface="Metropolis" panose="00000500000000000000" pitchFamily="50" charset="0"/>
                <a:cs typeface="Gotham Book"/>
              </a:rPr>
              <a:t> </a:t>
            </a:r>
            <a:r>
              <a:rPr sz="1051" dirty="0">
                <a:latin typeface="Metropolis" panose="00000500000000000000" pitchFamily="50" charset="0"/>
                <a:cs typeface="Gotham Book"/>
              </a:rPr>
              <a:t>from</a:t>
            </a:r>
            <a:r>
              <a:rPr sz="1051" spc="105" dirty="0">
                <a:latin typeface="Metropolis" panose="00000500000000000000" pitchFamily="50" charset="0"/>
                <a:cs typeface="Gotham Book"/>
              </a:rPr>
              <a:t> </a:t>
            </a:r>
            <a:r>
              <a:rPr sz="1051" dirty="0">
                <a:latin typeface="Metropolis" panose="00000500000000000000" pitchFamily="50" charset="0"/>
                <a:cs typeface="Gotham Book"/>
              </a:rPr>
              <a:t>the</a:t>
            </a:r>
            <a:r>
              <a:rPr sz="1051" spc="100" dirty="0">
                <a:latin typeface="Metropolis" panose="00000500000000000000" pitchFamily="50" charset="0"/>
                <a:cs typeface="Gotham Book"/>
              </a:rPr>
              <a:t> </a:t>
            </a:r>
            <a:r>
              <a:rPr sz="1051" spc="-11" dirty="0">
                <a:latin typeface="Metropolis" panose="00000500000000000000" pitchFamily="50" charset="0"/>
                <a:cs typeface="Gotham Book"/>
              </a:rPr>
              <a:t>county </a:t>
            </a:r>
            <a:r>
              <a:rPr sz="1051" dirty="0">
                <a:latin typeface="Metropolis" panose="00000500000000000000" pitchFamily="50" charset="0"/>
                <a:cs typeface="Gotham Book"/>
              </a:rPr>
              <a:t>attending</a:t>
            </a:r>
            <a:r>
              <a:rPr sz="1051" spc="185" dirty="0">
                <a:latin typeface="Metropolis" panose="00000500000000000000" pitchFamily="50" charset="0"/>
                <a:cs typeface="Gotham Book"/>
              </a:rPr>
              <a:t> </a:t>
            </a:r>
            <a:r>
              <a:rPr sz="1051" spc="-11" dirty="0">
                <a:latin typeface="Metropolis" panose="00000500000000000000" pitchFamily="50" charset="0"/>
                <a:cs typeface="Gotham Book"/>
              </a:rPr>
              <a:t>programs.</a:t>
            </a:r>
            <a:endParaRPr sz="1051" dirty="0">
              <a:latin typeface="Metropolis" panose="00000500000000000000" pitchFamily="50" charset="0"/>
              <a:cs typeface="Gotham Book"/>
            </a:endParaRPr>
          </a:p>
        </p:txBody>
      </p:sp>
      <p:sp>
        <p:nvSpPr>
          <p:cNvPr id="12" name="object 12"/>
          <p:cNvSpPr txBox="1"/>
          <p:nvPr/>
        </p:nvSpPr>
        <p:spPr>
          <a:xfrm>
            <a:off x="1161798" y="6481533"/>
            <a:ext cx="1570356" cy="336246"/>
          </a:xfrm>
          <a:prstGeom prst="rect">
            <a:avLst/>
          </a:prstGeom>
        </p:spPr>
        <p:txBody>
          <a:bodyPr vert="horz" wrap="square" lIns="0" tIns="12700" rIns="0" bIns="0" rtlCol="0">
            <a:spAutoFit/>
          </a:bodyPr>
          <a:lstStyle/>
          <a:p>
            <a:pPr marL="12701">
              <a:spcBef>
                <a:spcPts val="100"/>
              </a:spcBef>
            </a:pPr>
            <a:r>
              <a:rPr sz="1051" dirty="0">
                <a:latin typeface="Metropolis" panose="00000500000000000000" pitchFamily="50" charset="0"/>
                <a:cs typeface="Gotham Book"/>
              </a:rPr>
              <a:t>#</a:t>
            </a:r>
            <a:r>
              <a:rPr sz="1051" spc="100" dirty="0">
                <a:latin typeface="Metropolis" panose="00000500000000000000" pitchFamily="50" charset="0"/>
                <a:cs typeface="Gotham Book"/>
              </a:rPr>
              <a:t> </a:t>
            </a:r>
            <a:r>
              <a:rPr sz="1051" dirty="0">
                <a:latin typeface="Metropolis" panose="00000500000000000000" pitchFamily="50" charset="0"/>
                <a:cs typeface="Gotham Book"/>
              </a:rPr>
              <a:t>of</a:t>
            </a:r>
            <a:r>
              <a:rPr sz="1051" spc="105" dirty="0">
                <a:latin typeface="Metropolis" panose="00000500000000000000" pitchFamily="50" charset="0"/>
                <a:cs typeface="Gotham Book"/>
              </a:rPr>
              <a:t> </a:t>
            </a:r>
            <a:r>
              <a:rPr sz="1051" dirty="0">
                <a:latin typeface="Metropolis" panose="00000500000000000000" pitchFamily="50" charset="0"/>
                <a:cs typeface="Gotham Book"/>
              </a:rPr>
              <a:t>businesses</a:t>
            </a:r>
            <a:r>
              <a:rPr lang="en-US" sz="1051" dirty="0">
                <a:latin typeface="Metropolis" panose="00000500000000000000" pitchFamily="50" charset="0"/>
                <a:cs typeface="Gotham Book"/>
              </a:rPr>
              <a:t>/ food products</a:t>
            </a:r>
            <a:r>
              <a:rPr sz="1051" spc="105" dirty="0">
                <a:latin typeface="Metropolis" panose="00000500000000000000" pitchFamily="50" charset="0"/>
                <a:cs typeface="Gotham Book"/>
              </a:rPr>
              <a:t> </a:t>
            </a:r>
            <a:r>
              <a:rPr sz="1051" spc="-11" dirty="0">
                <a:latin typeface="Metropolis" panose="00000500000000000000" pitchFamily="50" charset="0"/>
                <a:cs typeface="Gotham Book"/>
              </a:rPr>
              <a:t>created</a:t>
            </a:r>
            <a:endParaRPr sz="1051" dirty="0">
              <a:latin typeface="Metropolis" panose="00000500000000000000" pitchFamily="50" charset="0"/>
              <a:cs typeface="Gotham Book"/>
            </a:endParaRPr>
          </a:p>
        </p:txBody>
      </p:sp>
      <p:sp>
        <p:nvSpPr>
          <p:cNvPr id="13" name="object 13"/>
          <p:cNvSpPr txBox="1"/>
          <p:nvPr/>
        </p:nvSpPr>
        <p:spPr>
          <a:xfrm>
            <a:off x="1161798" y="2614373"/>
            <a:ext cx="2266315" cy="497957"/>
          </a:xfrm>
          <a:prstGeom prst="rect">
            <a:avLst/>
          </a:prstGeom>
        </p:spPr>
        <p:txBody>
          <a:bodyPr vert="horz" wrap="square" lIns="0" tIns="12700" rIns="0" bIns="0" rtlCol="0">
            <a:spAutoFit/>
          </a:bodyPr>
          <a:lstStyle/>
          <a:p>
            <a:pPr marL="12701" marR="5081">
              <a:spcBef>
                <a:spcPts val="100"/>
              </a:spcBef>
            </a:pPr>
            <a:r>
              <a:rPr sz="1051" dirty="0">
                <a:latin typeface="Metropolis" panose="00000500000000000000" pitchFamily="50" charset="0"/>
                <a:cs typeface="Gotham Book"/>
              </a:rPr>
              <a:t>#</a:t>
            </a:r>
            <a:r>
              <a:rPr sz="1051" spc="80" dirty="0">
                <a:latin typeface="Metropolis" panose="00000500000000000000" pitchFamily="50" charset="0"/>
                <a:cs typeface="Gotham Book"/>
              </a:rPr>
              <a:t> </a:t>
            </a:r>
            <a:r>
              <a:rPr sz="1051" dirty="0">
                <a:latin typeface="Metropolis" panose="00000500000000000000" pitchFamily="50" charset="0"/>
                <a:cs typeface="Gotham Book"/>
              </a:rPr>
              <a:t>of</a:t>
            </a:r>
            <a:r>
              <a:rPr sz="1051" spc="85" dirty="0">
                <a:latin typeface="Metropolis" panose="00000500000000000000" pitchFamily="50" charset="0"/>
                <a:cs typeface="Gotham Book"/>
              </a:rPr>
              <a:t> </a:t>
            </a:r>
            <a:r>
              <a:rPr sz="1051" dirty="0">
                <a:latin typeface="Metropolis" panose="00000500000000000000" pitchFamily="50" charset="0"/>
                <a:cs typeface="Gotham Book"/>
              </a:rPr>
              <a:t>programs</a:t>
            </a:r>
            <a:r>
              <a:rPr sz="1051" spc="85" dirty="0">
                <a:latin typeface="Metropolis" panose="00000500000000000000" pitchFamily="50" charset="0"/>
                <a:cs typeface="Gotham Book"/>
              </a:rPr>
              <a:t> </a:t>
            </a:r>
            <a:r>
              <a:rPr sz="1051" dirty="0">
                <a:latin typeface="Metropolis" panose="00000500000000000000" pitchFamily="50" charset="0"/>
                <a:cs typeface="Gotham Book"/>
              </a:rPr>
              <a:t>(across</a:t>
            </a:r>
            <a:r>
              <a:rPr sz="1051" spc="80" dirty="0">
                <a:latin typeface="Metropolis" panose="00000500000000000000" pitchFamily="50" charset="0"/>
                <a:cs typeface="Gotham Book"/>
              </a:rPr>
              <a:t> </a:t>
            </a:r>
            <a:r>
              <a:rPr sz="1051" dirty="0">
                <a:latin typeface="Metropolis" panose="00000500000000000000" pitchFamily="50" charset="0"/>
                <a:cs typeface="Gotham Book"/>
              </a:rPr>
              <a:t>the</a:t>
            </a:r>
            <a:r>
              <a:rPr sz="1051" spc="85" dirty="0">
                <a:latin typeface="Metropolis" panose="00000500000000000000" pitchFamily="50" charset="0"/>
                <a:cs typeface="Gotham Book"/>
              </a:rPr>
              <a:t> </a:t>
            </a:r>
            <a:r>
              <a:rPr sz="1051" spc="-11" dirty="0">
                <a:latin typeface="Metropolis" panose="00000500000000000000" pitchFamily="50" charset="0"/>
                <a:cs typeface="Gotham Book"/>
              </a:rPr>
              <a:t>state) </a:t>
            </a:r>
            <a:r>
              <a:rPr sz="1051" dirty="0">
                <a:latin typeface="Metropolis" panose="00000500000000000000" pitchFamily="50" charset="0"/>
                <a:cs typeface="Gotham Book"/>
              </a:rPr>
              <a:t>attended</a:t>
            </a:r>
            <a:r>
              <a:rPr sz="1051" spc="130" dirty="0">
                <a:latin typeface="Metropolis" panose="00000500000000000000" pitchFamily="50" charset="0"/>
                <a:cs typeface="Gotham Book"/>
              </a:rPr>
              <a:t> </a:t>
            </a:r>
            <a:r>
              <a:rPr sz="1051" dirty="0">
                <a:latin typeface="Metropolis" panose="00000500000000000000" pitchFamily="50" charset="0"/>
                <a:cs typeface="Gotham Book"/>
              </a:rPr>
              <a:t>by</a:t>
            </a:r>
            <a:r>
              <a:rPr sz="1051" spc="130" dirty="0">
                <a:latin typeface="Metropolis" panose="00000500000000000000" pitchFamily="50" charset="0"/>
                <a:cs typeface="Gotham Book"/>
              </a:rPr>
              <a:t> </a:t>
            </a:r>
            <a:r>
              <a:rPr sz="1051" dirty="0">
                <a:latin typeface="Metropolis" panose="00000500000000000000" pitchFamily="50" charset="0"/>
                <a:cs typeface="Gotham Book"/>
              </a:rPr>
              <a:t>participants</a:t>
            </a:r>
            <a:r>
              <a:rPr sz="1051" spc="135" dirty="0">
                <a:latin typeface="Metropolis" panose="00000500000000000000" pitchFamily="50" charset="0"/>
                <a:cs typeface="Gotham Book"/>
              </a:rPr>
              <a:t> </a:t>
            </a:r>
            <a:r>
              <a:rPr sz="1051" dirty="0">
                <a:latin typeface="Metropolis" panose="00000500000000000000" pitchFamily="50" charset="0"/>
                <a:cs typeface="Gotham Book"/>
              </a:rPr>
              <a:t>from</a:t>
            </a:r>
            <a:r>
              <a:rPr sz="1051" spc="130" dirty="0">
                <a:latin typeface="Metropolis" panose="00000500000000000000" pitchFamily="50" charset="0"/>
                <a:cs typeface="Gotham Book"/>
              </a:rPr>
              <a:t> </a:t>
            </a:r>
            <a:r>
              <a:rPr sz="1051" spc="-20" dirty="0">
                <a:latin typeface="Metropolis" panose="00000500000000000000" pitchFamily="50" charset="0"/>
                <a:cs typeface="Gotham Book"/>
              </a:rPr>
              <a:t>this </a:t>
            </a:r>
            <a:r>
              <a:rPr sz="1051" spc="-11" dirty="0">
                <a:latin typeface="Metropolis" panose="00000500000000000000" pitchFamily="50" charset="0"/>
                <a:cs typeface="Gotham Book"/>
              </a:rPr>
              <a:t>county.</a:t>
            </a:r>
            <a:endParaRPr sz="1051">
              <a:latin typeface="Metropolis" panose="00000500000000000000" pitchFamily="50" charset="0"/>
              <a:cs typeface="Gotham Book"/>
            </a:endParaRPr>
          </a:p>
        </p:txBody>
      </p:sp>
      <p:sp>
        <p:nvSpPr>
          <p:cNvPr id="14" name="object 14"/>
          <p:cNvSpPr txBox="1"/>
          <p:nvPr/>
        </p:nvSpPr>
        <p:spPr>
          <a:xfrm>
            <a:off x="1161796" y="7200062"/>
            <a:ext cx="2207260" cy="497957"/>
          </a:xfrm>
          <a:prstGeom prst="rect">
            <a:avLst/>
          </a:prstGeom>
        </p:spPr>
        <p:txBody>
          <a:bodyPr vert="horz" wrap="square" lIns="0" tIns="12700" rIns="0" bIns="0" rtlCol="0">
            <a:spAutoFit/>
          </a:bodyPr>
          <a:lstStyle/>
          <a:p>
            <a:pPr marL="12701" marR="5081">
              <a:spcBef>
                <a:spcPts val="100"/>
              </a:spcBef>
            </a:pPr>
            <a:r>
              <a:rPr sz="1051" dirty="0">
                <a:latin typeface="Metropolis" panose="00000500000000000000" pitchFamily="50" charset="0"/>
                <a:cs typeface="Gotham Book"/>
              </a:rPr>
              <a:t>#</a:t>
            </a:r>
            <a:r>
              <a:rPr sz="1051" spc="91" dirty="0">
                <a:latin typeface="Metropolis" panose="00000500000000000000" pitchFamily="50" charset="0"/>
                <a:cs typeface="Gotham Book"/>
              </a:rPr>
              <a:t> </a:t>
            </a:r>
            <a:r>
              <a:rPr sz="1051" dirty="0">
                <a:latin typeface="Metropolis" panose="00000500000000000000" pitchFamily="50" charset="0"/>
                <a:cs typeface="Gotham Book"/>
              </a:rPr>
              <a:t>of</a:t>
            </a:r>
            <a:r>
              <a:rPr sz="1051" spc="91" dirty="0">
                <a:latin typeface="Metropolis" panose="00000500000000000000" pitchFamily="50" charset="0"/>
                <a:cs typeface="Gotham Book"/>
              </a:rPr>
              <a:t> </a:t>
            </a:r>
            <a:r>
              <a:rPr sz="1051" dirty="0">
                <a:latin typeface="Metropolis" panose="00000500000000000000" pitchFamily="50" charset="0"/>
                <a:cs typeface="Gotham Book"/>
              </a:rPr>
              <a:t>acres</a:t>
            </a:r>
            <a:r>
              <a:rPr sz="1051" spc="91" dirty="0">
                <a:latin typeface="Metropolis" panose="00000500000000000000" pitchFamily="50" charset="0"/>
                <a:cs typeface="Gotham Book"/>
              </a:rPr>
              <a:t> </a:t>
            </a:r>
            <a:r>
              <a:rPr sz="1051" dirty="0">
                <a:latin typeface="Metropolis" panose="00000500000000000000" pitchFamily="50" charset="0"/>
                <a:cs typeface="Gotham Book"/>
              </a:rPr>
              <a:t>protected,</a:t>
            </a:r>
            <a:r>
              <a:rPr sz="1051" spc="91" dirty="0">
                <a:latin typeface="Metropolis" panose="00000500000000000000" pitchFamily="50" charset="0"/>
                <a:cs typeface="Gotham Book"/>
              </a:rPr>
              <a:t> </a:t>
            </a:r>
            <a:r>
              <a:rPr sz="1051" spc="-11" dirty="0">
                <a:latin typeface="Metropolis" panose="00000500000000000000" pitchFamily="50" charset="0"/>
                <a:cs typeface="Gotham Book"/>
              </a:rPr>
              <a:t>enhanced, </a:t>
            </a:r>
            <a:r>
              <a:rPr sz="1051" dirty="0">
                <a:latin typeface="Metropolis" panose="00000500000000000000" pitchFamily="50" charset="0"/>
                <a:cs typeface="Gotham Book"/>
              </a:rPr>
              <a:t>restored,</a:t>
            </a:r>
            <a:r>
              <a:rPr sz="1051" spc="114" dirty="0">
                <a:latin typeface="Metropolis" panose="00000500000000000000" pitchFamily="50" charset="0"/>
                <a:cs typeface="Gotham Book"/>
              </a:rPr>
              <a:t> </a:t>
            </a:r>
            <a:r>
              <a:rPr sz="1051" dirty="0">
                <a:latin typeface="Metropolis" panose="00000500000000000000" pitchFamily="50" charset="0"/>
                <a:cs typeface="Gotham Book"/>
              </a:rPr>
              <a:t>or</a:t>
            </a:r>
            <a:r>
              <a:rPr sz="1051" spc="121" dirty="0">
                <a:latin typeface="Metropolis" panose="00000500000000000000" pitchFamily="50" charset="0"/>
                <a:cs typeface="Gotham Book"/>
              </a:rPr>
              <a:t> </a:t>
            </a:r>
            <a:r>
              <a:rPr sz="1051" dirty="0">
                <a:latin typeface="Metropolis" panose="00000500000000000000" pitchFamily="50" charset="0"/>
                <a:cs typeface="Gotham Book"/>
              </a:rPr>
              <a:t>managed</a:t>
            </a:r>
            <a:r>
              <a:rPr sz="1051" spc="114" dirty="0">
                <a:latin typeface="Metropolis" panose="00000500000000000000" pitchFamily="50" charset="0"/>
                <a:cs typeface="Gotham Book"/>
              </a:rPr>
              <a:t> </a:t>
            </a:r>
            <a:r>
              <a:rPr sz="1051" spc="-11" dirty="0">
                <a:latin typeface="Metropolis" panose="00000500000000000000" pitchFamily="50" charset="0"/>
                <a:cs typeface="Gotham Book"/>
              </a:rPr>
              <a:t>sustainably </a:t>
            </a:r>
            <a:r>
              <a:rPr sz="1051" dirty="0">
                <a:latin typeface="Metropolis" panose="00000500000000000000" pitchFamily="50" charset="0"/>
                <a:cs typeface="Gotham Book"/>
              </a:rPr>
              <a:t>with</a:t>
            </a:r>
            <a:r>
              <a:rPr sz="1051" spc="114" dirty="0">
                <a:latin typeface="Metropolis" panose="00000500000000000000" pitchFamily="50" charset="0"/>
                <a:cs typeface="Gotham Book"/>
              </a:rPr>
              <a:t> </a:t>
            </a:r>
            <a:r>
              <a:rPr sz="1051" dirty="0">
                <a:latin typeface="Metropolis" panose="00000500000000000000" pitchFamily="50" charset="0"/>
                <a:cs typeface="Gotham Book"/>
              </a:rPr>
              <a:t>MSU</a:t>
            </a:r>
            <a:r>
              <a:rPr sz="1051" spc="114" dirty="0">
                <a:latin typeface="Metropolis" panose="00000500000000000000" pitchFamily="50" charset="0"/>
                <a:cs typeface="Gotham Book"/>
              </a:rPr>
              <a:t> </a:t>
            </a:r>
            <a:r>
              <a:rPr sz="1051" dirty="0">
                <a:latin typeface="Metropolis" panose="00000500000000000000" pitchFamily="50" charset="0"/>
                <a:cs typeface="Gotham Book"/>
              </a:rPr>
              <a:t>Extension</a:t>
            </a:r>
            <a:r>
              <a:rPr sz="1051" spc="114" dirty="0">
                <a:latin typeface="Metropolis" panose="00000500000000000000" pitchFamily="50" charset="0"/>
                <a:cs typeface="Gotham Book"/>
              </a:rPr>
              <a:t> </a:t>
            </a:r>
            <a:r>
              <a:rPr sz="1051" spc="-11" dirty="0">
                <a:latin typeface="Metropolis" panose="00000500000000000000" pitchFamily="50" charset="0"/>
                <a:cs typeface="Gotham Book"/>
              </a:rPr>
              <a:t>assistance</a:t>
            </a:r>
            <a:endParaRPr sz="1051">
              <a:latin typeface="Metropolis" panose="00000500000000000000" pitchFamily="50" charset="0"/>
              <a:cs typeface="Gotham Book"/>
            </a:endParaRPr>
          </a:p>
        </p:txBody>
      </p:sp>
      <p:sp>
        <p:nvSpPr>
          <p:cNvPr id="15" name="object 15"/>
          <p:cNvSpPr txBox="1"/>
          <p:nvPr/>
        </p:nvSpPr>
        <p:spPr>
          <a:xfrm>
            <a:off x="1138938" y="3429127"/>
            <a:ext cx="2319655" cy="659668"/>
          </a:xfrm>
          <a:prstGeom prst="rect">
            <a:avLst/>
          </a:prstGeom>
        </p:spPr>
        <p:txBody>
          <a:bodyPr vert="horz" wrap="square" lIns="0" tIns="12700" rIns="0" bIns="0" rtlCol="0">
            <a:spAutoFit/>
          </a:bodyPr>
          <a:lstStyle/>
          <a:p>
            <a:pPr marL="12701" marR="5081">
              <a:spcBef>
                <a:spcPts val="100"/>
              </a:spcBef>
            </a:pPr>
            <a:r>
              <a:rPr sz="1051" dirty="0">
                <a:latin typeface="Metropolis" panose="00000500000000000000" pitchFamily="50" charset="0"/>
                <a:cs typeface="Gotham Book"/>
              </a:rPr>
              <a:t>#</a:t>
            </a:r>
            <a:r>
              <a:rPr sz="1051" spc="100" dirty="0">
                <a:latin typeface="Metropolis" panose="00000500000000000000" pitchFamily="50" charset="0"/>
                <a:cs typeface="Gotham Book"/>
              </a:rPr>
              <a:t> </a:t>
            </a:r>
            <a:r>
              <a:rPr sz="1051" dirty="0">
                <a:latin typeface="Metropolis" panose="00000500000000000000" pitchFamily="50" charset="0"/>
                <a:cs typeface="Gotham Book"/>
              </a:rPr>
              <a:t>of</a:t>
            </a:r>
            <a:r>
              <a:rPr sz="1051" spc="100" dirty="0">
                <a:latin typeface="Metropolis" panose="00000500000000000000" pitchFamily="50" charset="0"/>
                <a:cs typeface="Gotham Book"/>
              </a:rPr>
              <a:t> </a:t>
            </a:r>
            <a:r>
              <a:rPr sz="1051" dirty="0">
                <a:latin typeface="Metropolis" panose="00000500000000000000" pitchFamily="50" charset="0"/>
                <a:cs typeface="Gotham Book"/>
              </a:rPr>
              <a:t>Nutrition</a:t>
            </a:r>
            <a:r>
              <a:rPr sz="1051" spc="100" dirty="0">
                <a:latin typeface="Metropolis" panose="00000500000000000000" pitchFamily="50" charset="0"/>
                <a:cs typeface="Gotham Book"/>
              </a:rPr>
              <a:t> </a:t>
            </a:r>
            <a:r>
              <a:rPr sz="1051" dirty="0">
                <a:latin typeface="Metropolis" panose="00000500000000000000" pitchFamily="50" charset="0"/>
                <a:cs typeface="Gotham Book"/>
              </a:rPr>
              <a:t>and</a:t>
            </a:r>
            <a:r>
              <a:rPr sz="1051" spc="100" dirty="0">
                <a:latin typeface="Metropolis" panose="00000500000000000000" pitchFamily="50" charset="0"/>
                <a:cs typeface="Gotham Book"/>
              </a:rPr>
              <a:t> </a:t>
            </a:r>
            <a:r>
              <a:rPr sz="1051" dirty="0">
                <a:latin typeface="Metropolis" panose="00000500000000000000" pitchFamily="50" charset="0"/>
                <a:cs typeface="Gotham Book"/>
              </a:rPr>
              <a:t>Physical</a:t>
            </a:r>
            <a:r>
              <a:rPr sz="1051" spc="100" dirty="0">
                <a:latin typeface="Metropolis" panose="00000500000000000000" pitchFamily="50" charset="0"/>
                <a:cs typeface="Gotham Book"/>
              </a:rPr>
              <a:t> </a:t>
            </a:r>
            <a:r>
              <a:rPr sz="1051" spc="-11" dirty="0">
                <a:latin typeface="Metropolis" panose="00000500000000000000" pitchFamily="50" charset="0"/>
                <a:cs typeface="Gotham Book"/>
              </a:rPr>
              <a:t>Activity </a:t>
            </a:r>
            <a:r>
              <a:rPr sz="1051" dirty="0">
                <a:latin typeface="Metropolis" panose="00000500000000000000" pitchFamily="50" charset="0"/>
                <a:cs typeface="Gotham Book"/>
              </a:rPr>
              <a:t>Policy</a:t>
            </a:r>
            <a:r>
              <a:rPr sz="1051" spc="85" dirty="0">
                <a:latin typeface="Metropolis" panose="00000500000000000000" pitchFamily="50" charset="0"/>
                <a:cs typeface="Gotham Book"/>
              </a:rPr>
              <a:t> </a:t>
            </a:r>
            <a:r>
              <a:rPr sz="1051" dirty="0">
                <a:latin typeface="Metropolis" panose="00000500000000000000" pitchFamily="50" charset="0"/>
                <a:cs typeface="Gotham Book"/>
              </a:rPr>
              <a:t>System</a:t>
            </a:r>
            <a:r>
              <a:rPr sz="1051" spc="91" dirty="0">
                <a:latin typeface="Metropolis" panose="00000500000000000000" pitchFamily="50" charset="0"/>
                <a:cs typeface="Gotham Book"/>
              </a:rPr>
              <a:t> </a:t>
            </a:r>
            <a:r>
              <a:rPr sz="1051" dirty="0">
                <a:latin typeface="Metropolis" panose="00000500000000000000" pitchFamily="50" charset="0"/>
                <a:cs typeface="Gotham Book"/>
              </a:rPr>
              <a:t>and</a:t>
            </a:r>
            <a:r>
              <a:rPr sz="1051" spc="91" dirty="0">
                <a:latin typeface="Metropolis" panose="00000500000000000000" pitchFamily="50" charset="0"/>
                <a:cs typeface="Gotham Book"/>
              </a:rPr>
              <a:t> </a:t>
            </a:r>
            <a:r>
              <a:rPr sz="1051" spc="-11" dirty="0">
                <a:latin typeface="Metropolis" panose="00000500000000000000" pitchFamily="50" charset="0"/>
                <a:cs typeface="Gotham Book"/>
              </a:rPr>
              <a:t>Environmental </a:t>
            </a:r>
            <a:r>
              <a:rPr sz="1051" dirty="0">
                <a:latin typeface="Metropolis" panose="00000500000000000000" pitchFamily="50" charset="0"/>
                <a:cs typeface="Gotham Book"/>
              </a:rPr>
              <a:t>sites</a:t>
            </a:r>
            <a:r>
              <a:rPr sz="1051" spc="114" dirty="0">
                <a:latin typeface="Metropolis" panose="00000500000000000000" pitchFamily="50" charset="0"/>
                <a:cs typeface="Gotham Book"/>
              </a:rPr>
              <a:t> </a:t>
            </a:r>
            <a:r>
              <a:rPr sz="1051" dirty="0">
                <a:latin typeface="Metropolis" panose="00000500000000000000" pitchFamily="50" charset="0"/>
                <a:cs typeface="Gotham Book"/>
              </a:rPr>
              <a:t>receiving</a:t>
            </a:r>
            <a:r>
              <a:rPr sz="1051" spc="114" dirty="0">
                <a:latin typeface="Metropolis" panose="00000500000000000000" pitchFamily="50" charset="0"/>
                <a:cs typeface="Gotham Book"/>
              </a:rPr>
              <a:t> </a:t>
            </a:r>
            <a:r>
              <a:rPr sz="1051" dirty="0">
                <a:latin typeface="Metropolis" panose="00000500000000000000" pitchFamily="50" charset="0"/>
                <a:cs typeface="Gotham Book"/>
              </a:rPr>
              <a:t>PSE</a:t>
            </a:r>
            <a:r>
              <a:rPr sz="1051" spc="114" dirty="0">
                <a:latin typeface="Metropolis" panose="00000500000000000000" pitchFamily="50" charset="0"/>
                <a:cs typeface="Gotham Book"/>
              </a:rPr>
              <a:t> </a:t>
            </a:r>
            <a:r>
              <a:rPr sz="1051" spc="-11" dirty="0">
                <a:latin typeface="Metropolis" panose="00000500000000000000" pitchFamily="50" charset="0"/>
                <a:cs typeface="Gotham Book"/>
              </a:rPr>
              <a:t>education</a:t>
            </a:r>
            <a:r>
              <a:rPr sz="1051" spc="500" dirty="0">
                <a:latin typeface="Metropolis" panose="00000500000000000000" pitchFamily="50" charset="0"/>
                <a:cs typeface="Gotham Book"/>
              </a:rPr>
              <a:t> </a:t>
            </a:r>
            <a:r>
              <a:rPr sz="1051" dirty="0">
                <a:latin typeface="Metropolis" panose="00000500000000000000" pitchFamily="50" charset="0"/>
                <a:cs typeface="Gotham Book"/>
              </a:rPr>
              <a:t>within</a:t>
            </a:r>
            <a:r>
              <a:rPr sz="1051" spc="110" dirty="0">
                <a:latin typeface="Metropolis" panose="00000500000000000000" pitchFamily="50" charset="0"/>
                <a:cs typeface="Gotham Book"/>
              </a:rPr>
              <a:t> </a:t>
            </a:r>
            <a:r>
              <a:rPr sz="1051" dirty="0">
                <a:latin typeface="Metropolis" panose="00000500000000000000" pitchFamily="50" charset="0"/>
                <a:cs typeface="Gotham Book"/>
              </a:rPr>
              <a:t>the</a:t>
            </a:r>
            <a:r>
              <a:rPr sz="1051" spc="110" dirty="0">
                <a:latin typeface="Metropolis" panose="00000500000000000000" pitchFamily="50" charset="0"/>
                <a:cs typeface="Gotham Book"/>
              </a:rPr>
              <a:t> </a:t>
            </a:r>
            <a:r>
              <a:rPr sz="1051" spc="-11" dirty="0">
                <a:latin typeface="Metropolis" panose="00000500000000000000" pitchFamily="50" charset="0"/>
                <a:cs typeface="Gotham Book"/>
              </a:rPr>
              <a:t>county.</a:t>
            </a:r>
            <a:endParaRPr sz="1051" dirty="0">
              <a:latin typeface="Metropolis" panose="00000500000000000000" pitchFamily="50" charset="0"/>
              <a:cs typeface="Gotham Book"/>
            </a:endParaRPr>
          </a:p>
        </p:txBody>
      </p:sp>
      <p:sp>
        <p:nvSpPr>
          <p:cNvPr id="16" name="object 16"/>
          <p:cNvSpPr txBox="1"/>
          <p:nvPr/>
        </p:nvSpPr>
        <p:spPr>
          <a:xfrm>
            <a:off x="4531868" y="5509006"/>
            <a:ext cx="2306320" cy="659668"/>
          </a:xfrm>
          <a:prstGeom prst="rect">
            <a:avLst/>
          </a:prstGeom>
        </p:spPr>
        <p:txBody>
          <a:bodyPr vert="horz" wrap="square" lIns="0" tIns="12700" rIns="0" bIns="0" rtlCol="0">
            <a:spAutoFit/>
          </a:bodyPr>
          <a:lstStyle/>
          <a:p>
            <a:pPr marL="12701" marR="5081">
              <a:spcBef>
                <a:spcPts val="100"/>
              </a:spcBef>
            </a:pPr>
            <a:r>
              <a:rPr sz="1051" dirty="0">
                <a:latin typeface="Metropolis" panose="00000500000000000000" pitchFamily="50" charset="0"/>
                <a:cs typeface="Gotham Book"/>
              </a:rPr>
              <a:t>#</a:t>
            </a:r>
            <a:r>
              <a:rPr sz="1051" spc="100" dirty="0">
                <a:latin typeface="Metropolis" panose="00000500000000000000" pitchFamily="50" charset="0"/>
                <a:cs typeface="Gotham Book"/>
              </a:rPr>
              <a:t> </a:t>
            </a:r>
            <a:r>
              <a:rPr sz="1051" dirty="0">
                <a:latin typeface="Metropolis" panose="00000500000000000000" pitchFamily="50" charset="0"/>
                <a:cs typeface="Gotham Book"/>
              </a:rPr>
              <a:t>of</a:t>
            </a:r>
            <a:r>
              <a:rPr sz="1051" spc="105" dirty="0">
                <a:latin typeface="Metropolis" panose="00000500000000000000" pitchFamily="50" charset="0"/>
                <a:cs typeface="Gotham Book"/>
              </a:rPr>
              <a:t> </a:t>
            </a:r>
            <a:r>
              <a:rPr sz="1051" dirty="0">
                <a:latin typeface="Metropolis" panose="00000500000000000000" pitchFamily="50" charset="0"/>
                <a:cs typeface="Gotham Book"/>
              </a:rPr>
              <a:t>virtual</a:t>
            </a:r>
            <a:r>
              <a:rPr sz="1051" spc="100" dirty="0">
                <a:latin typeface="Metropolis" panose="00000500000000000000" pitchFamily="50" charset="0"/>
                <a:cs typeface="Gotham Book"/>
              </a:rPr>
              <a:t> </a:t>
            </a:r>
            <a:r>
              <a:rPr sz="1051" dirty="0">
                <a:latin typeface="Metropolis" panose="00000500000000000000" pitchFamily="50" charset="0"/>
                <a:cs typeface="Gotham Book"/>
              </a:rPr>
              <a:t>programs</a:t>
            </a:r>
            <a:r>
              <a:rPr sz="1051" spc="105" dirty="0">
                <a:latin typeface="Metropolis" panose="00000500000000000000" pitchFamily="50" charset="0"/>
                <a:cs typeface="Gotham Book"/>
              </a:rPr>
              <a:t> </a:t>
            </a:r>
            <a:r>
              <a:rPr sz="1051" dirty="0">
                <a:latin typeface="Metropolis" panose="00000500000000000000" pitchFamily="50" charset="0"/>
                <a:cs typeface="Gotham Book"/>
              </a:rPr>
              <a:t>related</a:t>
            </a:r>
            <a:r>
              <a:rPr sz="1051" spc="100" dirty="0">
                <a:latin typeface="Metropolis" panose="00000500000000000000" pitchFamily="50" charset="0"/>
                <a:cs typeface="Gotham Book"/>
              </a:rPr>
              <a:t> </a:t>
            </a:r>
            <a:r>
              <a:rPr sz="1051" spc="-25" dirty="0">
                <a:latin typeface="Metropolis" panose="00000500000000000000" pitchFamily="50" charset="0"/>
                <a:cs typeface="Gotham Book"/>
              </a:rPr>
              <a:t>to </a:t>
            </a:r>
            <a:r>
              <a:rPr lang="en-US" sz="1051" dirty="0">
                <a:latin typeface="Metropolis" panose="00000500000000000000" pitchFamily="50" charset="0"/>
                <a:cs typeface="Gotham Book"/>
              </a:rPr>
              <a:t>Financial Education, Food Systems, Water and Environmental Quality, Government and Businesses.</a:t>
            </a:r>
            <a:endParaRPr sz="1051" dirty="0">
              <a:latin typeface="Metropolis" panose="00000500000000000000" pitchFamily="50" charset="0"/>
              <a:cs typeface="Gotham Book"/>
            </a:endParaRPr>
          </a:p>
        </p:txBody>
      </p:sp>
      <p:sp>
        <p:nvSpPr>
          <p:cNvPr id="17" name="object 17"/>
          <p:cNvSpPr txBox="1"/>
          <p:nvPr/>
        </p:nvSpPr>
        <p:spPr>
          <a:xfrm>
            <a:off x="4531868" y="948718"/>
            <a:ext cx="1865630" cy="497957"/>
          </a:xfrm>
          <a:prstGeom prst="rect">
            <a:avLst/>
          </a:prstGeom>
        </p:spPr>
        <p:txBody>
          <a:bodyPr vert="horz" wrap="square" lIns="0" tIns="12700" rIns="0" bIns="0" rtlCol="0">
            <a:spAutoFit/>
          </a:bodyPr>
          <a:lstStyle/>
          <a:p>
            <a:pPr marL="12701" marR="5081">
              <a:spcBef>
                <a:spcPts val="100"/>
              </a:spcBef>
            </a:pPr>
            <a:r>
              <a:rPr sz="1051" dirty="0">
                <a:latin typeface="Metropolis" panose="00000500000000000000" pitchFamily="50" charset="0"/>
                <a:cs typeface="Gotham Book"/>
              </a:rPr>
              <a:t>#</a:t>
            </a:r>
            <a:r>
              <a:rPr sz="1051" spc="55" dirty="0">
                <a:latin typeface="Metropolis" panose="00000500000000000000" pitchFamily="50" charset="0"/>
                <a:cs typeface="Gotham Book"/>
              </a:rPr>
              <a:t> </a:t>
            </a:r>
            <a:r>
              <a:rPr sz="1051" dirty="0">
                <a:latin typeface="Metropolis" panose="00000500000000000000" pitchFamily="50" charset="0"/>
                <a:cs typeface="Gotham Book"/>
              </a:rPr>
              <a:t>of</a:t>
            </a:r>
            <a:r>
              <a:rPr sz="1051" spc="60" dirty="0">
                <a:latin typeface="Metropolis" panose="00000500000000000000" pitchFamily="50" charset="0"/>
                <a:cs typeface="Gotham Book"/>
              </a:rPr>
              <a:t> </a:t>
            </a:r>
            <a:r>
              <a:rPr sz="1051" dirty="0">
                <a:latin typeface="Metropolis" panose="00000500000000000000" pitchFamily="50" charset="0"/>
                <a:cs typeface="Gotham Book"/>
              </a:rPr>
              <a:t>policy,</a:t>
            </a:r>
            <a:r>
              <a:rPr sz="1051" spc="55" dirty="0">
                <a:latin typeface="Metropolis" panose="00000500000000000000" pitchFamily="50" charset="0"/>
                <a:cs typeface="Gotham Book"/>
              </a:rPr>
              <a:t> </a:t>
            </a:r>
            <a:r>
              <a:rPr sz="1051" dirty="0">
                <a:latin typeface="Metropolis" panose="00000500000000000000" pitchFamily="50" charset="0"/>
                <a:cs typeface="Gotham Book"/>
              </a:rPr>
              <a:t>systems,</a:t>
            </a:r>
            <a:r>
              <a:rPr sz="1051" spc="60" dirty="0">
                <a:latin typeface="Metropolis" panose="00000500000000000000" pitchFamily="50" charset="0"/>
                <a:cs typeface="Gotham Book"/>
              </a:rPr>
              <a:t> </a:t>
            </a:r>
            <a:r>
              <a:rPr sz="1051" spc="-25" dirty="0">
                <a:latin typeface="Metropolis" panose="00000500000000000000" pitchFamily="50" charset="0"/>
                <a:cs typeface="Gotham Book"/>
              </a:rPr>
              <a:t>and </a:t>
            </a:r>
            <a:r>
              <a:rPr sz="1051" dirty="0">
                <a:latin typeface="Metropolis" panose="00000500000000000000" pitchFamily="50" charset="0"/>
                <a:cs typeface="Gotham Book"/>
              </a:rPr>
              <a:t>environmental</a:t>
            </a:r>
            <a:r>
              <a:rPr sz="1051" spc="196" dirty="0">
                <a:latin typeface="Metropolis" panose="00000500000000000000" pitchFamily="50" charset="0"/>
                <a:cs typeface="Gotham Book"/>
              </a:rPr>
              <a:t> </a:t>
            </a:r>
            <a:r>
              <a:rPr sz="1051" dirty="0">
                <a:latin typeface="Metropolis" panose="00000500000000000000" pitchFamily="50" charset="0"/>
                <a:cs typeface="Gotham Book"/>
              </a:rPr>
              <a:t>changes</a:t>
            </a:r>
            <a:r>
              <a:rPr sz="1051" spc="201" dirty="0">
                <a:latin typeface="Metropolis" panose="00000500000000000000" pitchFamily="50" charset="0"/>
                <a:cs typeface="Gotham Book"/>
              </a:rPr>
              <a:t> </a:t>
            </a:r>
            <a:r>
              <a:rPr sz="1051" spc="-20" dirty="0">
                <a:latin typeface="Metropolis" panose="00000500000000000000" pitchFamily="50" charset="0"/>
                <a:cs typeface="Gotham Book"/>
              </a:rPr>
              <a:t>with </a:t>
            </a:r>
            <a:r>
              <a:rPr sz="1051" dirty="0">
                <a:latin typeface="Metropolis" panose="00000500000000000000" pitchFamily="50" charset="0"/>
                <a:cs typeface="Gotham Book"/>
              </a:rPr>
              <a:t>those</a:t>
            </a:r>
            <a:r>
              <a:rPr sz="1051" spc="100" dirty="0">
                <a:latin typeface="Metropolis" panose="00000500000000000000" pitchFamily="50" charset="0"/>
                <a:cs typeface="Gotham Book"/>
              </a:rPr>
              <a:t> </a:t>
            </a:r>
            <a:r>
              <a:rPr sz="1051" dirty="0">
                <a:latin typeface="Metropolis" panose="00000500000000000000" pitchFamily="50" charset="0"/>
                <a:cs typeface="Gotham Book"/>
              </a:rPr>
              <a:t>PSE</a:t>
            </a:r>
            <a:r>
              <a:rPr sz="1051" spc="100" dirty="0">
                <a:latin typeface="Metropolis" panose="00000500000000000000" pitchFamily="50" charset="0"/>
                <a:cs typeface="Gotham Book"/>
              </a:rPr>
              <a:t> </a:t>
            </a:r>
            <a:r>
              <a:rPr sz="1051" spc="-11" dirty="0">
                <a:latin typeface="Metropolis" panose="00000500000000000000" pitchFamily="50" charset="0"/>
                <a:cs typeface="Gotham Book"/>
              </a:rPr>
              <a:t>sites</a:t>
            </a:r>
            <a:r>
              <a:rPr lang="en-US" sz="1051" spc="-11" dirty="0">
                <a:latin typeface="Metropolis" panose="00000500000000000000" pitchFamily="50" charset="0"/>
                <a:cs typeface="Gotham Book"/>
              </a:rPr>
              <a:t>.</a:t>
            </a:r>
            <a:endParaRPr sz="1051" dirty="0">
              <a:latin typeface="Metropolis" panose="00000500000000000000" pitchFamily="50" charset="0"/>
              <a:cs typeface="Gotham Book"/>
            </a:endParaRPr>
          </a:p>
        </p:txBody>
      </p:sp>
      <p:sp>
        <p:nvSpPr>
          <p:cNvPr id="18" name="object 18"/>
          <p:cNvSpPr txBox="1"/>
          <p:nvPr/>
        </p:nvSpPr>
        <p:spPr>
          <a:xfrm>
            <a:off x="4531868" y="6405333"/>
            <a:ext cx="2298700" cy="336246"/>
          </a:xfrm>
          <a:prstGeom prst="rect">
            <a:avLst/>
          </a:prstGeom>
        </p:spPr>
        <p:txBody>
          <a:bodyPr vert="horz" wrap="square" lIns="0" tIns="12700" rIns="0" bIns="0" rtlCol="0">
            <a:spAutoFit/>
          </a:bodyPr>
          <a:lstStyle/>
          <a:p>
            <a:pPr marL="12701" marR="5081">
              <a:spcBef>
                <a:spcPts val="100"/>
              </a:spcBef>
            </a:pPr>
            <a:r>
              <a:rPr sz="1051" dirty="0">
                <a:latin typeface="Metropolis" panose="00000500000000000000" pitchFamily="50" charset="0"/>
                <a:cs typeface="Gotham Book"/>
              </a:rPr>
              <a:t>$</a:t>
            </a:r>
            <a:r>
              <a:rPr sz="1051" spc="85" dirty="0">
                <a:latin typeface="Metropolis" panose="00000500000000000000" pitchFamily="50" charset="0"/>
                <a:cs typeface="Gotham Book"/>
              </a:rPr>
              <a:t> </a:t>
            </a:r>
            <a:r>
              <a:rPr sz="1051" dirty="0">
                <a:latin typeface="Metropolis" panose="00000500000000000000" pitchFamily="50" charset="0"/>
                <a:cs typeface="Gotham Book"/>
              </a:rPr>
              <a:t>annual</a:t>
            </a:r>
            <a:r>
              <a:rPr sz="1051" spc="91" dirty="0">
                <a:latin typeface="Metropolis" panose="00000500000000000000" pitchFamily="50" charset="0"/>
                <a:cs typeface="Gotham Book"/>
              </a:rPr>
              <a:t> </a:t>
            </a:r>
            <a:r>
              <a:rPr sz="1051" dirty="0">
                <a:latin typeface="Metropolis" panose="00000500000000000000" pitchFamily="50" charset="0"/>
                <a:cs typeface="Gotham Book"/>
              </a:rPr>
              <a:t>impact</a:t>
            </a:r>
            <a:r>
              <a:rPr sz="1051" spc="91" dirty="0">
                <a:latin typeface="Metropolis" panose="00000500000000000000" pitchFamily="50" charset="0"/>
                <a:cs typeface="Gotham Book"/>
              </a:rPr>
              <a:t> </a:t>
            </a:r>
            <a:r>
              <a:rPr sz="1051" dirty="0">
                <a:latin typeface="Metropolis" panose="00000500000000000000" pitchFamily="50" charset="0"/>
                <a:cs typeface="Gotham Book"/>
              </a:rPr>
              <a:t>of</a:t>
            </a:r>
            <a:r>
              <a:rPr sz="1051" spc="91" dirty="0">
                <a:latin typeface="Metropolis" panose="00000500000000000000" pitchFamily="50" charset="0"/>
                <a:cs typeface="Gotham Book"/>
              </a:rPr>
              <a:t> </a:t>
            </a:r>
            <a:r>
              <a:rPr sz="1051" dirty="0">
                <a:latin typeface="Metropolis" panose="00000500000000000000" pitchFamily="50" charset="0"/>
                <a:cs typeface="Gotham Book"/>
              </a:rPr>
              <a:t>food</a:t>
            </a:r>
            <a:r>
              <a:rPr sz="1051" spc="91" dirty="0">
                <a:latin typeface="Metropolis" panose="00000500000000000000" pitchFamily="50" charset="0"/>
                <a:cs typeface="Gotham Book"/>
              </a:rPr>
              <a:t> </a:t>
            </a:r>
            <a:r>
              <a:rPr sz="1051" spc="-25" dirty="0">
                <a:latin typeface="Metropolis" panose="00000500000000000000" pitchFamily="50" charset="0"/>
                <a:cs typeface="Gotham Book"/>
              </a:rPr>
              <a:t>and </a:t>
            </a:r>
            <a:r>
              <a:rPr sz="1051" dirty="0">
                <a:latin typeface="Metropolis" panose="00000500000000000000" pitchFamily="50" charset="0"/>
                <a:cs typeface="Gotham Book"/>
              </a:rPr>
              <a:t>agriculture</a:t>
            </a:r>
            <a:r>
              <a:rPr sz="1051" spc="146" dirty="0">
                <a:latin typeface="Metropolis" panose="00000500000000000000" pitchFamily="50" charset="0"/>
                <a:cs typeface="Gotham Book"/>
              </a:rPr>
              <a:t> </a:t>
            </a:r>
            <a:r>
              <a:rPr sz="1051" dirty="0">
                <a:latin typeface="Metropolis" panose="00000500000000000000" pitchFamily="50" charset="0"/>
                <a:cs typeface="Gotham Book"/>
              </a:rPr>
              <a:t>on</a:t>
            </a:r>
            <a:r>
              <a:rPr sz="1051" spc="149" dirty="0">
                <a:latin typeface="Metropolis" panose="00000500000000000000" pitchFamily="50" charset="0"/>
                <a:cs typeface="Gotham Book"/>
              </a:rPr>
              <a:t> </a:t>
            </a:r>
            <a:r>
              <a:rPr sz="1051" dirty="0">
                <a:latin typeface="Metropolis" panose="00000500000000000000" pitchFamily="50" charset="0"/>
                <a:cs typeface="Gotham Book"/>
              </a:rPr>
              <a:t>Michigan’s</a:t>
            </a:r>
            <a:r>
              <a:rPr sz="1051" spc="149" dirty="0">
                <a:latin typeface="Metropolis" panose="00000500000000000000" pitchFamily="50" charset="0"/>
                <a:cs typeface="Gotham Book"/>
              </a:rPr>
              <a:t> </a:t>
            </a:r>
            <a:r>
              <a:rPr sz="1051" spc="-11" dirty="0">
                <a:latin typeface="Metropolis" panose="00000500000000000000" pitchFamily="50" charset="0"/>
                <a:cs typeface="Gotham Book"/>
              </a:rPr>
              <a:t>economy</a:t>
            </a:r>
            <a:endParaRPr sz="1051">
              <a:latin typeface="Metropolis" panose="00000500000000000000" pitchFamily="50" charset="0"/>
              <a:cs typeface="Gotham Book"/>
            </a:endParaRPr>
          </a:p>
        </p:txBody>
      </p:sp>
      <p:sp>
        <p:nvSpPr>
          <p:cNvPr id="19" name="object 19"/>
          <p:cNvSpPr txBox="1"/>
          <p:nvPr/>
        </p:nvSpPr>
        <p:spPr>
          <a:xfrm>
            <a:off x="4531869" y="1946647"/>
            <a:ext cx="1868933" cy="174535"/>
          </a:xfrm>
          <a:prstGeom prst="rect">
            <a:avLst/>
          </a:prstGeom>
        </p:spPr>
        <p:txBody>
          <a:bodyPr vert="horz" wrap="square" lIns="0" tIns="12700" rIns="0" bIns="0" rtlCol="0">
            <a:spAutoFit/>
          </a:bodyPr>
          <a:lstStyle/>
          <a:p>
            <a:pPr marL="12701">
              <a:spcBef>
                <a:spcPts val="100"/>
              </a:spcBef>
            </a:pPr>
            <a:r>
              <a:rPr sz="1051" dirty="0">
                <a:latin typeface="Metropolis" panose="00000500000000000000" pitchFamily="50" charset="0"/>
                <a:cs typeface="Gotham Book"/>
              </a:rPr>
              <a:t>#</a:t>
            </a:r>
            <a:r>
              <a:rPr lang="en-US" sz="1051" dirty="0">
                <a:latin typeface="Metropolis" panose="00000500000000000000" pitchFamily="50" charset="0"/>
                <a:cs typeface="Gotham Book"/>
              </a:rPr>
              <a:t> of client consultations </a:t>
            </a:r>
            <a:endParaRPr sz="1051" dirty="0">
              <a:latin typeface="Metropolis" panose="00000500000000000000" pitchFamily="50" charset="0"/>
              <a:cs typeface="Gotham Book"/>
            </a:endParaRPr>
          </a:p>
        </p:txBody>
      </p:sp>
      <p:sp>
        <p:nvSpPr>
          <p:cNvPr id="20" name="object 20"/>
          <p:cNvSpPr txBox="1"/>
          <p:nvPr/>
        </p:nvSpPr>
        <p:spPr>
          <a:xfrm>
            <a:off x="4531870" y="7276261"/>
            <a:ext cx="1762124" cy="336246"/>
          </a:xfrm>
          <a:prstGeom prst="rect">
            <a:avLst/>
          </a:prstGeom>
        </p:spPr>
        <p:txBody>
          <a:bodyPr vert="horz" wrap="square" lIns="0" tIns="12700" rIns="0" bIns="0" rtlCol="0">
            <a:spAutoFit/>
          </a:bodyPr>
          <a:lstStyle/>
          <a:p>
            <a:pPr marL="12701" marR="5081">
              <a:spcBef>
                <a:spcPts val="100"/>
              </a:spcBef>
            </a:pPr>
            <a:r>
              <a:rPr sz="1051" dirty="0">
                <a:latin typeface="Metropolis" panose="00000500000000000000" pitchFamily="50" charset="0"/>
                <a:cs typeface="Gotham Book"/>
              </a:rPr>
              <a:t>#</a:t>
            </a:r>
            <a:r>
              <a:rPr sz="1051" spc="105" dirty="0">
                <a:latin typeface="Metropolis" panose="00000500000000000000" pitchFamily="50" charset="0"/>
                <a:cs typeface="Gotham Book"/>
              </a:rPr>
              <a:t> </a:t>
            </a:r>
            <a:r>
              <a:rPr sz="1051" dirty="0">
                <a:latin typeface="Metropolis" panose="00000500000000000000" pitchFamily="50" charset="0"/>
                <a:cs typeface="Gotham Book"/>
              </a:rPr>
              <a:t>of</a:t>
            </a:r>
            <a:r>
              <a:rPr sz="1051" spc="105" dirty="0">
                <a:latin typeface="Metropolis" panose="00000500000000000000" pitchFamily="50" charset="0"/>
                <a:cs typeface="Gotham Book"/>
              </a:rPr>
              <a:t> </a:t>
            </a:r>
            <a:r>
              <a:rPr sz="1051" dirty="0">
                <a:latin typeface="Metropolis" panose="00000500000000000000" pitchFamily="50" charset="0"/>
                <a:cs typeface="Gotham Book"/>
              </a:rPr>
              <a:t>participants</a:t>
            </a:r>
            <a:r>
              <a:rPr sz="1051" spc="105" dirty="0">
                <a:latin typeface="Metropolis" panose="00000500000000000000" pitchFamily="50" charset="0"/>
                <a:cs typeface="Gotham Book"/>
              </a:rPr>
              <a:t> </a:t>
            </a:r>
            <a:r>
              <a:rPr sz="1051" dirty="0">
                <a:latin typeface="Metropolis" panose="00000500000000000000" pitchFamily="50" charset="0"/>
                <a:cs typeface="Gotham Book"/>
              </a:rPr>
              <a:t>in</a:t>
            </a:r>
            <a:r>
              <a:rPr sz="1051" spc="105" dirty="0">
                <a:latin typeface="Metropolis" panose="00000500000000000000" pitchFamily="50" charset="0"/>
                <a:cs typeface="Gotham Book"/>
              </a:rPr>
              <a:t> </a:t>
            </a:r>
            <a:r>
              <a:rPr sz="1051" spc="-11" dirty="0">
                <a:latin typeface="Metropolis" panose="00000500000000000000" pitchFamily="50" charset="0"/>
                <a:cs typeface="Gotham Book"/>
              </a:rPr>
              <a:t>county </a:t>
            </a:r>
            <a:r>
              <a:rPr sz="1051" dirty="0">
                <a:latin typeface="Metropolis" panose="00000500000000000000" pitchFamily="50" charset="0"/>
                <a:cs typeface="Gotham Book"/>
              </a:rPr>
              <a:t>agriculture</a:t>
            </a:r>
            <a:r>
              <a:rPr sz="1051" spc="215" dirty="0">
                <a:latin typeface="Metropolis" panose="00000500000000000000" pitchFamily="50" charset="0"/>
                <a:cs typeface="Gotham Book"/>
              </a:rPr>
              <a:t> </a:t>
            </a:r>
            <a:r>
              <a:rPr sz="1051" spc="-11" dirty="0">
                <a:latin typeface="Metropolis" panose="00000500000000000000" pitchFamily="50" charset="0"/>
                <a:cs typeface="Gotham Book"/>
              </a:rPr>
              <a:t>programs.</a:t>
            </a:r>
            <a:endParaRPr sz="1051">
              <a:latin typeface="Metropolis" panose="00000500000000000000" pitchFamily="50" charset="0"/>
              <a:cs typeface="Gotham Book"/>
            </a:endParaRPr>
          </a:p>
        </p:txBody>
      </p:sp>
      <p:sp>
        <p:nvSpPr>
          <p:cNvPr id="21" name="object 21"/>
          <p:cNvSpPr txBox="1"/>
          <p:nvPr/>
        </p:nvSpPr>
        <p:spPr>
          <a:xfrm>
            <a:off x="4531867" y="2614374"/>
            <a:ext cx="2050414" cy="497957"/>
          </a:xfrm>
          <a:prstGeom prst="rect">
            <a:avLst/>
          </a:prstGeom>
        </p:spPr>
        <p:txBody>
          <a:bodyPr vert="horz" wrap="square" lIns="0" tIns="12700" rIns="0" bIns="0" rtlCol="0">
            <a:spAutoFit/>
          </a:bodyPr>
          <a:lstStyle/>
          <a:p>
            <a:pPr marL="12701" marR="5081">
              <a:spcBef>
                <a:spcPts val="100"/>
              </a:spcBef>
            </a:pPr>
            <a:r>
              <a:rPr sz="1051" dirty="0">
                <a:latin typeface="Metropolis" panose="00000500000000000000" pitchFamily="50" charset="0"/>
                <a:cs typeface="Gotham Book"/>
              </a:rPr>
              <a:t>#</a:t>
            </a:r>
            <a:r>
              <a:rPr sz="1051" spc="100" dirty="0">
                <a:latin typeface="Metropolis" panose="00000500000000000000" pitchFamily="50" charset="0"/>
                <a:cs typeface="Gotham Book"/>
              </a:rPr>
              <a:t> </a:t>
            </a:r>
            <a:r>
              <a:rPr sz="1051" dirty="0">
                <a:latin typeface="Metropolis" panose="00000500000000000000" pitchFamily="50" charset="0"/>
                <a:cs typeface="Gotham Book"/>
              </a:rPr>
              <a:t>of</a:t>
            </a:r>
            <a:r>
              <a:rPr sz="1051" spc="105" dirty="0">
                <a:latin typeface="Metropolis" panose="00000500000000000000" pitchFamily="50" charset="0"/>
                <a:cs typeface="Gotham Book"/>
              </a:rPr>
              <a:t> </a:t>
            </a:r>
            <a:r>
              <a:rPr lang="en-US" sz="1051" dirty="0">
                <a:latin typeface="Metropolis" panose="00000500000000000000" pitchFamily="50" charset="0"/>
                <a:cs typeface="Gotham Book"/>
              </a:rPr>
              <a:t>contacts </a:t>
            </a:r>
            <a:r>
              <a:rPr sz="1051" spc="-11" dirty="0">
                <a:latin typeface="Metropolis" panose="00000500000000000000" pitchFamily="50" charset="0"/>
                <a:cs typeface="Gotham Book"/>
              </a:rPr>
              <a:t>through </a:t>
            </a:r>
            <a:r>
              <a:rPr sz="1051" dirty="0">
                <a:latin typeface="Metropolis" panose="00000500000000000000" pitchFamily="50" charset="0"/>
                <a:cs typeface="Gotham Book"/>
              </a:rPr>
              <a:t>social</a:t>
            </a:r>
            <a:r>
              <a:rPr sz="1051" spc="94" dirty="0">
                <a:latin typeface="Metropolis" panose="00000500000000000000" pitchFamily="50" charset="0"/>
                <a:cs typeface="Gotham Book"/>
              </a:rPr>
              <a:t> </a:t>
            </a:r>
            <a:r>
              <a:rPr sz="1051" dirty="0">
                <a:latin typeface="Metropolis" panose="00000500000000000000" pitchFamily="50" charset="0"/>
                <a:cs typeface="Gotham Book"/>
              </a:rPr>
              <a:t>media,</a:t>
            </a:r>
            <a:r>
              <a:rPr sz="1051" spc="100" dirty="0">
                <a:latin typeface="Metropolis" panose="00000500000000000000" pitchFamily="50" charset="0"/>
                <a:cs typeface="Gotham Book"/>
              </a:rPr>
              <a:t> </a:t>
            </a:r>
            <a:r>
              <a:rPr sz="1051" dirty="0">
                <a:latin typeface="Metropolis" panose="00000500000000000000" pitchFamily="50" charset="0"/>
                <a:cs typeface="Gotham Book"/>
              </a:rPr>
              <a:t>web</a:t>
            </a:r>
            <a:r>
              <a:rPr sz="1051" spc="100" dirty="0">
                <a:latin typeface="Metropolis" panose="00000500000000000000" pitchFamily="50" charset="0"/>
                <a:cs typeface="Gotham Book"/>
              </a:rPr>
              <a:t> </a:t>
            </a:r>
            <a:r>
              <a:rPr sz="1051" spc="-11" dirty="0">
                <a:latin typeface="Metropolis" panose="00000500000000000000" pitchFamily="50" charset="0"/>
                <a:cs typeface="Gotham Book"/>
              </a:rPr>
              <a:t>activity,</a:t>
            </a:r>
            <a:endParaRPr sz="1051" dirty="0">
              <a:latin typeface="Metropolis" panose="00000500000000000000" pitchFamily="50" charset="0"/>
              <a:cs typeface="Gotham Book"/>
            </a:endParaRPr>
          </a:p>
          <a:p>
            <a:pPr marL="12701"/>
            <a:r>
              <a:rPr sz="1051" dirty="0">
                <a:latin typeface="Metropolis" panose="00000500000000000000" pitchFamily="50" charset="0"/>
                <a:cs typeface="Gotham Book"/>
              </a:rPr>
              <a:t>e-newsletters,</a:t>
            </a:r>
            <a:r>
              <a:rPr sz="1051" spc="155" dirty="0">
                <a:latin typeface="Metropolis" panose="00000500000000000000" pitchFamily="50" charset="0"/>
                <a:cs typeface="Gotham Book"/>
              </a:rPr>
              <a:t> </a:t>
            </a:r>
            <a:r>
              <a:rPr sz="1051" dirty="0">
                <a:latin typeface="Metropolis" panose="00000500000000000000" pitchFamily="50" charset="0"/>
                <a:cs typeface="Gotham Book"/>
              </a:rPr>
              <a:t>and</a:t>
            </a:r>
            <a:r>
              <a:rPr sz="1051" spc="160" dirty="0">
                <a:latin typeface="Metropolis" panose="00000500000000000000" pitchFamily="50" charset="0"/>
                <a:cs typeface="Gotham Book"/>
              </a:rPr>
              <a:t> </a:t>
            </a:r>
            <a:r>
              <a:rPr sz="1051" spc="-11" dirty="0">
                <a:latin typeface="Metropolis" panose="00000500000000000000" pitchFamily="50" charset="0"/>
                <a:cs typeface="Gotham Book"/>
              </a:rPr>
              <a:t>handouts.</a:t>
            </a:r>
            <a:endParaRPr sz="1051" dirty="0">
              <a:latin typeface="Metropolis" panose="00000500000000000000" pitchFamily="50" charset="0"/>
              <a:cs typeface="Gotham Book"/>
            </a:endParaRPr>
          </a:p>
        </p:txBody>
      </p:sp>
      <p:grpSp>
        <p:nvGrpSpPr>
          <p:cNvPr id="22" name="object 22"/>
          <p:cNvGrpSpPr/>
          <p:nvPr/>
        </p:nvGrpSpPr>
        <p:grpSpPr>
          <a:xfrm>
            <a:off x="457852" y="966468"/>
            <a:ext cx="538480" cy="458469"/>
            <a:chOff x="457851" y="966465"/>
            <a:chExt cx="538480" cy="458470"/>
          </a:xfrm>
        </p:grpSpPr>
        <p:sp>
          <p:nvSpPr>
            <p:cNvPr id="23" name="object 23"/>
            <p:cNvSpPr/>
            <p:nvPr/>
          </p:nvSpPr>
          <p:spPr>
            <a:xfrm>
              <a:off x="457851" y="966465"/>
              <a:ext cx="538480" cy="246379"/>
            </a:xfrm>
            <a:custGeom>
              <a:avLst/>
              <a:gdLst/>
              <a:ahLst/>
              <a:cxnLst/>
              <a:rect l="l" t="t" r="r" b="b"/>
              <a:pathLst>
                <a:path w="538480" h="246380">
                  <a:moveTo>
                    <a:pt x="264574" y="0"/>
                  </a:moveTo>
                  <a:lnTo>
                    <a:pt x="200105" y="43250"/>
                  </a:lnTo>
                  <a:lnTo>
                    <a:pt x="162680" y="72362"/>
                  </a:lnTo>
                  <a:lnTo>
                    <a:pt x="88372" y="132237"/>
                  </a:lnTo>
                  <a:lnTo>
                    <a:pt x="50937" y="161537"/>
                  </a:lnTo>
                  <a:lnTo>
                    <a:pt x="12947" y="189436"/>
                  </a:lnTo>
                  <a:lnTo>
                    <a:pt x="0" y="209203"/>
                  </a:lnTo>
                  <a:lnTo>
                    <a:pt x="2808" y="230059"/>
                  </a:lnTo>
                  <a:lnTo>
                    <a:pt x="17896" y="244173"/>
                  </a:lnTo>
                  <a:lnTo>
                    <a:pt x="41789" y="243716"/>
                  </a:lnTo>
                  <a:lnTo>
                    <a:pt x="269804" y="70996"/>
                  </a:lnTo>
                  <a:lnTo>
                    <a:pt x="487482" y="238128"/>
                  </a:lnTo>
                  <a:lnTo>
                    <a:pt x="509286" y="245894"/>
                  </a:lnTo>
                  <a:lnTo>
                    <a:pt x="528034" y="239349"/>
                  </a:lnTo>
                  <a:lnTo>
                    <a:pt x="538257" y="222567"/>
                  </a:lnTo>
                  <a:lnTo>
                    <a:pt x="534485" y="199622"/>
                  </a:lnTo>
                  <a:lnTo>
                    <a:pt x="519238" y="184379"/>
                  </a:lnTo>
                  <a:lnTo>
                    <a:pt x="492796" y="164566"/>
                  </a:lnTo>
                  <a:lnTo>
                    <a:pt x="467475" y="146483"/>
                  </a:lnTo>
                  <a:lnTo>
                    <a:pt x="455593" y="136426"/>
                  </a:lnTo>
                  <a:lnTo>
                    <a:pt x="454795" y="113677"/>
                  </a:lnTo>
                  <a:lnTo>
                    <a:pt x="456134" y="81034"/>
                  </a:lnTo>
                  <a:lnTo>
                    <a:pt x="456866" y="49703"/>
                  </a:lnTo>
                  <a:lnTo>
                    <a:pt x="454247" y="30889"/>
                  </a:lnTo>
                  <a:lnTo>
                    <a:pt x="442444" y="25707"/>
                  </a:lnTo>
                  <a:lnTo>
                    <a:pt x="421779" y="24568"/>
                  </a:lnTo>
                  <a:lnTo>
                    <a:pt x="402133" y="28368"/>
                  </a:lnTo>
                  <a:lnTo>
                    <a:pt x="393388" y="38001"/>
                  </a:lnTo>
                  <a:lnTo>
                    <a:pt x="393388" y="87506"/>
                  </a:lnTo>
                  <a:lnTo>
                    <a:pt x="363743" y="65860"/>
                  </a:lnTo>
                  <a:lnTo>
                    <a:pt x="334916" y="42956"/>
                  </a:lnTo>
                  <a:lnTo>
                    <a:pt x="305800" y="20549"/>
                  </a:lnTo>
                  <a:lnTo>
                    <a:pt x="275291" y="397"/>
                  </a:lnTo>
                  <a:lnTo>
                    <a:pt x="264574" y="0"/>
                  </a:lnTo>
                  <a:close/>
                </a:path>
              </a:pathLst>
            </a:custGeom>
            <a:solidFill>
              <a:srgbClr val="004F38"/>
            </a:solidFill>
          </p:spPr>
          <p:txBody>
            <a:bodyPr wrap="square" lIns="0" tIns="0" rIns="0" bIns="0" rtlCol="0"/>
            <a:lstStyle/>
            <a:p>
              <a:endParaRPr/>
            </a:p>
          </p:txBody>
        </p:sp>
        <p:pic>
          <p:nvPicPr>
            <p:cNvPr id="24" name="object 24"/>
            <p:cNvPicPr/>
            <p:nvPr/>
          </p:nvPicPr>
          <p:blipFill>
            <a:blip r:embed="rId3" cstate="print">
              <a:biLevel thresh="50000"/>
            </a:blip>
            <a:stretch>
              <a:fillRect/>
            </a:stretch>
          </p:blipFill>
          <p:spPr>
            <a:xfrm>
              <a:off x="522242" y="1173478"/>
              <a:ext cx="409078" cy="251276"/>
            </a:xfrm>
            <a:prstGeom prst="rect">
              <a:avLst/>
            </a:prstGeom>
            <a:noFill/>
          </p:spPr>
        </p:pic>
      </p:grpSp>
      <p:grpSp>
        <p:nvGrpSpPr>
          <p:cNvPr id="25" name="object 25"/>
          <p:cNvGrpSpPr/>
          <p:nvPr/>
        </p:nvGrpSpPr>
        <p:grpSpPr>
          <a:xfrm>
            <a:off x="457200" y="1723371"/>
            <a:ext cx="542724" cy="557083"/>
            <a:chOff x="457200" y="1723370"/>
            <a:chExt cx="542724" cy="557082"/>
          </a:xfrm>
        </p:grpSpPr>
        <p:sp>
          <p:nvSpPr>
            <p:cNvPr id="27" name="object 27"/>
            <p:cNvSpPr/>
            <p:nvPr/>
          </p:nvSpPr>
          <p:spPr>
            <a:xfrm>
              <a:off x="625434" y="1931202"/>
              <a:ext cx="206375" cy="349250"/>
            </a:xfrm>
            <a:custGeom>
              <a:avLst/>
              <a:gdLst/>
              <a:ahLst/>
              <a:cxnLst/>
              <a:rect l="l" t="t" r="r" b="b"/>
              <a:pathLst>
                <a:path w="206375" h="349250">
                  <a:moveTo>
                    <a:pt x="153314" y="0"/>
                  </a:moveTo>
                  <a:lnTo>
                    <a:pt x="52882" y="0"/>
                  </a:lnTo>
                  <a:lnTo>
                    <a:pt x="32296" y="4155"/>
                  </a:lnTo>
                  <a:lnTo>
                    <a:pt x="15487" y="15486"/>
                  </a:lnTo>
                  <a:lnTo>
                    <a:pt x="4155" y="32291"/>
                  </a:lnTo>
                  <a:lnTo>
                    <a:pt x="0" y="52870"/>
                  </a:lnTo>
                  <a:lnTo>
                    <a:pt x="0" y="165620"/>
                  </a:lnTo>
                  <a:lnTo>
                    <a:pt x="2077" y="175906"/>
                  </a:lnTo>
                  <a:lnTo>
                    <a:pt x="7743" y="184307"/>
                  </a:lnTo>
                  <a:lnTo>
                    <a:pt x="16148" y="189971"/>
                  </a:lnTo>
                  <a:lnTo>
                    <a:pt x="26441" y="192049"/>
                  </a:lnTo>
                  <a:lnTo>
                    <a:pt x="34175" y="192049"/>
                  </a:lnTo>
                  <a:lnTo>
                    <a:pt x="41135" y="188722"/>
                  </a:lnTo>
                  <a:lnTo>
                    <a:pt x="45973" y="183426"/>
                  </a:lnTo>
                  <a:lnTo>
                    <a:pt x="45973" y="320382"/>
                  </a:lnTo>
                  <a:lnTo>
                    <a:pt x="48218" y="331500"/>
                  </a:lnTo>
                  <a:lnTo>
                    <a:pt x="54340" y="340579"/>
                  </a:lnTo>
                  <a:lnTo>
                    <a:pt x="63419" y="346700"/>
                  </a:lnTo>
                  <a:lnTo>
                    <a:pt x="74536" y="348945"/>
                  </a:lnTo>
                  <a:lnTo>
                    <a:pt x="131660" y="348945"/>
                  </a:lnTo>
                  <a:lnTo>
                    <a:pt x="142778" y="346700"/>
                  </a:lnTo>
                  <a:lnTo>
                    <a:pt x="151857" y="340579"/>
                  </a:lnTo>
                  <a:lnTo>
                    <a:pt x="157978" y="331500"/>
                  </a:lnTo>
                  <a:lnTo>
                    <a:pt x="160223" y="320382"/>
                  </a:lnTo>
                  <a:lnTo>
                    <a:pt x="160223" y="183426"/>
                  </a:lnTo>
                  <a:lnTo>
                    <a:pt x="165049" y="188722"/>
                  </a:lnTo>
                  <a:lnTo>
                    <a:pt x="172008" y="192049"/>
                  </a:lnTo>
                  <a:lnTo>
                    <a:pt x="179755" y="192049"/>
                  </a:lnTo>
                  <a:lnTo>
                    <a:pt x="190041" y="189971"/>
                  </a:lnTo>
                  <a:lnTo>
                    <a:pt x="198442" y="184307"/>
                  </a:lnTo>
                  <a:lnTo>
                    <a:pt x="204107" y="175906"/>
                  </a:lnTo>
                  <a:lnTo>
                    <a:pt x="206184" y="165620"/>
                  </a:lnTo>
                  <a:lnTo>
                    <a:pt x="206184" y="52870"/>
                  </a:lnTo>
                  <a:lnTo>
                    <a:pt x="202029" y="32291"/>
                  </a:lnTo>
                  <a:lnTo>
                    <a:pt x="190698" y="15486"/>
                  </a:lnTo>
                  <a:lnTo>
                    <a:pt x="173892" y="4155"/>
                  </a:lnTo>
                  <a:lnTo>
                    <a:pt x="153314" y="0"/>
                  </a:lnTo>
                  <a:close/>
                </a:path>
              </a:pathLst>
            </a:custGeom>
            <a:solidFill>
              <a:srgbClr val="7BBD00"/>
            </a:solidFill>
          </p:spPr>
          <p:txBody>
            <a:bodyPr wrap="square" lIns="0" tIns="0" rIns="0" bIns="0" rtlCol="0"/>
            <a:lstStyle/>
            <a:p>
              <a:endParaRPr/>
            </a:p>
          </p:txBody>
        </p:sp>
        <p:pic>
          <p:nvPicPr>
            <p:cNvPr id="28" name="object 28"/>
            <p:cNvPicPr/>
            <p:nvPr/>
          </p:nvPicPr>
          <p:blipFill>
            <a:blip r:embed="rId4" cstate="print"/>
            <a:stretch>
              <a:fillRect/>
            </a:stretch>
          </p:blipFill>
          <p:spPr>
            <a:xfrm>
              <a:off x="503624" y="1723370"/>
              <a:ext cx="113334" cy="141668"/>
            </a:xfrm>
            <a:prstGeom prst="rect">
              <a:avLst/>
            </a:prstGeom>
          </p:spPr>
        </p:pic>
        <p:sp>
          <p:nvSpPr>
            <p:cNvPr id="29" name="object 29"/>
            <p:cNvSpPr/>
            <p:nvPr/>
          </p:nvSpPr>
          <p:spPr>
            <a:xfrm>
              <a:off x="457200" y="1884658"/>
              <a:ext cx="203200" cy="349250"/>
            </a:xfrm>
            <a:custGeom>
              <a:avLst/>
              <a:gdLst/>
              <a:ahLst/>
              <a:cxnLst/>
              <a:rect l="l" t="t" r="r" b="b"/>
              <a:pathLst>
                <a:path w="203200" h="349250">
                  <a:moveTo>
                    <a:pt x="153314" y="0"/>
                  </a:moveTo>
                  <a:lnTo>
                    <a:pt x="52870" y="0"/>
                  </a:lnTo>
                  <a:lnTo>
                    <a:pt x="42213" y="1074"/>
                  </a:lnTo>
                  <a:lnTo>
                    <a:pt x="9027" y="23316"/>
                  </a:lnTo>
                  <a:lnTo>
                    <a:pt x="0" y="52882"/>
                  </a:lnTo>
                  <a:lnTo>
                    <a:pt x="0" y="165620"/>
                  </a:lnTo>
                  <a:lnTo>
                    <a:pt x="2077" y="175913"/>
                  </a:lnTo>
                  <a:lnTo>
                    <a:pt x="7743" y="184318"/>
                  </a:lnTo>
                  <a:lnTo>
                    <a:pt x="16148" y="189984"/>
                  </a:lnTo>
                  <a:lnTo>
                    <a:pt x="26441" y="192062"/>
                  </a:lnTo>
                  <a:lnTo>
                    <a:pt x="30302" y="192062"/>
                  </a:lnTo>
                  <a:lnTo>
                    <a:pt x="33985" y="191223"/>
                  </a:lnTo>
                  <a:lnTo>
                    <a:pt x="40601" y="188239"/>
                  </a:lnTo>
                  <a:lnTo>
                    <a:pt x="43548" y="186080"/>
                  </a:lnTo>
                  <a:lnTo>
                    <a:pt x="45973" y="183438"/>
                  </a:lnTo>
                  <a:lnTo>
                    <a:pt x="45973" y="320395"/>
                  </a:lnTo>
                  <a:lnTo>
                    <a:pt x="48218" y="331510"/>
                  </a:lnTo>
                  <a:lnTo>
                    <a:pt x="54338" y="340585"/>
                  </a:lnTo>
                  <a:lnTo>
                    <a:pt x="63413" y="346702"/>
                  </a:lnTo>
                  <a:lnTo>
                    <a:pt x="74523" y="348945"/>
                  </a:lnTo>
                  <a:lnTo>
                    <a:pt x="139534" y="348945"/>
                  </a:lnTo>
                  <a:lnTo>
                    <a:pt x="146685" y="345757"/>
                  </a:lnTo>
                  <a:lnTo>
                    <a:pt x="157010" y="335419"/>
                  </a:lnTo>
                  <a:lnTo>
                    <a:pt x="160210" y="328282"/>
                  </a:lnTo>
                  <a:lnTo>
                    <a:pt x="160210" y="233019"/>
                  </a:lnTo>
                  <a:lnTo>
                    <a:pt x="156514" y="226936"/>
                  </a:lnTo>
                  <a:lnTo>
                    <a:pt x="154381" y="219786"/>
                  </a:lnTo>
                  <a:lnTo>
                    <a:pt x="154381" y="99415"/>
                  </a:lnTo>
                  <a:lnTo>
                    <a:pt x="158048" y="77583"/>
                  </a:lnTo>
                  <a:lnTo>
                    <a:pt x="168224" y="58767"/>
                  </a:lnTo>
                  <a:lnTo>
                    <a:pt x="183667" y="44206"/>
                  </a:lnTo>
                  <a:lnTo>
                    <a:pt x="203136" y="35140"/>
                  </a:lnTo>
                  <a:lnTo>
                    <a:pt x="195507" y="21013"/>
                  </a:lnTo>
                  <a:lnTo>
                    <a:pt x="184107" y="9893"/>
                  </a:lnTo>
                  <a:lnTo>
                    <a:pt x="169766" y="2611"/>
                  </a:lnTo>
                  <a:lnTo>
                    <a:pt x="153314" y="0"/>
                  </a:lnTo>
                  <a:close/>
                </a:path>
              </a:pathLst>
            </a:custGeom>
            <a:solidFill>
              <a:srgbClr val="004F38"/>
            </a:solidFill>
          </p:spPr>
          <p:txBody>
            <a:bodyPr wrap="square" lIns="0" tIns="0" rIns="0" bIns="0" rtlCol="0"/>
            <a:lstStyle/>
            <a:p>
              <a:endParaRPr/>
            </a:p>
          </p:txBody>
        </p:sp>
        <p:pic>
          <p:nvPicPr>
            <p:cNvPr id="30" name="object 30"/>
            <p:cNvPicPr/>
            <p:nvPr/>
          </p:nvPicPr>
          <p:blipFill>
            <a:blip r:embed="rId4" cstate="print"/>
            <a:stretch>
              <a:fillRect/>
            </a:stretch>
          </p:blipFill>
          <p:spPr>
            <a:xfrm>
              <a:off x="840101" y="1723370"/>
              <a:ext cx="113334" cy="141668"/>
            </a:xfrm>
            <a:prstGeom prst="rect">
              <a:avLst/>
            </a:prstGeom>
          </p:spPr>
        </p:pic>
        <p:sp>
          <p:nvSpPr>
            <p:cNvPr id="31" name="object 31"/>
            <p:cNvSpPr/>
            <p:nvPr/>
          </p:nvSpPr>
          <p:spPr>
            <a:xfrm>
              <a:off x="796724" y="1884658"/>
              <a:ext cx="203200" cy="349250"/>
            </a:xfrm>
            <a:custGeom>
              <a:avLst/>
              <a:gdLst/>
              <a:ahLst/>
              <a:cxnLst/>
              <a:rect l="l" t="t" r="r" b="b"/>
              <a:pathLst>
                <a:path w="203200" h="349250">
                  <a:moveTo>
                    <a:pt x="150266" y="0"/>
                  </a:moveTo>
                  <a:lnTo>
                    <a:pt x="49822" y="0"/>
                  </a:lnTo>
                  <a:lnTo>
                    <a:pt x="33370" y="2611"/>
                  </a:lnTo>
                  <a:lnTo>
                    <a:pt x="19029" y="9893"/>
                  </a:lnTo>
                  <a:lnTo>
                    <a:pt x="7629" y="21013"/>
                  </a:lnTo>
                  <a:lnTo>
                    <a:pt x="0" y="35140"/>
                  </a:lnTo>
                  <a:lnTo>
                    <a:pt x="19469" y="44206"/>
                  </a:lnTo>
                  <a:lnTo>
                    <a:pt x="34912" y="58767"/>
                  </a:lnTo>
                  <a:lnTo>
                    <a:pt x="45087" y="77583"/>
                  </a:lnTo>
                  <a:lnTo>
                    <a:pt x="48755" y="99415"/>
                  </a:lnTo>
                  <a:lnTo>
                    <a:pt x="48755" y="219786"/>
                  </a:lnTo>
                  <a:lnTo>
                    <a:pt x="46621" y="226936"/>
                  </a:lnTo>
                  <a:lnTo>
                    <a:pt x="42925" y="233019"/>
                  </a:lnTo>
                  <a:lnTo>
                    <a:pt x="42925" y="328282"/>
                  </a:lnTo>
                  <a:lnTo>
                    <a:pt x="46126" y="335419"/>
                  </a:lnTo>
                  <a:lnTo>
                    <a:pt x="56451" y="345757"/>
                  </a:lnTo>
                  <a:lnTo>
                    <a:pt x="63601" y="348945"/>
                  </a:lnTo>
                  <a:lnTo>
                    <a:pt x="128612" y="348945"/>
                  </a:lnTo>
                  <a:lnTo>
                    <a:pt x="139722" y="346702"/>
                  </a:lnTo>
                  <a:lnTo>
                    <a:pt x="148797" y="340585"/>
                  </a:lnTo>
                  <a:lnTo>
                    <a:pt x="154917" y="331510"/>
                  </a:lnTo>
                  <a:lnTo>
                    <a:pt x="157162" y="320395"/>
                  </a:lnTo>
                  <a:lnTo>
                    <a:pt x="157162" y="183438"/>
                  </a:lnTo>
                  <a:lnTo>
                    <a:pt x="159588" y="186080"/>
                  </a:lnTo>
                  <a:lnTo>
                    <a:pt x="162534" y="188239"/>
                  </a:lnTo>
                  <a:lnTo>
                    <a:pt x="169151" y="191223"/>
                  </a:lnTo>
                  <a:lnTo>
                    <a:pt x="172834" y="192062"/>
                  </a:lnTo>
                  <a:lnTo>
                    <a:pt x="176695" y="192062"/>
                  </a:lnTo>
                  <a:lnTo>
                    <a:pt x="186988" y="189984"/>
                  </a:lnTo>
                  <a:lnTo>
                    <a:pt x="195392" y="184318"/>
                  </a:lnTo>
                  <a:lnTo>
                    <a:pt x="201058" y="175913"/>
                  </a:lnTo>
                  <a:lnTo>
                    <a:pt x="203136" y="165620"/>
                  </a:lnTo>
                  <a:lnTo>
                    <a:pt x="203136" y="52882"/>
                  </a:lnTo>
                  <a:lnTo>
                    <a:pt x="187655" y="15493"/>
                  </a:lnTo>
                  <a:lnTo>
                    <a:pt x="160923" y="1074"/>
                  </a:lnTo>
                  <a:lnTo>
                    <a:pt x="150266" y="0"/>
                  </a:lnTo>
                  <a:close/>
                </a:path>
              </a:pathLst>
            </a:custGeom>
            <a:solidFill>
              <a:srgbClr val="004F38"/>
            </a:solidFill>
          </p:spPr>
          <p:txBody>
            <a:bodyPr wrap="square" lIns="0" tIns="0" rIns="0" bIns="0" rtlCol="0"/>
            <a:lstStyle/>
            <a:p>
              <a:endParaRPr/>
            </a:p>
          </p:txBody>
        </p:sp>
      </p:grpSp>
      <p:grpSp>
        <p:nvGrpSpPr>
          <p:cNvPr id="32" name="object 32"/>
          <p:cNvGrpSpPr/>
          <p:nvPr/>
        </p:nvGrpSpPr>
        <p:grpSpPr>
          <a:xfrm>
            <a:off x="457208" y="2671802"/>
            <a:ext cx="572135" cy="375285"/>
            <a:chOff x="457205" y="2671799"/>
            <a:chExt cx="572135" cy="375285"/>
          </a:xfrm>
        </p:grpSpPr>
        <p:sp>
          <p:nvSpPr>
            <p:cNvPr id="33" name="object 33"/>
            <p:cNvSpPr/>
            <p:nvPr/>
          </p:nvSpPr>
          <p:spPr>
            <a:xfrm>
              <a:off x="457200" y="2671800"/>
              <a:ext cx="572135" cy="312420"/>
            </a:xfrm>
            <a:custGeom>
              <a:avLst/>
              <a:gdLst/>
              <a:ahLst/>
              <a:cxnLst/>
              <a:rect l="l" t="t" r="r" b="b"/>
              <a:pathLst>
                <a:path w="572135" h="312419">
                  <a:moveTo>
                    <a:pt x="451891" y="266255"/>
                  </a:moveTo>
                  <a:lnTo>
                    <a:pt x="451675" y="162369"/>
                  </a:lnTo>
                  <a:lnTo>
                    <a:pt x="331990" y="204939"/>
                  </a:lnTo>
                  <a:lnTo>
                    <a:pt x="308914" y="213233"/>
                  </a:lnTo>
                  <a:lnTo>
                    <a:pt x="285711" y="221157"/>
                  </a:lnTo>
                  <a:lnTo>
                    <a:pt x="120345" y="162369"/>
                  </a:lnTo>
                  <a:lnTo>
                    <a:pt x="120408" y="266357"/>
                  </a:lnTo>
                  <a:lnTo>
                    <a:pt x="160934" y="287070"/>
                  </a:lnTo>
                  <a:lnTo>
                    <a:pt x="204228" y="301637"/>
                  </a:lnTo>
                  <a:lnTo>
                    <a:pt x="249339" y="309943"/>
                  </a:lnTo>
                  <a:lnTo>
                    <a:pt x="295351" y="311886"/>
                  </a:lnTo>
                  <a:lnTo>
                    <a:pt x="341312" y="307365"/>
                  </a:lnTo>
                  <a:lnTo>
                    <a:pt x="370408" y="300977"/>
                  </a:lnTo>
                  <a:lnTo>
                    <a:pt x="398767" y="291922"/>
                  </a:lnTo>
                  <a:lnTo>
                    <a:pt x="426034" y="280314"/>
                  </a:lnTo>
                  <a:lnTo>
                    <a:pt x="451891" y="266255"/>
                  </a:lnTo>
                  <a:close/>
                </a:path>
                <a:path w="572135" h="312419">
                  <a:moveTo>
                    <a:pt x="572020" y="101803"/>
                  </a:moveTo>
                  <a:lnTo>
                    <a:pt x="286054" y="0"/>
                  </a:lnTo>
                  <a:lnTo>
                    <a:pt x="393" y="101434"/>
                  </a:lnTo>
                  <a:lnTo>
                    <a:pt x="0" y="101981"/>
                  </a:lnTo>
                  <a:lnTo>
                    <a:pt x="77431" y="129349"/>
                  </a:lnTo>
                  <a:lnTo>
                    <a:pt x="125831" y="112115"/>
                  </a:lnTo>
                  <a:lnTo>
                    <a:pt x="285813" y="53987"/>
                  </a:lnTo>
                  <a:lnTo>
                    <a:pt x="285813" y="67487"/>
                  </a:lnTo>
                  <a:lnTo>
                    <a:pt x="96583" y="136296"/>
                  </a:lnTo>
                  <a:lnTo>
                    <a:pt x="286016" y="203581"/>
                  </a:lnTo>
                  <a:lnTo>
                    <a:pt x="572020" y="101803"/>
                  </a:lnTo>
                  <a:close/>
                </a:path>
              </a:pathLst>
            </a:custGeom>
            <a:solidFill>
              <a:srgbClr val="004F38"/>
            </a:solidFill>
          </p:spPr>
          <p:txBody>
            <a:bodyPr wrap="square" lIns="0" tIns="0" rIns="0" bIns="0" rtlCol="0"/>
            <a:lstStyle/>
            <a:p>
              <a:endParaRPr/>
            </a:p>
          </p:txBody>
        </p:sp>
        <p:sp>
          <p:nvSpPr>
            <p:cNvPr id="34" name="object 34"/>
            <p:cNvSpPr/>
            <p:nvPr/>
          </p:nvSpPr>
          <p:spPr>
            <a:xfrm>
              <a:off x="518833" y="2813913"/>
              <a:ext cx="40640" cy="233045"/>
            </a:xfrm>
            <a:custGeom>
              <a:avLst/>
              <a:gdLst/>
              <a:ahLst/>
              <a:cxnLst/>
              <a:rect l="l" t="t" r="r" b="b"/>
              <a:pathLst>
                <a:path w="40640" h="233044">
                  <a:moveTo>
                    <a:pt x="24663" y="3187"/>
                  </a:moveTo>
                  <a:lnTo>
                    <a:pt x="21844" y="1803"/>
                  </a:lnTo>
                  <a:lnTo>
                    <a:pt x="18656" y="635"/>
                  </a:lnTo>
                  <a:lnTo>
                    <a:pt x="15557" y="0"/>
                  </a:lnTo>
                  <a:lnTo>
                    <a:pt x="15557" y="80251"/>
                  </a:lnTo>
                  <a:lnTo>
                    <a:pt x="18618" y="79730"/>
                  </a:lnTo>
                  <a:lnTo>
                    <a:pt x="21615" y="79730"/>
                  </a:lnTo>
                  <a:lnTo>
                    <a:pt x="24663" y="80251"/>
                  </a:lnTo>
                  <a:lnTo>
                    <a:pt x="24663" y="3187"/>
                  </a:lnTo>
                  <a:close/>
                </a:path>
                <a:path w="40640" h="233044">
                  <a:moveTo>
                    <a:pt x="36080" y="100253"/>
                  </a:moveTo>
                  <a:lnTo>
                    <a:pt x="29984" y="89255"/>
                  </a:lnTo>
                  <a:lnTo>
                    <a:pt x="18122" y="85902"/>
                  </a:lnTo>
                  <a:lnTo>
                    <a:pt x="8483" y="91008"/>
                  </a:lnTo>
                  <a:lnTo>
                    <a:pt x="4229" y="100736"/>
                  </a:lnTo>
                  <a:lnTo>
                    <a:pt x="8559" y="111239"/>
                  </a:lnTo>
                  <a:lnTo>
                    <a:pt x="20726" y="115963"/>
                  </a:lnTo>
                  <a:lnTo>
                    <a:pt x="31445" y="110731"/>
                  </a:lnTo>
                  <a:lnTo>
                    <a:pt x="36080" y="100253"/>
                  </a:lnTo>
                  <a:close/>
                </a:path>
                <a:path w="40640" h="233044">
                  <a:moveTo>
                    <a:pt x="40551" y="231521"/>
                  </a:moveTo>
                  <a:lnTo>
                    <a:pt x="39725" y="229882"/>
                  </a:lnTo>
                  <a:lnTo>
                    <a:pt x="39217" y="218757"/>
                  </a:lnTo>
                  <a:lnTo>
                    <a:pt x="36537" y="186931"/>
                  </a:lnTo>
                  <a:lnTo>
                    <a:pt x="34417" y="152234"/>
                  </a:lnTo>
                  <a:lnTo>
                    <a:pt x="32588" y="133807"/>
                  </a:lnTo>
                  <a:lnTo>
                    <a:pt x="31038" y="126771"/>
                  </a:lnTo>
                  <a:lnTo>
                    <a:pt x="26974" y="120802"/>
                  </a:lnTo>
                  <a:lnTo>
                    <a:pt x="22263" y="122148"/>
                  </a:lnTo>
                  <a:lnTo>
                    <a:pt x="17957" y="122237"/>
                  </a:lnTo>
                  <a:lnTo>
                    <a:pt x="1028" y="222554"/>
                  </a:lnTo>
                  <a:lnTo>
                    <a:pt x="330" y="226377"/>
                  </a:lnTo>
                  <a:lnTo>
                    <a:pt x="0" y="232943"/>
                  </a:lnTo>
                  <a:lnTo>
                    <a:pt x="3238" y="229489"/>
                  </a:lnTo>
                  <a:lnTo>
                    <a:pt x="4356" y="228815"/>
                  </a:lnTo>
                  <a:lnTo>
                    <a:pt x="12115" y="225412"/>
                  </a:lnTo>
                  <a:lnTo>
                    <a:pt x="20104" y="224307"/>
                  </a:lnTo>
                  <a:lnTo>
                    <a:pt x="28105" y="225450"/>
                  </a:lnTo>
                  <a:lnTo>
                    <a:pt x="35877" y="228803"/>
                  </a:lnTo>
                  <a:lnTo>
                    <a:pt x="36842" y="229374"/>
                  </a:lnTo>
                  <a:lnTo>
                    <a:pt x="38201" y="230949"/>
                  </a:lnTo>
                  <a:lnTo>
                    <a:pt x="40551" y="231521"/>
                  </a:lnTo>
                  <a:close/>
                </a:path>
              </a:pathLst>
            </a:custGeom>
            <a:solidFill>
              <a:srgbClr val="7BBD00"/>
            </a:solidFill>
          </p:spPr>
          <p:txBody>
            <a:bodyPr wrap="square" lIns="0" tIns="0" rIns="0" bIns="0" rtlCol="0"/>
            <a:lstStyle/>
            <a:p>
              <a:endParaRPr dirty="0"/>
            </a:p>
          </p:txBody>
        </p:sp>
      </p:grpSp>
      <p:grpSp>
        <p:nvGrpSpPr>
          <p:cNvPr id="35" name="object 35"/>
          <p:cNvGrpSpPr/>
          <p:nvPr/>
        </p:nvGrpSpPr>
        <p:grpSpPr>
          <a:xfrm>
            <a:off x="499993" y="3495922"/>
            <a:ext cx="454660" cy="501650"/>
            <a:chOff x="499991" y="3495922"/>
            <a:chExt cx="454659" cy="501650"/>
          </a:xfrm>
        </p:grpSpPr>
        <p:sp>
          <p:nvSpPr>
            <p:cNvPr id="36" name="object 36"/>
            <p:cNvSpPr/>
            <p:nvPr/>
          </p:nvSpPr>
          <p:spPr>
            <a:xfrm>
              <a:off x="584012" y="3495922"/>
              <a:ext cx="370205" cy="501015"/>
            </a:xfrm>
            <a:custGeom>
              <a:avLst/>
              <a:gdLst/>
              <a:ahLst/>
              <a:cxnLst/>
              <a:rect l="l" t="t" r="r" b="b"/>
              <a:pathLst>
                <a:path w="370205" h="501014">
                  <a:moveTo>
                    <a:pt x="298342" y="277774"/>
                  </a:moveTo>
                  <a:lnTo>
                    <a:pt x="6721" y="277774"/>
                  </a:lnTo>
                  <a:lnTo>
                    <a:pt x="50847" y="281778"/>
                  </a:lnTo>
                  <a:lnTo>
                    <a:pt x="50124" y="281778"/>
                  </a:lnTo>
                  <a:lnTo>
                    <a:pt x="87357" y="299388"/>
                  </a:lnTo>
                  <a:lnTo>
                    <a:pt x="115913" y="327573"/>
                  </a:lnTo>
                  <a:lnTo>
                    <a:pt x="134003" y="363102"/>
                  </a:lnTo>
                  <a:lnTo>
                    <a:pt x="140007" y="402827"/>
                  </a:lnTo>
                  <a:lnTo>
                    <a:pt x="132307" y="443599"/>
                  </a:lnTo>
                  <a:lnTo>
                    <a:pt x="109283" y="482269"/>
                  </a:lnTo>
                  <a:lnTo>
                    <a:pt x="107886" y="483920"/>
                  </a:lnTo>
                  <a:lnTo>
                    <a:pt x="105803" y="485610"/>
                  </a:lnTo>
                  <a:lnTo>
                    <a:pt x="104290" y="487794"/>
                  </a:lnTo>
                  <a:lnTo>
                    <a:pt x="104038" y="487794"/>
                  </a:lnTo>
                  <a:lnTo>
                    <a:pt x="104190" y="488365"/>
                  </a:lnTo>
                  <a:lnTo>
                    <a:pt x="112975" y="493819"/>
                  </a:lnTo>
                  <a:lnTo>
                    <a:pt x="122253" y="498229"/>
                  </a:lnTo>
                  <a:lnTo>
                    <a:pt x="132295" y="500900"/>
                  </a:lnTo>
                  <a:lnTo>
                    <a:pt x="142468" y="500900"/>
                  </a:lnTo>
                  <a:lnTo>
                    <a:pt x="152544" y="497953"/>
                  </a:lnTo>
                  <a:lnTo>
                    <a:pt x="160962" y="492923"/>
                  </a:lnTo>
                  <a:lnTo>
                    <a:pt x="168814" y="486900"/>
                  </a:lnTo>
                  <a:lnTo>
                    <a:pt x="177190" y="480974"/>
                  </a:lnTo>
                  <a:lnTo>
                    <a:pt x="184492" y="476504"/>
                  </a:lnTo>
                  <a:lnTo>
                    <a:pt x="278496" y="476504"/>
                  </a:lnTo>
                  <a:lnTo>
                    <a:pt x="286548" y="469377"/>
                  </a:lnTo>
                  <a:lnTo>
                    <a:pt x="307029" y="444345"/>
                  </a:lnTo>
                  <a:lnTo>
                    <a:pt x="322668" y="421233"/>
                  </a:lnTo>
                  <a:lnTo>
                    <a:pt x="340148" y="387794"/>
                  </a:lnTo>
                  <a:lnTo>
                    <a:pt x="277088" y="387794"/>
                  </a:lnTo>
                  <a:lnTo>
                    <a:pt x="269290" y="386245"/>
                  </a:lnTo>
                  <a:lnTo>
                    <a:pt x="266395" y="380225"/>
                  </a:lnTo>
                  <a:lnTo>
                    <a:pt x="265242" y="373789"/>
                  </a:lnTo>
                  <a:lnTo>
                    <a:pt x="267549" y="368457"/>
                  </a:lnTo>
                  <a:lnTo>
                    <a:pt x="271672" y="363732"/>
                  </a:lnTo>
                  <a:lnTo>
                    <a:pt x="275970" y="359118"/>
                  </a:lnTo>
                  <a:lnTo>
                    <a:pt x="294363" y="326102"/>
                  </a:lnTo>
                  <a:lnTo>
                    <a:pt x="300402" y="289715"/>
                  </a:lnTo>
                  <a:lnTo>
                    <a:pt x="298342" y="277774"/>
                  </a:lnTo>
                  <a:close/>
                </a:path>
                <a:path w="370205" h="501014">
                  <a:moveTo>
                    <a:pt x="278496" y="476504"/>
                  </a:moveTo>
                  <a:lnTo>
                    <a:pt x="184492" y="476504"/>
                  </a:lnTo>
                  <a:lnTo>
                    <a:pt x="185915" y="476694"/>
                  </a:lnTo>
                  <a:lnTo>
                    <a:pt x="193001" y="481126"/>
                  </a:lnTo>
                  <a:lnTo>
                    <a:pt x="213442" y="495752"/>
                  </a:lnTo>
                  <a:lnTo>
                    <a:pt x="224291" y="500413"/>
                  </a:lnTo>
                  <a:lnTo>
                    <a:pt x="237997" y="500900"/>
                  </a:lnTo>
                  <a:lnTo>
                    <a:pt x="262959" y="490254"/>
                  </a:lnTo>
                  <a:lnTo>
                    <a:pt x="278496" y="476504"/>
                  </a:lnTo>
                  <a:close/>
                </a:path>
                <a:path w="370205" h="501014">
                  <a:moveTo>
                    <a:pt x="344628" y="193929"/>
                  </a:moveTo>
                  <a:lnTo>
                    <a:pt x="276195" y="193929"/>
                  </a:lnTo>
                  <a:lnTo>
                    <a:pt x="282562" y="195796"/>
                  </a:lnTo>
                  <a:lnTo>
                    <a:pt x="284568" y="197091"/>
                  </a:lnTo>
                  <a:lnTo>
                    <a:pt x="285940" y="199148"/>
                  </a:lnTo>
                  <a:lnTo>
                    <a:pt x="287540" y="200837"/>
                  </a:lnTo>
                  <a:lnTo>
                    <a:pt x="312188" y="238593"/>
                  </a:lnTo>
                  <a:lnTo>
                    <a:pt x="322187" y="281778"/>
                  </a:lnTo>
                  <a:lnTo>
                    <a:pt x="317590" y="324756"/>
                  </a:lnTo>
                  <a:lnTo>
                    <a:pt x="317464" y="325939"/>
                  </a:lnTo>
                  <a:lnTo>
                    <a:pt x="297941" y="366623"/>
                  </a:lnTo>
                  <a:lnTo>
                    <a:pt x="294766" y="371030"/>
                  </a:lnTo>
                  <a:lnTo>
                    <a:pt x="286791" y="381533"/>
                  </a:lnTo>
                  <a:lnTo>
                    <a:pt x="277088" y="387794"/>
                  </a:lnTo>
                  <a:lnTo>
                    <a:pt x="340148" y="387794"/>
                  </a:lnTo>
                  <a:lnTo>
                    <a:pt x="346177" y="376261"/>
                  </a:lnTo>
                  <a:lnTo>
                    <a:pt x="363426" y="324756"/>
                  </a:lnTo>
                  <a:lnTo>
                    <a:pt x="370021" y="271620"/>
                  </a:lnTo>
                  <a:lnTo>
                    <a:pt x="361568" y="221754"/>
                  </a:lnTo>
                  <a:lnTo>
                    <a:pt x="344628" y="193929"/>
                  </a:lnTo>
                  <a:close/>
                </a:path>
                <a:path w="370205" h="501014">
                  <a:moveTo>
                    <a:pt x="119710" y="149479"/>
                  </a:moveTo>
                  <a:lnTo>
                    <a:pt x="80818" y="153582"/>
                  </a:lnTo>
                  <a:lnTo>
                    <a:pt x="45478" y="170383"/>
                  </a:lnTo>
                  <a:lnTo>
                    <a:pt x="9928" y="217989"/>
                  </a:lnTo>
                  <a:lnTo>
                    <a:pt x="0" y="277444"/>
                  </a:lnTo>
                  <a:lnTo>
                    <a:pt x="330" y="279196"/>
                  </a:lnTo>
                  <a:lnTo>
                    <a:pt x="3759" y="277774"/>
                  </a:lnTo>
                  <a:lnTo>
                    <a:pt x="298342" y="277774"/>
                  </a:lnTo>
                  <a:lnTo>
                    <a:pt x="294130" y="253362"/>
                  </a:lnTo>
                  <a:lnTo>
                    <a:pt x="275589" y="220446"/>
                  </a:lnTo>
                  <a:lnTo>
                    <a:pt x="272402" y="216573"/>
                  </a:lnTo>
                  <a:lnTo>
                    <a:pt x="266331" y="211798"/>
                  </a:lnTo>
                  <a:lnTo>
                    <a:pt x="265556" y="206895"/>
                  </a:lnTo>
                  <a:lnTo>
                    <a:pt x="266339" y="200837"/>
                  </a:lnTo>
                  <a:lnTo>
                    <a:pt x="266401" y="200360"/>
                  </a:lnTo>
                  <a:lnTo>
                    <a:pt x="270334" y="195796"/>
                  </a:lnTo>
                  <a:lnTo>
                    <a:pt x="276195" y="193929"/>
                  </a:lnTo>
                  <a:lnTo>
                    <a:pt x="344628" y="193929"/>
                  </a:lnTo>
                  <a:lnTo>
                    <a:pt x="337711" y="182567"/>
                  </a:lnTo>
                  <a:lnTo>
                    <a:pt x="313722" y="165595"/>
                  </a:lnTo>
                  <a:lnTo>
                    <a:pt x="199339" y="165595"/>
                  </a:lnTo>
                  <a:lnTo>
                    <a:pt x="198365" y="163233"/>
                  </a:lnTo>
                  <a:lnTo>
                    <a:pt x="165519" y="163233"/>
                  </a:lnTo>
                  <a:lnTo>
                    <a:pt x="154560" y="158296"/>
                  </a:lnTo>
                  <a:lnTo>
                    <a:pt x="143262" y="154227"/>
                  </a:lnTo>
                  <a:lnTo>
                    <a:pt x="131639" y="151222"/>
                  </a:lnTo>
                  <a:lnTo>
                    <a:pt x="119710" y="149479"/>
                  </a:lnTo>
                  <a:close/>
                </a:path>
                <a:path w="370205" h="501014">
                  <a:moveTo>
                    <a:pt x="261569" y="149479"/>
                  </a:moveTo>
                  <a:lnTo>
                    <a:pt x="260790" y="149479"/>
                  </a:lnTo>
                  <a:lnTo>
                    <a:pt x="215747" y="157835"/>
                  </a:lnTo>
                  <a:lnTo>
                    <a:pt x="210057" y="159982"/>
                  </a:lnTo>
                  <a:lnTo>
                    <a:pt x="204622" y="162636"/>
                  </a:lnTo>
                  <a:lnTo>
                    <a:pt x="199339" y="165595"/>
                  </a:lnTo>
                  <a:lnTo>
                    <a:pt x="313722" y="165595"/>
                  </a:lnTo>
                  <a:lnTo>
                    <a:pt x="303055" y="158048"/>
                  </a:lnTo>
                  <a:lnTo>
                    <a:pt x="261569" y="149479"/>
                  </a:lnTo>
                  <a:close/>
                </a:path>
                <a:path w="370205" h="501014">
                  <a:moveTo>
                    <a:pt x="117955" y="25575"/>
                  </a:moveTo>
                  <a:lnTo>
                    <a:pt x="106933" y="28968"/>
                  </a:lnTo>
                  <a:lnTo>
                    <a:pt x="101217" y="31760"/>
                  </a:lnTo>
                  <a:lnTo>
                    <a:pt x="95350" y="34779"/>
                  </a:lnTo>
                  <a:lnTo>
                    <a:pt x="80517" y="42697"/>
                  </a:lnTo>
                  <a:lnTo>
                    <a:pt x="71132" y="46964"/>
                  </a:lnTo>
                  <a:lnTo>
                    <a:pt x="70611" y="56045"/>
                  </a:lnTo>
                  <a:lnTo>
                    <a:pt x="80822" y="63271"/>
                  </a:lnTo>
                  <a:lnTo>
                    <a:pt x="84683" y="67716"/>
                  </a:lnTo>
                  <a:lnTo>
                    <a:pt x="83705" y="68135"/>
                  </a:lnTo>
                  <a:lnTo>
                    <a:pt x="86080" y="68719"/>
                  </a:lnTo>
                  <a:lnTo>
                    <a:pt x="100383" y="82128"/>
                  </a:lnTo>
                  <a:lnTo>
                    <a:pt x="127637" y="109973"/>
                  </a:lnTo>
                  <a:lnTo>
                    <a:pt x="154162" y="143289"/>
                  </a:lnTo>
                  <a:lnTo>
                    <a:pt x="165519" y="163233"/>
                  </a:lnTo>
                  <a:lnTo>
                    <a:pt x="198365" y="163233"/>
                  </a:lnTo>
                  <a:lnTo>
                    <a:pt x="182816" y="125501"/>
                  </a:lnTo>
                  <a:lnTo>
                    <a:pt x="193307" y="125501"/>
                  </a:lnTo>
                  <a:lnTo>
                    <a:pt x="225760" y="120804"/>
                  </a:lnTo>
                  <a:lnTo>
                    <a:pt x="255022" y="106959"/>
                  </a:lnTo>
                  <a:lnTo>
                    <a:pt x="256123" y="105841"/>
                  </a:lnTo>
                  <a:lnTo>
                    <a:pt x="174167" y="105841"/>
                  </a:lnTo>
                  <a:lnTo>
                    <a:pt x="143306" y="40170"/>
                  </a:lnTo>
                  <a:lnTo>
                    <a:pt x="136350" y="31119"/>
                  </a:lnTo>
                  <a:lnTo>
                    <a:pt x="127830" y="26273"/>
                  </a:lnTo>
                  <a:lnTo>
                    <a:pt x="117955" y="25575"/>
                  </a:lnTo>
                  <a:close/>
                </a:path>
                <a:path w="370205" h="501014">
                  <a:moveTo>
                    <a:pt x="193307" y="125501"/>
                  </a:moveTo>
                  <a:lnTo>
                    <a:pt x="182816" y="125501"/>
                  </a:lnTo>
                  <a:lnTo>
                    <a:pt x="185356" y="125933"/>
                  </a:lnTo>
                  <a:lnTo>
                    <a:pt x="190324" y="125933"/>
                  </a:lnTo>
                  <a:lnTo>
                    <a:pt x="193307" y="125501"/>
                  </a:lnTo>
                  <a:close/>
                </a:path>
                <a:path w="370205" h="501014">
                  <a:moveTo>
                    <a:pt x="287204" y="0"/>
                  </a:moveTo>
                  <a:lnTo>
                    <a:pt x="274236" y="0"/>
                  </a:lnTo>
                  <a:lnTo>
                    <a:pt x="263395" y="863"/>
                  </a:lnTo>
                  <a:lnTo>
                    <a:pt x="221846" y="12700"/>
                  </a:lnTo>
                  <a:lnTo>
                    <a:pt x="185053" y="49892"/>
                  </a:lnTo>
                  <a:lnTo>
                    <a:pt x="174167" y="105841"/>
                  </a:lnTo>
                  <a:lnTo>
                    <a:pt x="256123" y="105841"/>
                  </a:lnTo>
                  <a:lnTo>
                    <a:pt x="292607" y="51892"/>
                  </a:lnTo>
                  <a:lnTo>
                    <a:pt x="300532" y="12700"/>
                  </a:lnTo>
                  <a:lnTo>
                    <a:pt x="301777" y="4495"/>
                  </a:lnTo>
                  <a:lnTo>
                    <a:pt x="296036" y="1854"/>
                  </a:lnTo>
                  <a:lnTo>
                    <a:pt x="287204" y="0"/>
                  </a:lnTo>
                  <a:close/>
                </a:path>
              </a:pathLst>
            </a:custGeom>
            <a:solidFill>
              <a:srgbClr val="7BBD00"/>
            </a:solidFill>
          </p:spPr>
          <p:txBody>
            <a:bodyPr wrap="square" lIns="0" tIns="0" rIns="0" bIns="0" rtlCol="0"/>
            <a:lstStyle/>
            <a:p>
              <a:endParaRPr dirty="0"/>
            </a:p>
          </p:txBody>
        </p:sp>
        <p:pic>
          <p:nvPicPr>
            <p:cNvPr id="37" name="object 37"/>
            <p:cNvPicPr/>
            <p:nvPr/>
          </p:nvPicPr>
          <p:blipFill>
            <a:blip r:embed="rId5" cstate="print"/>
            <a:stretch>
              <a:fillRect/>
            </a:stretch>
          </p:blipFill>
          <p:spPr>
            <a:xfrm>
              <a:off x="499991" y="3796142"/>
              <a:ext cx="201143" cy="201400"/>
            </a:xfrm>
            <a:prstGeom prst="rect">
              <a:avLst/>
            </a:prstGeom>
          </p:spPr>
        </p:pic>
      </p:grpSp>
      <p:grpSp>
        <p:nvGrpSpPr>
          <p:cNvPr id="38" name="object 38"/>
          <p:cNvGrpSpPr/>
          <p:nvPr/>
        </p:nvGrpSpPr>
        <p:grpSpPr>
          <a:xfrm>
            <a:off x="3927352" y="945414"/>
            <a:ext cx="497840" cy="502284"/>
            <a:chOff x="3927351" y="945414"/>
            <a:chExt cx="497840" cy="502284"/>
          </a:xfrm>
        </p:grpSpPr>
        <p:sp>
          <p:nvSpPr>
            <p:cNvPr id="39" name="object 39"/>
            <p:cNvSpPr/>
            <p:nvPr/>
          </p:nvSpPr>
          <p:spPr>
            <a:xfrm>
              <a:off x="3927351" y="945414"/>
              <a:ext cx="406400" cy="484505"/>
            </a:xfrm>
            <a:custGeom>
              <a:avLst/>
              <a:gdLst/>
              <a:ahLst/>
              <a:cxnLst/>
              <a:rect l="l" t="t" r="r" b="b"/>
              <a:pathLst>
                <a:path w="406400" h="484505">
                  <a:moveTo>
                    <a:pt x="259105" y="0"/>
                  </a:moveTo>
                  <a:lnTo>
                    <a:pt x="18389" y="0"/>
                  </a:lnTo>
                  <a:lnTo>
                    <a:pt x="8945" y="1626"/>
                  </a:lnTo>
                  <a:lnTo>
                    <a:pt x="3436" y="6061"/>
                  </a:lnTo>
                  <a:lnTo>
                    <a:pt x="807" y="12633"/>
                  </a:lnTo>
                  <a:lnTo>
                    <a:pt x="0" y="20675"/>
                  </a:lnTo>
                  <a:lnTo>
                    <a:pt x="1035" y="456031"/>
                  </a:lnTo>
                  <a:lnTo>
                    <a:pt x="1066" y="469239"/>
                  </a:lnTo>
                  <a:lnTo>
                    <a:pt x="1891" y="475638"/>
                  </a:lnTo>
                  <a:lnTo>
                    <a:pt x="4995" y="480402"/>
                  </a:lnTo>
                  <a:lnTo>
                    <a:pt x="11327" y="483377"/>
                  </a:lnTo>
                  <a:lnTo>
                    <a:pt x="21831" y="484403"/>
                  </a:lnTo>
                  <a:lnTo>
                    <a:pt x="279742" y="484403"/>
                  </a:lnTo>
                  <a:lnTo>
                    <a:pt x="261404" y="456031"/>
                  </a:lnTo>
                  <a:lnTo>
                    <a:pt x="27558" y="456031"/>
                  </a:lnTo>
                  <a:lnTo>
                    <a:pt x="27558" y="28371"/>
                  </a:lnTo>
                  <a:lnTo>
                    <a:pt x="290127" y="28371"/>
                  </a:lnTo>
                  <a:lnTo>
                    <a:pt x="259105" y="0"/>
                  </a:lnTo>
                  <a:close/>
                </a:path>
                <a:path w="406400" h="484505">
                  <a:moveTo>
                    <a:pt x="290127" y="28371"/>
                  </a:moveTo>
                  <a:lnTo>
                    <a:pt x="238467" y="28371"/>
                  </a:lnTo>
                  <a:lnTo>
                    <a:pt x="238467" y="152717"/>
                  </a:lnTo>
                  <a:lnTo>
                    <a:pt x="240207" y="157099"/>
                  </a:lnTo>
                  <a:lnTo>
                    <a:pt x="378320" y="157099"/>
                  </a:lnTo>
                  <a:lnTo>
                    <a:pt x="378320" y="207289"/>
                  </a:lnTo>
                  <a:lnTo>
                    <a:pt x="405828" y="220383"/>
                  </a:lnTo>
                  <a:lnTo>
                    <a:pt x="405828" y="134188"/>
                  </a:lnTo>
                  <a:lnTo>
                    <a:pt x="399871" y="128739"/>
                  </a:lnTo>
                  <a:lnTo>
                    <a:pt x="268274" y="128739"/>
                  </a:lnTo>
                  <a:lnTo>
                    <a:pt x="268274" y="50190"/>
                  </a:lnTo>
                  <a:lnTo>
                    <a:pt x="313984" y="50190"/>
                  </a:lnTo>
                  <a:lnTo>
                    <a:pt x="290127" y="28371"/>
                  </a:lnTo>
                  <a:close/>
                </a:path>
                <a:path w="406400" h="484505">
                  <a:moveTo>
                    <a:pt x="313984" y="50190"/>
                  </a:moveTo>
                  <a:lnTo>
                    <a:pt x="268274" y="50190"/>
                  </a:lnTo>
                  <a:lnTo>
                    <a:pt x="357682" y="128739"/>
                  </a:lnTo>
                  <a:lnTo>
                    <a:pt x="399871" y="128739"/>
                  </a:lnTo>
                  <a:lnTo>
                    <a:pt x="313984" y="50190"/>
                  </a:lnTo>
                  <a:close/>
                </a:path>
              </a:pathLst>
            </a:custGeom>
            <a:solidFill>
              <a:srgbClr val="004F38"/>
            </a:solidFill>
          </p:spPr>
          <p:txBody>
            <a:bodyPr wrap="square" lIns="0" tIns="0" rIns="0" bIns="0" rtlCol="0"/>
            <a:lstStyle/>
            <a:p>
              <a:endParaRPr/>
            </a:p>
          </p:txBody>
        </p:sp>
        <p:sp>
          <p:nvSpPr>
            <p:cNvPr id="40" name="object 40"/>
            <p:cNvSpPr/>
            <p:nvPr/>
          </p:nvSpPr>
          <p:spPr>
            <a:xfrm>
              <a:off x="4184124" y="1194174"/>
              <a:ext cx="241300" cy="253365"/>
            </a:xfrm>
            <a:custGeom>
              <a:avLst/>
              <a:gdLst/>
              <a:ahLst/>
              <a:cxnLst/>
              <a:rect l="l" t="t" r="r" b="b"/>
              <a:pathLst>
                <a:path w="241300" h="253365">
                  <a:moveTo>
                    <a:pt x="120408" y="0"/>
                  </a:moveTo>
                  <a:lnTo>
                    <a:pt x="92615" y="16090"/>
                  </a:lnTo>
                  <a:lnTo>
                    <a:pt x="63385" y="27374"/>
                  </a:lnTo>
                  <a:lnTo>
                    <a:pt x="32565" y="34011"/>
                  </a:lnTo>
                  <a:lnTo>
                    <a:pt x="0" y="36156"/>
                  </a:lnTo>
                  <a:lnTo>
                    <a:pt x="111" y="80760"/>
                  </a:lnTo>
                  <a:lnTo>
                    <a:pt x="6743" y="122110"/>
                  </a:lnTo>
                  <a:lnTo>
                    <a:pt x="21821" y="165644"/>
                  </a:lnTo>
                  <a:lnTo>
                    <a:pt x="44907" y="202049"/>
                  </a:lnTo>
                  <a:lnTo>
                    <a:pt x="77136" y="231847"/>
                  </a:lnTo>
                  <a:lnTo>
                    <a:pt x="119252" y="253098"/>
                  </a:lnTo>
                  <a:lnTo>
                    <a:pt x="121551" y="253098"/>
                  </a:lnTo>
                  <a:lnTo>
                    <a:pt x="163254" y="231847"/>
                  </a:lnTo>
                  <a:lnTo>
                    <a:pt x="195789" y="202373"/>
                  </a:lnTo>
                  <a:lnTo>
                    <a:pt x="208292" y="183235"/>
                  </a:lnTo>
                  <a:lnTo>
                    <a:pt x="102057" y="183235"/>
                  </a:lnTo>
                  <a:lnTo>
                    <a:pt x="95672" y="172976"/>
                  </a:lnTo>
                  <a:lnTo>
                    <a:pt x="70108" y="137926"/>
                  </a:lnTo>
                  <a:lnTo>
                    <a:pt x="55000" y="125445"/>
                  </a:lnTo>
                  <a:lnTo>
                    <a:pt x="51523" y="122110"/>
                  </a:lnTo>
                  <a:lnTo>
                    <a:pt x="52711" y="115446"/>
                  </a:lnTo>
                  <a:lnTo>
                    <a:pt x="60777" y="112977"/>
                  </a:lnTo>
                  <a:lnTo>
                    <a:pt x="112888" y="112977"/>
                  </a:lnTo>
                  <a:lnTo>
                    <a:pt x="118203" y="106124"/>
                  </a:lnTo>
                  <a:lnTo>
                    <a:pt x="154455" y="68131"/>
                  </a:lnTo>
                  <a:lnTo>
                    <a:pt x="163603" y="63284"/>
                  </a:lnTo>
                  <a:lnTo>
                    <a:pt x="162020" y="63284"/>
                  </a:lnTo>
                  <a:lnTo>
                    <a:pt x="168467" y="62834"/>
                  </a:lnTo>
                  <a:lnTo>
                    <a:pt x="240929" y="62834"/>
                  </a:lnTo>
                  <a:lnTo>
                    <a:pt x="240791" y="38341"/>
                  </a:lnTo>
                  <a:lnTo>
                    <a:pt x="208667" y="34941"/>
                  </a:lnTo>
                  <a:lnTo>
                    <a:pt x="177947" y="26814"/>
                  </a:lnTo>
                  <a:lnTo>
                    <a:pt x="148553" y="14865"/>
                  </a:lnTo>
                  <a:lnTo>
                    <a:pt x="120408" y="0"/>
                  </a:lnTo>
                  <a:close/>
                </a:path>
                <a:path w="241300" h="253365">
                  <a:moveTo>
                    <a:pt x="240929" y="62834"/>
                  </a:moveTo>
                  <a:lnTo>
                    <a:pt x="175858" y="62834"/>
                  </a:lnTo>
                  <a:lnTo>
                    <a:pt x="186405" y="63284"/>
                  </a:lnTo>
                  <a:lnTo>
                    <a:pt x="190322" y="63284"/>
                  </a:lnTo>
                  <a:lnTo>
                    <a:pt x="165559" y="91468"/>
                  </a:lnTo>
                  <a:lnTo>
                    <a:pt x="142772" y="121024"/>
                  </a:lnTo>
                  <a:lnTo>
                    <a:pt x="121740" y="151629"/>
                  </a:lnTo>
                  <a:lnTo>
                    <a:pt x="102057" y="183235"/>
                  </a:lnTo>
                  <a:lnTo>
                    <a:pt x="208292" y="183235"/>
                  </a:lnTo>
                  <a:lnTo>
                    <a:pt x="219114" y="166670"/>
                  </a:lnTo>
                  <a:lnTo>
                    <a:pt x="234007" y="126310"/>
                  </a:lnTo>
                  <a:lnTo>
                    <a:pt x="241042" y="82975"/>
                  </a:lnTo>
                  <a:lnTo>
                    <a:pt x="240929" y="62834"/>
                  </a:lnTo>
                  <a:close/>
                </a:path>
                <a:path w="241300" h="253365">
                  <a:moveTo>
                    <a:pt x="112888" y="112977"/>
                  </a:moveTo>
                  <a:lnTo>
                    <a:pt x="72006" y="112977"/>
                  </a:lnTo>
                  <a:lnTo>
                    <a:pt x="80416" y="114414"/>
                  </a:lnTo>
                  <a:lnTo>
                    <a:pt x="85536" y="116646"/>
                  </a:lnTo>
                  <a:lnTo>
                    <a:pt x="91917" y="120359"/>
                  </a:lnTo>
                  <a:lnTo>
                    <a:pt x="98234" y="124674"/>
                  </a:lnTo>
                  <a:lnTo>
                    <a:pt x="103162" y="128714"/>
                  </a:lnTo>
                  <a:lnTo>
                    <a:pt x="107374" y="121024"/>
                  </a:lnTo>
                  <a:lnTo>
                    <a:pt x="112541" y="113425"/>
                  </a:lnTo>
                  <a:lnTo>
                    <a:pt x="112888" y="112977"/>
                  </a:lnTo>
                  <a:close/>
                </a:path>
              </a:pathLst>
            </a:custGeom>
            <a:solidFill>
              <a:srgbClr val="7BBD00"/>
            </a:solidFill>
          </p:spPr>
          <p:txBody>
            <a:bodyPr wrap="square" lIns="0" tIns="0" rIns="0" bIns="0" rtlCol="0"/>
            <a:lstStyle/>
            <a:p>
              <a:endParaRPr/>
            </a:p>
          </p:txBody>
        </p:sp>
        <p:sp>
          <p:nvSpPr>
            <p:cNvPr id="41" name="object 41"/>
            <p:cNvSpPr/>
            <p:nvPr/>
          </p:nvSpPr>
          <p:spPr>
            <a:xfrm>
              <a:off x="4003992" y="1042072"/>
              <a:ext cx="205740" cy="289560"/>
            </a:xfrm>
            <a:custGeom>
              <a:avLst/>
              <a:gdLst/>
              <a:ahLst/>
              <a:cxnLst/>
              <a:rect l="l" t="t" r="r" b="b"/>
              <a:pathLst>
                <a:path w="205739" h="289559">
                  <a:moveTo>
                    <a:pt x="81889" y="4635"/>
                  </a:moveTo>
                  <a:lnTo>
                    <a:pt x="77025" y="0"/>
                  </a:lnTo>
                  <a:lnTo>
                    <a:pt x="4876" y="0"/>
                  </a:lnTo>
                  <a:lnTo>
                    <a:pt x="0" y="4635"/>
                  </a:lnTo>
                  <a:lnTo>
                    <a:pt x="0" y="15963"/>
                  </a:lnTo>
                  <a:lnTo>
                    <a:pt x="4876" y="20599"/>
                  </a:lnTo>
                  <a:lnTo>
                    <a:pt x="71069" y="20599"/>
                  </a:lnTo>
                  <a:lnTo>
                    <a:pt x="77025" y="20599"/>
                  </a:lnTo>
                  <a:lnTo>
                    <a:pt x="81889" y="15963"/>
                  </a:lnTo>
                  <a:lnTo>
                    <a:pt x="81889" y="4635"/>
                  </a:lnTo>
                  <a:close/>
                </a:path>
                <a:path w="205739" h="289559">
                  <a:moveTo>
                    <a:pt x="127622" y="68973"/>
                  </a:moveTo>
                  <a:lnTo>
                    <a:pt x="122758" y="64338"/>
                  </a:lnTo>
                  <a:lnTo>
                    <a:pt x="4876" y="64338"/>
                  </a:lnTo>
                  <a:lnTo>
                    <a:pt x="12" y="68973"/>
                  </a:lnTo>
                  <a:lnTo>
                    <a:pt x="12" y="80302"/>
                  </a:lnTo>
                  <a:lnTo>
                    <a:pt x="4876" y="84937"/>
                  </a:lnTo>
                  <a:lnTo>
                    <a:pt x="116801" y="84937"/>
                  </a:lnTo>
                  <a:lnTo>
                    <a:pt x="122758" y="84937"/>
                  </a:lnTo>
                  <a:lnTo>
                    <a:pt x="127622" y="80302"/>
                  </a:lnTo>
                  <a:lnTo>
                    <a:pt x="127622" y="68973"/>
                  </a:lnTo>
                  <a:close/>
                </a:path>
                <a:path w="205739" h="289559">
                  <a:moveTo>
                    <a:pt x="157111" y="273596"/>
                  </a:moveTo>
                  <a:lnTo>
                    <a:pt x="152247" y="268960"/>
                  </a:lnTo>
                  <a:lnTo>
                    <a:pt x="4876" y="268960"/>
                  </a:lnTo>
                  <a:lnTo>
                    <a:pt x="12" y="273596"/>
                  </a:lnTo>
                  <a:lnTo>
                    <a:pt x="12" y="284924"/>
                  </a:lnTo>
                  <a:lnTo>
                    <a:pt x="4876" y="289560"/>
                  </a:lnTo>
                  <a:lnTo>
                    <a:pt x="146291" y="289560"/>
                  </a:lnTo>
                  <a:lnTo>
                    <a:pt x="152247" y="289560"/>
                  </a:lnTo>
                  <a:lnTo>
                    <a:pt x="157111" y="284924"/>
                  </a:lnTo>
                  <a:lnTo>
                    <a:pt x="157111" y="273596"/>
                  </a:lnTo>
                  <a:close/>
                </a:path>
                <a:path w="205739" h="289559">
                  <a:moveTo>
                    <a:pt x="157111" y="205346"/>
                  </a:moveTo>
                  <a:lnTo>
                    <a:pt x="152247" y="200710"/>
                  </a:lnTo>
                  <a:lnTo>
                    <a:pt x="4876" y="200710"/>
                  </a:lnTo>
                  <a:lnTo>
                    <a:pt x="12" y="205346"/>
                  </a:lnTo>
                  <a:lnTo>
                    <a:pt x="12" y="216674"/>
                  </a:lnTo>
                  <a:lnTo>
                    <a:pt x="4876" y="221310"/>
                  </a:lnTo>
                  <a:lnTo>
                    <a:pt x="146291" y="221310"/>
                  </a:lnTo>
                  <a:lnTo>
                    <a:pt x="152247" y="221310"/>
                  </a:lnTo>
                  <a:lnTo>
                    <a:pt x="157111" y="216674"/>
                  </a:lnTo>
                  <a:lnTo>
                    <a:pt x="157111" y="205346"/>
                  </a:lnTo>
                  <a:close/>
                </a:path>
                <a:path w="205739" h="289559">
                  <a:moveTo>
                    <a:pt x="205155" y="138176"/>
                  </a:moveTo>
                  <a:lnTo>
                    <a:pt x="200291" y="133540"/>
                  </a:lnTo>
                  <a:lnTo>
                    <a:pt x="4876" y="133540"/>
                  </a:lnTo>
                  <a:lnTo>
                    <a:pt x="0" y="138176"/>
                  </a:lnTo>
                  <a:lnTo>
                    <a:pt x="0" y="149504"/>
                  </a:lnTo>
                  <a:lnTo>
                    <a:pt x="4876" y="154139"/>
                  </a:lnTo>
                  <a:lnTo>
                    <a:pt x="194335" y="154139"/>
                  </a:lnTo>
                  <a:lnTo>
                    <a:pt x="200291" y="154139"/>
                  </a:lnTo>
                  <a:lnTo>
                    <a:pt x="205155" y="149504"/>
                  </a:lnTo>
                  <a:lnTo>
                    <a:pt x="205155" y="138176"/>
                  </a:lnTo>
                  <a:close/>
                </a:path>
              </a:pathLst>
            </a:custGeom>
            <a:solidFill>
              <a:srgbClr val="004F38"/>
            </a:solidFill>
          </p:spPr>
          <p:txBody>
            <a:bodyPr wrap="square" lIns="0" tIns="0" rIns="0" bIns="0" rtlCol="0"/>
            <a:lstStyle/>
            <a:p>
              <a:endParaRPr/>
            </a:p>
          </p:txBody>
        </p:sp>
      </p:grpSp>
      <p:grpSp>
        <p:nvGrpSpPr>
          <p:cNvPr id="42" name="object 42"/>
          <p:cNvGrpSpPr/>
          <p:nvPr/>
        </p:nvGrpSpPr>
        <p:grpSpPr>
          <a:xfrm>
            <a:off x="3903828" y="1913499"/>
            <a:ext cx="532130" cy="300050"/>
            <a:chOff x="3903827" y="1913497"/>
            <a:chExt cx="532130" cy="300049"/>
          </a:xfrm>
        </p:grpSpPr>
        <p:sp>
          <p:nvSpPr>
            <p:cNvPr id="43" name="object 43"/>
            <p:cNvSpPr/>
            <p:nvPr/>
          </p:nvSpPr>
          <p:spPr>
            <a:xfrm>
              <a:off x="3959148" y="1927796"/>
              <a:ext cx="419100" cy="285750"/>
            </a:xfrm>
            <a:custGeom>
              <a:avLst/>
              <a:gdLst/>
              <a:ahLst/>
              <a:cxnLst/>
              <a:rect l="l" t="t" r="r" b="b"/>
              <a:pathLst>
                <a:path w="419100" h="285750">
                  <a:moveTo>
                    <a:pt x="175768" y="263093"/>
                  </a:moveTo>
                  <a:lnTo>
                    <a:pt x="170688" y="237451"/>
                  </a:lnTo>
                  <a:lnTo>
                    <a:pt x="162521" y="185229"/>
                  </a:lnTo>
                  <a:lnTo>
                    <a:pt x="157619" y="159664"/>
                  </a:lnTo>
                  <a:lnTo>
                    <a:pt x="112877" y="137375"/>
                  </a:lnTo>
                  <a:lnTo>
                    <a:pt x="82042" y="135928"/>
                  </a:lnTo>
                  <a:lnTo>
                    <a:pt x="72580" y="136207"/>
                  </a:lnTo>
                  <a:lnTo>
                    <a:pt x="67462" y="56172"/>
                  </a:lnTo>
                  <a:lnTo>
                    <a:pt x="110769" y="71386"/>
                  </a:lnTo>
                  <a:lnTo>
                    <a:pt x="124675" y="71653"/>
                  </a:lnTo>
                  <a:lnTo>
                    <a:pt x="138493" y="71437"/>
                  </a:lnTo>
                  <a:lnTo>
                    <a:pt x="149669" y="70624"/>
                  </a:lnTo>
                  <a:lnTo>
                    <a:pt x="162636" y="63715"/>
                  </a:lnTo>
                  <a:lnTo>
                    <a:pt x="166865" y="51257"/>
                  </a:lnTo>
                  <a:lnTo>
                    <a:pt x="162521" y="38938"/>
                  </a:lnTo>
                  <a:lnTo>
                    <a:pt x="149796" y="32486"/>
                  </a:lnTo>
                  <a:lnTo>
                    <a:pt x="139090" y="32118"/>
                  </a:lnTo>
                  <a:lnTo>
                    <a:pt x="116954" y="32905"/>
                  </a:lnTo>
                  <a:lnTo>
                    <a:pt x="106235" y="32562"/>
                  </a:lnTo>
                  <a:lnTo>
                    <a:pt x="94703" y="28397"/>
                  </a:lnTo>
                  <a:lnTo>
                    <a:pt x="81241" y="19977"/>
                  </a:lnTo>
                  <a:lnTo>
                    <a:pt x="67589" y="10693"/>
                  </a:lnTo>
                  <a:lnTo>
                    <a:pt x="55499" y="3886"/>
                  </a:lnTo>
                  <a:lnTo>
                    <a:pt x="36372" y="0"/>
                  </a:lnTo>
                  <a:lnTo>
                    <a:pt x="18529" y="3822"/>
                  </a:lnTo>
                  <a:lnTo>
                    <a:pt x="5295" y="15646"/>
                  </a:lnTo>
                  <a:lnTo>
                    <a:pt x="0" y="35712"/>
                  </a:lnTo>
                  <a:lnTo>
                    <a:pt x="711" y="56832"/>
                  </a:lnTo>
                  <a:lnTo>
                    <a:pt x="2654" y="79121"/>
                  </a:lnTo>
                  <a:lnTo>
                    <a:pt x="4991" y="101536"/>
                  </a:lnTo>
                  <a:lnTo>
                    <a:pt x="6883" y="123024"/>
                  </a:lnTo>
                  <a:lnTo>
                    <a:pt x="11087" y="167487"/>
                  </a:lnTo>
                  <a:lnTo>
                    <a:pt x="43967" y="190817"/>
                  </a:lnTo>
                  <a:lnTo>
                    <a:pt x="122085" y="191198"/>
                  </a:lnTo>
                  <a:lnTo>
                    <a:pt x="126796" y="208445"/>
                  </a:lnTo>
                  <a:lnTo>
                    <a:pt x="138493" y="261010"/>
                  </a:lnTo>
                  <a:lnTo>
                    <a:pt x="160782" y="285292"/>
                  </a:lnTo>
                  <a:lnTo>
                    <a:pt x="167843" y="282752"/>
                  </a:lnTo>
                  <a:lnTo>
                    <a:pt x="172796" y="277799"/>
                  </a:lnTo>
                  <a:lnTo>
                    <a:pt x="175488" y="271056"/>
                  </a:lnTo>
                  <a:lnTo>
                    <a:pt x="175768" y="263093"/>
                  </a:lnTo>
                  <a:close/>
                </a:path>
                <a:path w="419100" h="285750">
                  <a:moveTo>
                    <a:pt x="418858" y="62064"/>
                  </a:moveTo>
                  <a:lnTo>
                    <a:pt x="418249" y="46189"/>
                  </a:lnTo>
                  <a:lnTo>
                    <a:pt x="414401" y="32143"/>
                  </a:lnTo>
                  <a:lnTo>
                    <a:pt x="406044" y="21374"/>
                  </a:lnTo>
                  <a:lnTo>
                    <a:pt x="391896" y="15354"/>
                  </a:lnTo>
                  <a:lnTo>
                    <a:pt x="374878" y="16827"/>
                  </a:lnTo>
                  <a:lnTo>
                    <a:pt x="362940" y="26479"/>
                  </a:lnTo>
                  <a:lnTo>
                    <a:pt x="355815" y="41579"/>
                  </a:lnTo>
                  <a:lnTo>
                    <a:pt x="353199" y="59359"/>
                  </a:lnTo>
                  <a:lnTo>
                    <a:pt x="348894" y="136156"/>
                  </a:lnTo>
                  <a:lnTo>
                    <a:pt x="298196" y="139369"/>
                  </a:lnTo>
                  <a:lnTo>
                    <a:pt x="264045" y="163474"/>
                  </a:lnTo>
                  <a:lnTo>
                    <a:pt x="251383" y="237680"/>
                  </a:lnTo>
                  <a:lnTo>
                    <a:pt x="246672" y="262280"/>
                  </a:lnTo>
                  <a:lnTo>
                    <a:pt x="246964" y="272288"/>
                  </a:lnTo>
                  <a:lnTo>
                    <a:pt x="251066" y="279958"/>
                  </a:lnTo>
                  <a:lnTo>
                    <a:pt x="258178" y="284568"/>
                  </a:lnTo>
                  <a:lnTo>
                    <a:pt x="267487" y="285381"/>
                  </a:lnTo>
                  <a:lnTo>
                    <a:pt x="274167" y="282117"/>
                  </a:lnTo>
                  <a:lnTo>
                    <a:pt x="287985" y="242862"/>
                  </a:lnTo>
                  <a:lnTo>
                    <a:pt x="295363" y="208102"/>
                  </a:lnTo>
                  <a:lnTo>
                    <a:pt x="299542" y="190868"/>
                  </a:lnTo>
                  <a:lnTo>
                    <a:pt x="315849" y="191554"/>
                  </a:lnTo>
                  <a:lnTo>
                    <a:pt x="332143" y="191452"/>
                  </a:lnTo>
                  <a:lnTo>
                    <a:pt x="364744" y="190741"/>
                  </a:lnTo>
                  <a:lnTo>
                    <a:pt x="373291" y="190817"/>
                  </a:lnTo>
                  <a:lnTo>
                    <a:pt x="408533" y="173469"/>
                  </a:lnTo>
                  <a:lnTo>
                    <a:pt x="414566" y="122974"/>
                  </a:lnTo>
                  <a:lnTo>
                    <a:pt x="418045" y="77203"/>
                  </a:lnTo>
                  <a:lnTo>
                    <a:pt x="418858" y="62064"/>
                  </a:lnTo>
                  <a:close/>
                </a:path>
              </a:pathLst>
            </a:custGeom>
            <a:solidFill>
              <a:srgbClr val="7BBD00"/>
            </a:solidFill>
          </p:spPr>
          <p:txBody>
            <a:bodyPr wrap="square" lIns="0" tIns="0" rIns="0" bIns="0" rtlCol="0"/>
            <a:lstStyle/>
            <a:p>
              <a:endParaRPr/>
            </a:p>
          </p:txBody>
        </p:sp>
        <p:sp>
          <p:nvSpPr>
            <p:cNvPr id="44" name="object 44"/>
            <p:cNvSpPr/>
            <p:nvPr/>
          </p:nvSpPr>
          <p:spPr>
            <a:xfrm>
              <a:off x="3903827" y="1981910"/>
              <a:ext cx="532130" cy="213995"/>
            </a:xfrm>
            <a:custGeom>
              <a:avLst/>
              <a:gdLst/>
              <a:ahLst/>
              <a:cxnLst/>
              <a:rect l="l" t="t" r="r" b="b"/>
              <a:pathLst>
                <a:path w="532129" h="213994">
                  <a:moveTo>
                    <a:pt x="168986" y="170434"/>
                  </a:moveTo>
                  <a:lnTo>
                    <a:pt x="145961" y="151714"/>
                  </a:lnTo>
                  <a:lnTo>
                    <a:pt x="104635" y="152641"/>
                  </a:lnTo>
                  <a:lnTo>
                    <a:pt x="78765" y="149555"/>
                  </a:lnTo>
                  <a:lnTo>
                    <a:pt x="57835" y="137071"/>
                  </a:lnTo>
                  <a:lnTo>
                    <a:pt x="44716" y="109385"/>
                  </a:lnTo>
                  <a:lnTo>
                    <a:pt x="40487" y="85229"/>
                  </a:lnTo>
                  <a:lnTo>
                    <a:pt x="34404" y="35483"/>
                  </a:lnTo>
                  <a:lnTo>
                    <a:pt x="30213" y="11163"/>
                  </a:lnTo>
                  <a:lnTo>
                    <a:pt x="27203" y="3594"/>
                  </a:lnTo>
                  <a:lnTo>
                    <a:pt x="20053" y="0"/>
                  </a:lnTo>
                  <a:lnTo>
                    <a:pt x="12509" y="1371"/>
                  </a:lnTo>
                  <a:lnTo>
                    <a:pt x="5168" y="2705"/>
                  </a:lnTo>
                  <a:lnTo>
                    <a:pt x="241" y="10096"/>
                  </a:lnTo>
                  <a:lnTo>
                    <a:pt x="0" y="17830"/>
                  </a:lnTo>
                  <a:lnTo>
                    <a:pt x="5410" y="51600"/>
                  </a:lnTo>
                  <a:lnTo>
                    <a:pt x="9486" y="88773"/>
                  </a:lnTo>
                  <a:lnTo>
                    <a:pt x="31064" y="153962"/>
                  </a:lnTo>
                  <a:lnTo>
                    <a:pt x="81140" y="184391"/>
                  </a:lnTo>
                  <a:lnTo>
                    <a:pt x="109715" y="186296"/>
                  </a:lnTo>
                  <a:lnTo>
                    <a:pt x="140220" y="184835"/>
                  </a:lnTo>
                  <a:lnTo>
                    <a:pt x="154597" y="184696"/>
                  </a:lnTo>
                  <a:lnTo>
                    <a:pt x="161213" y="182778"/>
                  </a:lnTo>
                  <a:lnTo>
                    <a:pt x="166636" y="177533"/>
                  </a:lnTo>
                  <a:lnTo>
                    <a:pt x="168986" y="170434"/>
                  </a:lnTo>
                  <a:close/>
                </a:path>
                <a:path w="532129" h="213994">
                  <a:moveTo>
                    <a:pt x="371944" y="42964"/>
                  </a:moveTo>
                  <a:lnTo>
                    <a:pt x="368490" y="34417"/>
                  </a:lnTo>
                  <a:lnTo>
                    <a:pt x="360248" y="29413"/>
                  </a:lnTo>
                  <a:lnTo>
                    <a:pt x="220599" y="29324"/>
                  </a:lnTo>
                  <a:lnTo>
                    <a:pt x="174104" y="29959"/>
                  </a:lnTo>
                  <a:lnTo>
                    <a:pt x="167728" y="34378"/>
                  </a:lnTo>
                  <a:lnTo>
                    <a:pt x="164172" y="40830"/>
                  </a:lnTo>
                  <a:lnTo>
                    <a:pt x="164033" y="48196"/>
                  </a:lnTo>
                  <a:lnTo>
                    <a:pt x="167944" y="55295"/>
                  </a:lnTo>
                  <a:lnTo>
                    <a:pt x="169989" y="57492"/>
                  </a:lnTo>
                  <a:lnTo>
                    <a:pt x="175031" y="60261"/>
                  </a:lnTo>
                  <a:lnTo>
                    <a:pt x="250710" y="60261"/>
                  </a:lnTo>
                  <a:lnTo>
                    <a:pt x="250710" y="209486"/>
                  </a:lnTo>
                  <a:lnTo>
                    <a:pt x="254190" y="212788"/>
                  </a:lnTo>
                  <a:lnTo>
                    <a:pt x="259181" y="213804"/>
                  </a:lnTo>
                  <a:lnTo>
                    <a:pt x="275132" y="213588"/>
                  </a:lnTo>
                  <a:lnTo>
                    <a:pt x="282130" y="212737"/>
                  </a:lnTo>
                  <a:lnTo>
                    <a:pt x="285686" y="210299"/>
                  </a:lnTo>
                  <a:lnTo>
                    <a:pt x="285686" y="60261"/>
                  </a:lnTo>
                  <a:lnTo>
                    <a:pt x="357759" y="60261"/>
                  </a:lnTo>
                  <a:lnTo>
                    <a:pt x="363067" y="58648"/>
                  </a:lnTo>
                  <a:lnTo>
                    <a:pt x="370243" y="52057"/>
                  </a:lnTo>
                  <a:lnTo>
                    <a:pt x="371944" y="42964"/>
                  </a:lnTo>
                  <a:close/>
                </a:path>
                <a:path w="532129" h="213994">
                  <a:moveTo>
                    <a:pt x="532104" y="18770"/>
                  </a:moveTo>
                  <a:lnTo>
                    <a:pt x="530250" y="11010"/>
                  </a:lnTo>
                  <a:lnTo>
                    <a:pt x="526034" y="5308"/>
                  </a:lnTo>
                  <a:lnTo>
                    <a:pt x="519912" y="2222"/>
                  </a:lnTo>
                  <a:lnTo>
                    <a:pt x="512343" y="2260"/>
                  </a:lnTo>
                  <a:lnTo>
                    <a:pt x="497471" y="37503"/>
                  </a:lnTo>
                  <a:lnTo>
                    <a:pt x="491451" y="88823"/>
                  </a:lnTo>
                  <a:lnTo>
                    <a:pt x="486740" y="113207"/>
                  </a:lnTo>
                  <a:lnTo>
                    <a:pt x="469023" y="142595"/>
                  </a:lnTo>
                  <a:lnTo>
                    <a:pt x="441312" y="152450"/>
                  </a:lnTo>
                  <a:lnTo>
                    <a:pt x="409181" y="152412"/>
                  </a:lnTo>
                  <a:lnTo>
                    <a:pt x="378206" y="152082"/>
                  </a:lnTo>
                  <a:lnTo>
                    <a:pt x="367169" y="157645"/>
                  </a:lnTo>
                  <a:lnTo>
                    <a:pt x="363474" y="168198"/>
                  </a:lnTo>
                  <a:lnTo>
                    <a:pt x="366750" y="178879"/>
                  </a:lnTo>
                  <a:lnTo>
                    <a:pt x="376605" y="184785"/>
                  </a:lnTo>
                  <a:lnTo>
                    <a:pt x="380326" y="185331"/>
                  </a:lnTo>
                  <a:lnTo>
                    <a:pt x="384619" y="184632"/>
                  </a:lnTo>
                  <a:lnTo>
                    <a:pt x="409244" y="186258"/>
                  </a:lnTo>
                  <a:lnTo>
                    <a:pt x="451154" y="184670"/>
                  </a:lnTo>
                  <a:lnTo>
                    <a:pt x="504190" y="149631"/>
                  </a:lnTo>
                  <a:lnTo>
                    <a:pt x="519277" y="109397"/>
                  </a:lnTo>
                  <a:lnTo>
                    <a:pt x="525513" y="63754"/>
                  </a:lnTo>
                  <a:lnTo>
                    <a:pt x="532104" y="18770"/>
                  </a:lnTo>
                  <a:close/>
                </a:path>
              </a:pathLst>
            </a:custGeom>
            <a:solidFill>
              <a:srgbClr val="004F38"/>
            </a:solidFill>
          </p:spPr>
          <p:txBody>
            <a:bodyPr wrap="square" lIns="0" tIns="0" rIns="0" bIns="0" rtlCol="0"/>
            <a:lstStyle/>
            <a:p>
              <a:endParaRPr/>
            </a:p>
          </p:txBody>
        </p:sp>
        <p:sp>
          <p:nvSpPr>
            <p:cNvPr id="47" name="object 47"/>
            <p:cNvSpPr/>
            <p:nvPr/>
          </p:nvSpPr>
          <p:spPr>
            <a:xfrm>
              <a:off x="4140875" y="1913497"/>
              <a:ext cx="133350" cy="84455"/>
            </a:xfrm>
            <a:custGeom>
              <a:avLst/>
              <a:gdLst/>
              <a:ahLst/>
              <a:cxnLst/>
              <a:rect l="l" t="t" r="r" b="b"/>
              <a:pathLst>
                <a:path w="133350" h="84455">
                  <a:moveTo>
                    <a:pt x="126284" y="0"/>
                  </a:moveTo>
                  <a:lnTo>
                    <a:pt x="120073" y="622"/>
                  </a:lnTo>
                  <a:lnTo>
                    <a:pt x="116936" y="927"/>
                  </a:lnTo>
                  <a:lnTo>
                    <a:pt x="113596" y="3746"/>
                  </a:lnTo>
                  <a:lnTo>
                    <a:pt x="79357" y="62737"/>
                  </a:lnTo>
                  <a:lnTo>
                    <a:pt x="8326" y="63398"/>
                  </a:lnTo>
                  <a:lnTo>
                    <a:pt x="2019" y="67712"/>
                  </a:lnTo>
                  <a:lnTo>
                    <a:pt x="0" y="74190"/>
                  </a:lnTo>
                  <a:lnTo>
                    <a:pt x="2302" y="80454"/>
                  </a:lnTo>
                  <a:lnTo>
                    <a:pt x="8961" y="84124"/>
                  </a:lnTo>
                  <a:lnTo>
                    <a:pt x="90444" y="83654"/>
                  </a:lnTo>
                  <a:lnTo>
                    <a:pt x="129954" y="14833"/>
                  </a:lnTo>
                  <a:lnTo>
                    <a:pt x="133002" y="8267"/>
                  </a:lnTo>
                  <a:lnTo>
                    <a:pt x="126284" y="0"/>
                  </a:lnTo>
                  <a:close/>
                </a:path>
              </a:pathLst>
            </a:custGeom>
            <a:solidFill>
              <a:srgbClr val="004F38"/>
            </a:solidFill>
          </p:spPr>
          <p:txBody>
            <a:bodyPr wrap="square" lIns="0" tIns="0" rIns="0" bIns="0" rtlCol="0"/>
            <a:lstStyle/>
            <a:p>
              <a:endParaRPr/>
            </a:p>
          </p:txBody>
        </p:sp>
      </p:grpSp>
      <p:grpSp>
        <p:nvGrpSpPr>
          <p:cNvPr id="48" name="object 48"/>
          <p:cNvGrpSpPr/>
          <p:nvPr/>
        </p:nvGrpSpPr>
        <p:grpSpPr>
          <a:xfrm>
            <a:off x="3903835" y="2611073"/>
            <a:ext cx="532130" cy="421004"/>
            <a:chOff x="3903835" y="2611070"/>
            <a:chExt cx="532130" cy="421005"/>
          </a:xfrm>
        </p:grpSpPr>
        <p:sp>
          <p:nvSpPr>
            <p:cNvPr id="49" name="object 49"/>
            <p:cNvSpPr/>
            <p:nvPr/>
          </p:nvSpPr>
          <p:spPr>
            <a:xfrm>
              <a:off x="4055164" y="2722540"/>
              <a:ext cx="381000" cy="309245"/>
            </a:xfrm>
            <a:custGeom>
              <a:avLst/>
              <a:gdLst/>
              <a:ahLst/>
              <a:cxnLst/>
              <a:rect l="l" t="t" r="r" b="b"/>
              <a:pathLst>
                <a:path w="381000" h="309244">
                  <a:moveTo>
                    <a:pt x="343420" y="0"/>
                  </a:moveTo>
                  <a:lnTo>
                    <a:pt x="328853" y="0"/>
                  </a:lnTo>
                  <a:lnTo>
                    <a:pt x="328853" y="160439"/>
                  </a:lnTo>
                  <a:lnTo>
                    <a:pt x="326128" y="178411"/>
                  </a:lnTo>
                  <a:lnTo>
                    <a:pt x="317950" y="193594"/>
                  </a:lnTo>
                  <a:lnTo>
                    <a:pt x="304315" y="204092"/>
                  </a:lnTo>
                  <a:lnTo>
                    <a:pt x="285216" y="208013"/>
                  </a:lnTo>
                  <a:lnTo>
                    <a:pt x="0" y="208013"/>
                  </a:lnTo>
                  <a:lnTo>
                    <a:pt x="0" y="215646"/>
                  </a:lnTo>
                  <a:lnTo>
                    <a:pt x="4321" y="231896"/>
                  </a:lnTo>
                  <a:lnTo>
                    <a:pt x="15760" y="246114"/>
                  </a:lnTo>
                  <a:lnTo>
                    <a:pt x="32029" y="256192"/>
                  </a:lnTo>
                  <a:lnTo>
                    <a:pt x="50838" y="260019"/>
                  </a:lnTo>
                  <a:lnTo>
                    <a:pt x="268897" y="260019"/>
                  </a:lnTo>
                  <a:lnTo>
                    <a:pt x="352323" y="309156"/>
                  </a:lnTo>
                  <a:lnTo>
                    <a:pt x="340220" y="260019"/>
                  </a:lnTo>
                  <a:lnTo>
                    <a:pt x="343420" y="260019"/>
                  </a:lnTo>
                  <a:lnTo>
                    <a:pt x="360117" y="256199"/>
                  </a:lnTo>
                  <a:lnTo>
                    <a:pt x="371749" y="246133"/>
                  </a:lnTo>
                  <a:lnTo>
                    <a:pt x="378555" y="231918"/>
                  </a:lnTo>
                  <a:lnTo>
                    <a:pt x="380771" y="215646"/>
                  </a:lnTo>
                  <a:lnTo>
                    <a:pt x="380771" y="38087"/>
                  </a:lnTo>
                  <a:lnTo>
                    <a:pt x="378555" y="22818"/>
                  </a:lnTo>
                  <a:lnTo>
                    <a:pt x="371749" y="10761"/>
                  </a:lnTo>
                  <a:lnTo>
                    <a:pt x="360117" y="2845"/>
                  </a:lnTo>
                  <a:lnTo>
                    <a:pt x="343420" y="0"/>
                  </a:lnTo>
                  <a:close/>
                </a:path>
              </a:pathLst>
            </a:custGeom>
            <a:solidFill>
              <a:srgbClr val="004F38"/>
            </a:solidFill>
          </p:spPr>
          <p:txBody>
            <a:bodyPr wrap="square" lIns="0" tIns="0" rIns="0" bIns="0" rtlCol="0"/>
            <a:lstStyle/>
            <a:p>
              <a:endParaRPr/>
            </a:p>
          </p:txBody>
        </p:sp>
        <p:sp>
          <p:nvSpPr>
            <p:cNvPr id="50" name="object 50"/>
            <p:cNvSpPr/>
            <p:nvPr/>
          </p:nvSpPr>
          <p:spPr>
            <a:xfrm>
              <a:off x="3903835" y="2611070"/>
              <a:ext cx="450215" cy="361950"/>
            </a:xfrm>
            <a:custGeom>
              <a:avLst/>
              <a:gdLst/>
              <a:ahLst/>
              <a:cxnLst/>
              <a:rect l="l" t="t" r="r" b="b"/>
              <a:pathLst>
                <a:path w="450214" h="361950">
                  <a:moveTo>
                    <a:pt x="393966" y="0"/>
                  </a:moveTo>
                  <a:lnTo>
                    <a:pt x="62699" y="0"/>
                  </a:lnTo>
                  <a:lnTo>
                    <a:pt x="40606" y="4442"/>
                  </a:lnTo>
                  <a:lnTo>
                    <a:pt x="20420" y="16090"/>
                  </a:lnTo>
                  <a:lnTo>
                    <a:pt x="5698" y="32425"/>
                  </a:lnTo>
                  <a:lnTo>
                    <a:pt x="0" y="50927"/>
                  </a:lnTo>
                  <a:lnTo>
                    <a:pt x="0" y="252031"/>
                  </a:lnTo>
                  <a:lnTo>
                    <a:pt x="4867" y="267980"/>
                  </a:lnTo>
                  <a:lnTo>
                    <a:pt x="17619" y="280811"/>
                  </a:lnTo>
                  <a:lnTo>
                    <a:pt x="35484" y="289805"/>
                  </a:lnTo>
                  <a:lnTo>
                    <a:pt x="55689" y="294246"/>
                  </a:lnTo>
                  <a:lnTo>
                    <a:pt x="37947" y="361696"/>
                  </a:lnTo>
                  <a:lnTo>
                    <a:pt x="151625" y="294716"/>
                  </a:lnTo>
                  <a:lnTo>
                    <a:pt x="393966" y="294716"/>
                  </a:lnTo>
                  <a:lnTo>
                    <a:pt x="415019" y="291559"/>
                  </a:lnTo>
                  <a:lnTo>
                    <a:pt x="432919" y="282741"/>
                  </a:lnTo>
                  <a:lnTo>
                    <a:pt x="445353" y="269239"/>
                  </a:lnTo>
                  <a:lnTo>
                    <a:pt x="450011" y="252031"/>
                  </a:lnTo>
                  <a:lnTo>
                    <a:pt x="450011" y="169760"/>
                  </a:lnTo>
                  <a:lnTo>
                    <a:pt x="113233" y="169760"/>
                  </a:lnTo>
                  <a:lnTo>
                    <a:pt x="101587" y="167404"/>
                  </a:lnTo>
                  <a:lnTo>
                    <a:pt x="92076" y="160978"/>
                  </a:lnTo>
                  <a:lnTo>
                    <a:pt x="85663" y="151447"/>
                  </a:lnTo>
                  <a:lnTo>
                    <a:pt x="83312" y="139776"/>
                  </a:lnTo>
                  <a:lnTo>
                    <a:pt x="85663" y="128111"/>
                  </a:lnTo>
                  <a:lnTo>
                    <a:pt x="92076" y="118584"/>
                  </a:lnTo>
                  <a:lnTo>
                    <a:pt x="101587" y="112160"/>
                  </a:lnTo>
                  <a:lnTo>
                    <a:pt x="113233" y="109804"/>
                  </a:lnTo>
                  <a:lnTo>
                    <a:pt x="450011" y="109804"/>
                  </a:lnTo>
                  <a:lnTo>
                    <a:pt x="450011" y="50927"/>
                  </a:lnTo>
                  <a:lnTo>
                    <a:pt x="445351" y="32425"/>
                  </a:lnTo>
                  <a:lnTo>
                    <a:pt x="432914" y="16090"/>
                  </a:lnTo>
                  <a:lnTo>
                    <a:pt x="415014" y="4442"/>
                  </a:lnTo>
                  <a:lnTo>
                    <a:pt x="393966" y="0"/>
                  </a:lnTo>
                  <a:close/>
                </a:path>
                <a:path w="450214" h="361950">
                  <a:moveTo>
                    <a:pt x="225005" y="109804"/>
                  </a:moveTo>
                  <a:lnTo>
                    <a:pt x="113233" y="109804"/>
                  </a:lnTo>
                  <a:lnTo>
                    <a:pt x="124873" y="112160"/>
                  </a:lnTo>
                  <a:lnTo>
                    <a:pt x="134385" y="118584"/>
                  </a:lnTo>
                  <a:lnTo>
                    <a:pt x="140800" y="128111"/>
                  </a:lnTo>
                  <a:lnTo>
                    <a:pt x="143154" y="139776"/>
                  </a:lnTo>
                  <a:lnTo>
                    <a:pt x="140800" y="151447"/>
                  </a:lnTo>
                  <a:lnTo>
                    <a:pt x="134385" y="160978"/>
                  </a:lnTo>
                  <a:lnTo>
                    <a:pt x="124873" y="167404"/>
                  </a:lnTo>
                  <a:lnTo>
                    <a:pt x="113233" y="169760"/>
                  </a:lnTo>
                  <a:lnTo>
                    <a:pt x="225005" y="169760"/>
                  </a:lnTo>
                  <a:lnTo>
                    <a:pt x="213360" y="167404"/>
                  </a:lnTo>
                  <a:lnTo>
                    <a:pt x="203849" y="160978"/>
                  </a:lnTo>
                  <a:lnTo>
                    <a:pt x="197436" y="151447"/>
                  </a:lnTo>
                  <a:lnTo>
                    <a:pt x="195084" y="139776"/>
                  </a:lnTo>
                  <a:lnTo>
                    <a:pt x="197436" y="128111"/>
                  </a:lnTo>
                  <a:lnTo>
                    <a:pt x="203849" y="118584"/>
                  </a:lnTo>
                  <a:lnTo>
                    <a:pt x="213360" y="112160"/>
                  </a:lnTo>
                  <a:lnTo>
                    <a:pt x="225005" y="109804"/>
                  </a:lnTo>
                  <a:close/>
                </a:path>
                <a:path w="450214" h="361950">
                  <a:moveTo>
                    <a:pt x="336804" y="109804"/>
                  </a:moveTo>
                  <a:lnTo>
                    <a:pt x="225005" y="109804"/>
                  </a:lnTo>
                  <a:lnTo>
                    <a:pt x="236656" y="112160"/>
                  </a:lnTo>
                  <a:lnTo>
                    <a:pt x="246167" y="118584"/>
                  </a:lnTo>
                  <a:lnTo>
                    <a:pt x="252577" y="128111"/>
                  </a:lnTo>
                  <a:lnTo>
                    <a:pt x="254927" y="139776"/>
                  </a:lnTo>
                  <a:lnTo>
                    <a:pt x="252577" y="151447"/>
                  </a:lnTo>
                  <a:lnTo>
                    <a:pt x="246167" y="160978"/>
                  </a:lnTo>
                  <a:lnTo>
                    <a:pt x="236656" y="167404"/>
                  </a:lnTo>
                  <a:lnTo>
                    <a:pt x="225005" y="169760"/>
                  </a:lnTo>
                  <a:lnTo>
                    <a:pt x="336804" y="169760"/>
                  </a:lnTo>
                  <a:lnTo>
                    <a:pt x="325148" y="167404"/>
                  </a:lnTo>
                  <a:lnTo>
                    <a:pt x="315629" y="160978"/>
                  </a:lnTo>
                  <a:lnTo>
                    <a:pt x="309211" y="151447"/>
                  </a:lnTo>
                  <a:lnTo>
                    <a:pt x="306857" y="139776"/>
                  </a:lnTo>
                  <a:lnTo>
                    <a:pt x="309211" y="128111"/>
                  </a:lnTo>
                  <a:lnTo>
                    <a:pt x="315629" y="118584"/>
                  </a:lnTo>
                  <a:lnTo>
                    <a:pt x="325148" y="112160"/>
                  </a:lnTo>
                  <a:lnTo>
                    <a:pt x="336804" y="109804"/>
                  </a:lnTo>
                  <a:close/>
                </a:path>
                <a:path w="450214" h="361950">
                  <a:moveTo>
                    <a:pt x="450011" y="109804"/>
                  </a:moveTo>
                  <a:lnTo>
                    <a:pt x="336804" y="109804"/>
                  </a:lnTo>
                  <a:lnTo>
                    <a:pt x="348433" y="112160"/>
                  </a:lnTo>
                  <a:lnTo>
                    <a:pt x="357946" y="118584"/>
                  </a:lnTo>
                  <a:lnTo>
                    <a:pt x="364368" y="128111"/>
                  </a:lnTo>
                  <a:lnTo>
                    <a:pt x="366725" y="139776"/>
                  </a:lnTo>
                  <a:lnTo>
                    <a:pt x="364368" y="151447"/>
                  </a:lnTo>
                  <a:lnTo>
                    <a:pt x="357946" y="160978"/>
                  </a:lnTo>
                  <a:lnTo>
                    <a:pt x="348433" y="167404"/>
                  </a:lnTo>
                  <a:lnTo>
                    <a:pt x="336804" y="169760"/>
                  </a:lnTo>
                  <a:lnTo>
                    <a:pt x="450011" y="169760"/>
                  </a:lnTo>
                  <a:lnTo>
                    <a:pt x="450011" y="109804"/>
                  </a:lnTo>
                  <a:close/>
                </a:path>
              </a:pathLst>
            </a:custGeom>
            <a:solidFill>
              <a:srgbClr val="7BBD00"/>
            </a:solidFill>
          </p:spPr>
          <p:txBody>
            <a:bodyPr wrap="square" lIns="0" tIns="0" rIns="0" bIns="0" rtlCol="0"/>
            <a:lstStyle/>
            <a:p>
              <a:endParaRPr/>
            </a:p>
          </p:txBody>
        </p:sp>
      </p:grpSp>
      <p:grpSp>
        <p:nvGrpSpPr>
          <p:cNvPr id="51" name="object 51"/>
          <p:cNvGrpSpPr/>
          <p:nvPr/>
        </p:nvGrpSpPr>
        <p:grpSpPr>
          <a:xfrm>
            <a:off x="457198" y="5396612"/>
            <a:ext cx="557531" cy="548005"/>
            <a:chOff x="457196" y="5396609"/>
            <a:chExt cx="557530" cy="548005"/>
          </a:xfrm>
        </p:grpSpPr>
        <p:sp>
          <p:nvSpPr>
            <p:cNvPr id="52" name="object 52"/>
            <p:cNvSpPr/>
            <p:nvPr/>
          </p:nvSpPr>
          <p:spPr>
            <a:xfrm>
              <a:off x="457196" y="5481497"/>
              <a:ext cx="433070" cy="462915"/>
            </a:xfrm>
            <a:custGeom>
              <a:avLst/>
              <a:gdLst/>
              <a:ahLst/>
              <a:cxnLst/>
              <a:rect l="l" t="t" r="r" b="b"/>
              <a:pathLst>
                <a:path w="433069" h="462914">
                  <a:moveTo>
                    <a:pt x="77693" y="635"/>
                  </a:moveTo>
                  <a:lnTo>
                    <a:pt x="3262" y="635"/>
                  </a:lnTo>
                  <a:lnTo>
                    <a:pt x="1320" y="3429"/>
                  </a:lnTo>
                  <a:lnTo>
                    <a:pt x="0" y="5943"/>
                  </a:lnTo>
                  <a:lnTo>
                    <a:pt x="76" y="458317"/>
                  </a:lnTo>
                  <a:lnTo>
                    <a:pt x="3949" y="462610"/>
                  </a:lnTo>
                  <a:lnTo>
                    <a:pt x="340436" y="462610"/>
                  </a:lnTo>
                  <a:lnTo>
                    <a:pt x="328128" y="444017"/>
                  </a:lnTo>
                  <a:lnTo>
                    <a:pt x="318425" y="424187"/>
                  </a:lnTo>
                  <a:lnTo>
                    <a:pt x="311662" y="403265"/>
                  </a:lnTo>
                  <a:lnTo>
                    <a:pt x="311541" y="402501"/>
                  </a:lnTo>
                  <a:lnTo>
                    <a:pt x="115798" y="402501"/>
                  </a:lnTo>
                  <a:lnTo>
                    <a:pt x="74745" y="367699"/>
                  </a:lnTo>
                  <a:lnTo>
                    <a:pt x="66536" y="351834"/>
                  </a:lnTo>
                  <a:lnTo>
                    <a:pt x="69111" y="344271"/>
                  </a:lnTo>
                  <a:lnTo>
                    <a:pt x="75399" y="339004"/>
                  </a:lnTo>
                  <a:lnTo>
                    <a:pt x="84455" y="337489"/>
                  </a:lnTo>
                  <a:lnTo>
                    <a:pt x="142029" y="337489"/>
                  </a:lnTo>
                  <a:lnTo>
                    <a:pt x="166052" y="314477"/>
                  </a:lnTo>
                  <a:lnTo>
                    <a:pt x="167995" y="312775"/>
                  </a:lnTo>
                  <a:lnTo>
                    <a:pt x="171005" y="311404"/>
                  </a:lnTo>
                  <a:lnTo>
                    <a:pt x="173570" y="311010"/>
                  </a:lnTo>
                  <a:lnTo>
                    <a:pt x="329644" y="311010"/>
                  </a:lnTo>
                  <a:lnTo>
                    <a:pt x="347464" y="291099"/>
                  </a:lnTo>
                  <a:lnTo>
                    <a:pt x="350290" y="289699"/>
                  </a:lnTo>
                  <a:lnTo>
                    <a:pt x="112077" y="289699"/>
                  </a:lnTo>
                  <a:lnTo>
                    <a:pt x="105041" y="285597"/>
                  </a:lnTo>
                  <a:lnTo>
                    <a:pt x="99598" y="280918"/>
                  </a:lnTo>
                  <a:lnTo>
                    <a:pt x="91947" y="272956"/>
                  </a:lnTo>
                  <a:lnTo>
                    <a:pt x="84306" y="264511"/>
                  </a:lnTo>
                  <a:lnTo>
                    <a:pt x="75958" y="255066"/>
                  </a:lnTo>
                  <a:lnTo>
                    <a:pt x="70180" y="249440"/>
                  </a:lnTo>
                  <a:lnTo>
                    <a:pt x="68478" y="245960"/>
                  </a:lnTo>
                  <a:lnTo>
                    <a:pt x="66902" y="236224"/>
                  </a:lnTo>
                  <a:lnTo>
                    <a:pt x="66982" y="235937"/>
                  </a:lnTo>
                  <a:lnTo>
                    <a:pt x="70954" y="228222"/>
                  </a:lnTo>
                  <a:lnTo>
                    <a:pt x="78947" y="223954"/>
                  </a:lnTo>
                  <a:lnTo>
                    <a:pt x="141845" y="223954"/>
                  </a:lnTo>
                  <a:lnTo>
                    <a:pt x="166052" y="201129"/>
                  </a:lnTo>
                  <a:lnTo>
                    <a:pt x="167817" y="199771"/>
                  </a:lnTo>
                  <a:lnTo>
                    <a:pt x="170230" y="198107"/>
                  </a:lnTo>
                  <a:lnTo>
                    <a:pt x="172440" y="197662"/>
                  </a:lnTo>
                  <a:lnTo>
                    <a:pt x="432600" y="197662"/>
                  </a:lnTo>
                  <a:lnTo>
                    <a:pt x="432600" y="174016"/>
                  </a:lnTo>
                  <a:lnTo>
                    <a:pt x="115365" y="174016"/>
                  </a:lnTo>
                  <a:lnTo>
                    <a:pt x="109460" y="173673"/>
                  </a:lnTo>
                  <a:lnTo>
                    <a:pt x="103352" y="170675"/>
                  </a:lnTo>
                  <a:lnTo>
                    <a:pt x="95696" y="162161"/>
                  </a:lnTo>
                  <a:lnTo>
                    <a:pt x="79208" y="145468"/>
                  </a:lnTo>
                  <a:lnTo>
                    <a:pt x="71716" y="136969"/>
                  </a:lnTo>
                  <a:lnTo>
                    <a:pt x="67773" y="129840"/>
                  </a:lnTo>
                  <a:lnTo>
                    <a:pt x="67672" y="129657"/>
                  </a:lnTo>
                  <a:lnTo>
                    <a:pt x="66872" y="122272"/>
                  </a:lnTo>
                  <a:lnTo>
                    <a:pt x="68577" y="118316"/>
                  </a:lnTo>
                  <a:lnTo>
                    <a:pt x="69780" y="115606"/>
                  </a:lnTo>
                  <a:lnTo>
                    <a:pt x="76923" y="111023"/>
                  </a:lnTo>
                  <a:lnTo>
                    <a:pt x="140584" y="111023"/>
                  </a:lnTo>
                  <a:lnTo>
                    <a:pt x="144252" y="107382"/>
                  </a:lnTo>
                  <a:lnTo>
                    <a:pt x="154393" y="97942"/>
                  </a:lnTo>
                  <a:lnTo>
                    <a:pt x="157111" y="95529"/>
                  </a:lnTo>
                  <a:lnTo>
                    <a:pt x="166979" y="86296"/>
                  </a:lnTo>
                  <a:lnTo>
                    <a:pt x="174536" y="82448"/>
                  </a:lnTo>
                  <a:lnTo>
                    <a:pt x="432600" y="82448"/>
                  </a:lnTo>
                  <a:lnTo>
                    <a:pt x="432600" y="37058"/>
                  </a:lnTo>
                  <a:lnTo>
                    <a:pt x="131051" y="37058"/>
                  </a:lnTo>
                  <a:lnTo>
                    <a:pt x="113238" y="34656"/>
                  </a:lnTo>
                  <a:lnTo>
                    <a:pt x="98113" y="27614"/>
                  </a:lnTo>
                  <a:lnTo>
                    <a:pt x="86113" y="16179"/>
                  </a:lnTo>
                  <a:lnTo>
                    <a:pt x="77693" y="635"/>
                  </a:lnTo>
                  <a:close/>
                </a:path>
                <a:path w="433069" h="462914">
                  <a:moveTo>
                    <a:pt x="329644" y="311010"/>
                  </a:moveTo>
                  <a:lnTo>
                    <a:pt x="173570" y="311010"/>
                  </a:lnTo>
                  <a:lnTo>
                    <a:pt x="183439" y="312128"/>
                  </a:lnTo>
                  <a:lnTo>
                    <a:pt x="190157" y="317673"/>
                  </a:lnTo>
                  <a:lnTo>
                    <a:pt x="192598" y="325896"/>
                  </a:lnTo>
                  <a:lnTo>
                    <a:pt x="189636" y="335051"/>
                  </a:lnTo>
                  <a:lnTo>
                    <a:pt x="121323" y="399732"/>
                  </a:lnTo>
                  <a:lnTo>
                    <a:pt x="115798" y="402501"/>
                  </a:lnTo>
                  <a:lnTo>
                    <a:pt x="311541" y="402501"/>
                  </a:lnTo>
                  <a:lnTo>
                    <a:pt x="308178" y="381393"/>
                  </a:lnTo>
                  <a:lnTo>
                    <a:pt x="239318" y="380860"/>
                  </a:lnTo>
                  <a:lnTo>
                    <a:pt x="229743" y="373980"/>
                  </a:lnTo>
                  <a:lnTo>
                    <a:pt x="227534" y="364304"/>
                  </a:lnTo>
                  <a:lnTo>
                    <a:pt x="232144" y="355472"/>
                  </a:lnTo>
                  <a:lnTo>
                    <a:pt x="232233" y="355301"/>
                  </a:lnTo>
                  <a:lnTo>
                    <a:pt x="243320" y="350470"/>
                  </a:lnTo>
                  <a:lnTo>
                    <a:pt x="242029" y="350470"/>
                  </a:lnTo>
                  <a:lnTo>
                    <a:pt x="257542" y="350161"/>
                  </a:lnTo>
                  <a:lnTo>
                    <a:pt x="306409" y="350161"/>
                  </a:lnTo>
                  <a:lnTo>
                    <a:pt x="310515" y="349859"/>
                  </a:lnTo>
                  <a:lnTo>
                    <a:pt x="323793" y="317673"/>
                  </a:lnTo>
                  <a:lnTo>
                    <a:pt x="323889" y="317441"/>
                  </a:lnTo>
                  <a:lnTo>
                    <a:pt x="329644" y="311010"/>
                  </a:lnTo>
                  <a:close/>
                </a:path>
                <a:path w="433069" h="462914">
                  <a:moveTo>
                    <a:pt x="142029" y="337489"/>
                  </a:moveTo>
                  <a:lnTo>
                    <a:pt x="84455" y="337489"/>
                  </a:lnTo>
                  <a:lnTo>
                    <a:pt x="92075" y="340731"/>
                  </a:lnTo>
                  <a:lnTo>
                    <a:pt x="99539" y="347543"/>
                  </a:lnTo>
                  <a:lnTo>
                    <a:pt x="106407" y="355472"/>
                  </a:lnTo>
                  <a:lnTo>
                    <a:pt x="112242" y="362064"/>
                  </a:lnTo>
                  <a:lnTo>
                    <a:pt x="115354" y="363042"/>
                  </a:lnTo>
                  <a:lnTo>
                    <a:pt x="142029" y="337489"/>
                  </a:lnTo>
                  <a:close/>
                </a:path>
                <a:path w="433069" h="462914">
                  <a:moveTo>
                    <a:pt x="306409" y="350161"/>
                  </a:moveTo>
                  <a:lnTo>
                    <a:pt x="257542" y="350161"/>
                  </a:lnTo>
                  <a:lnTo>
                    <a:pt x="300163" y="350620"/>
                  </a:lnTo>
                  <a:lnTo>
                    <a:pt x="306409" y="350161"/>
                  </a:lnTo>
                  <a:close/>
                </a:path>
                <a:path w="433069" h="462914">
                  <a:moveTo>
                    <a:pt x="432600" y="197662"/>
                  </a:moveTo>
                  <a:lnTo>
                    <a:pt x="172440" y="197662"/>
                  </a:lnTo>
                  <a:lnTo>
                    <a:pt x="182226" y="198256"/>
                  </a:lnTo>
                  <a:lnTo>
                    <a:pt x="189390" y="203252"/>
                  </a:lnTo>
                  <a:lnTo>
                    <a:pt x="192555" y="211098"/>
                  </a:lnTo>
                  <a:lnTo>
                    <a:pt x="190347" y="220243"/>
                  </a:lnTo>
                  <a:lnTo>
                    <a:pt x="174128" y="235361"/>
                  </a:lnTo>
                  <a:lnTo>
                    <a:pt x="158100" y="252099"/>
                  </a:lnTo>
                  <a:lnTo>
                    <a:pt x="142004" y="268597"/>
                  </a:lnTo>
                  <a:lnTo>
                    <a:pt x="125577" y="282994"/>
                  </a:lnTo>
                  <a:lnTo>
                    <a:pt x="119634" y="287528"/>
                  </a:lnTo>
                  <a:lnTo>
                    <a:pt x="112077" y="289699"/>
                  </a:lnTo>
                  <a:lnTo>
                    <a:pt x="350290" y="289699"/>
                  </a:lnTo>
                  <a:lnTo>
                    <a:pt x="378703" y="275621"/>
                  </a:lnTo>
                  <a:lnTo>
                    <a:pt x="432600" y="275621"/>
                  </a:lnTo>
                  <a:lnTo>
                    <a:pt x="432600" y="269054"/>
                  </a:lnTo>
                  <a:lnTo>
                    <a:pt x="273867" y="269054"/>
                  </a:lnTo>
                  <a:lnTo>
                    <a:pt x="257148" y="268782"/>
                  </a:lnTo>
                  <a:lnTo>
                    <a:pt x="256599" y="268782"/>
                  </a:lnTo>
                  <a:lnTo>
                    <a:pt x="227550" y="255466"/>
                  </a:lnTo>
                  <a:lnTo>
                    <a:pt x="228457" y="247294"/>
                  </a:lnTo>
                  <a:lnTo>
                    <a:pt x="233692" y="240580"/>
                  </a:lnTo>
                  <a:lnTo>
                    <a:pt x="242252" y="237070"/>
                  </a:lnTo>
                  <a:lnTo>
                    <a:pt x="255041" y="236224"/>
                  </a:lnTo>
                  <a:lnTo>
                    <a:pt x="254687" y="236224"/>
                  </a:lnTo>
                  <a:lnTo>
                    <a:pt x="273227" y="235937"/>
                  </a:lnTo>
                  <a:lnTo>
                    <a:pt x="432600" y="235937"/>
                  </a:lnTo>
                  <a:lnTo>
                    <a:pt x="432600" y="197662"/>
                  </a:lnTo>
                  <a:close/>
                </a:path>
                <a:path w="433069" h="462914">
                  <a:moveTo>
                    <a:pt x="432600" y="275621"/>
                  </a:moveTo>
                  <a:lnTo>
                    <a:pt x="378703" y="275621"/>
                  </a:lnTo>
                  <a:lnTo>
                    <a:pt x="415074" y="275793"/>
                  </a:lnTo>
                  <a:lnTo>
                    <a:pt x="421411" y="277380"/>
                  </a:lnTo>
                  <a:lnTo>
                    <a:pt x="426364" y="280670"/>
                  </a:lnTo>
                  <a:lnTo>
                    <a:pt x="432600" y="281889"/>
                  </a:lnTo>
                  <a:lnTo>
                    <a:pt x="432600" y="275621"/>
                  </a:lnTo>
                  <a:close/>
                </a:path>
                <a:path w="433069" h="462914">
                  <a:moveTo>
                    <a:pt x="432600" y="235937"/>
                  </a:moveTo>
                  <a:lnTo>
                    <a:pt x="273227" y="235937"/>
                  </a:lnTo>
                  <a:lnTo>
                    <a:pt x="291315" y="236224"/>
                  </a:lnTo>
                  <a:lnTo>
                    <a:pt x="304241" y="237070"/>
                  </a:lnTo>
                  <a:lnTo>
                    <a:pt x="314787" y="242581"/>
                  </a:lnTo>
                  <a:lnTo>
                    <a:pt x="318295" y="252487"/>
                  </a:lnTo>
                  <a:lnTo>
                    <a:pt x="314776" y="262390"/>
                  </a:lnTo>
                  <a:lnTo>
                    <a:pt x="304046" y="267995"/>
                  </a:lnTo>
                  <a:lnTo>
                    <a:pt x="302760" y="267995"/>
                  </a:lnTo>
                  <a:lnTo>
                    <a:pt x="291285" y="268782"/>
                  </a:lnTo>
                  <a:lnTo>
                    <a:pt x="273867" y="269054"/>
                  </a:lnTo>
                  <a:lnTo>
                    <a:pt x="432600" y="269054"/>
                  </a:lnTo>
                  <a:lnTo>
                    <a:pt x="432600" y="235937"/>
                  </a:lnTo>
                  <a:close/>
                </a:path>
                <a:path w="433069" h="462914">
                  <a:moveTo>
                    <a:pt x="141845" y="223954"/>
                  </a:moveTo>
                  <a:lnTo>
                    <a:pt x="78947" y="223954"/>
                  </a:lnTo>
                  <a:lnTo>
                    <a:pt x="89128" y="225018"/>
                  </a:lnTo>
                  <a:lnTo>
                    <a:pt x="95494" y="229977"/>
                  </a:lnTo>
                  <a:lnTo>
                    <a:pt x="103384" y="238374"/>
                  </a:lnTo>
                  <a:lnTo>
                    <a:pt x="110474" y="246287"/>
                  </a:lnTo>
                  <a:lnTo>
                    <a:pt x="114439" y="249796"/>
                  </a:lnTo>
                  <a:lnTo>
                    <a:pt x="141845" y="223954"/>
                  </a:lnTo>
                  <a:close/>
                </a:path>
                <a:path w="433069" h="462914">
                  <a:moveTo>
                    <a:pt x="432600" y="82448"/>
                  </a:moveTo>
                  <a:lnTo>
                    <a:pt x="174536" y="82448"/>
                  </a:lnTo>
                  <a:lnTo>
                    <a:pt x="183515" y="83388"/>
                  </a:lnTo>
                  <a:lnTo>
                    <a:pt x="193001" y="92557"/>
                  </a:lnTo>
                  <a:lnTo>
                    <a:pt x="194322" y="101701"/>
                  </a:lnTo>
                  <a:lnTo>
                    <a:pt x="190024" y="107382"/>
                  </a:lnTo>
                  <a:lnTo>
                    <a:pt x="189903" y="107543"/>
                  </a:lnTo>
                  <a:lnTo>
                    <a:pt x="173975" y="122272"/>
                  </a:lnTo>
                  <a:lnTo>
                    <a:pt x="158373" y="138407"/>
                  </a:lnTo>
                  <a:lnTo>
                    <a:pt x="142731" y="154367"/>
                  </a:lnTo>
                  <a:lnTo>
                    <a:pt x="126682" y="168567"/>
                  </a:lnTo>
                  <a:lnTo>
                    <a:pt x="121095" y="172162"/>
                  </a:lnTo>
                  <a:lnTo>
                    <a:pt x="115365" y="174016"/>
                  </a:lnTo>
                  <a:lnTo>
                    <a:pt x="432600" y="174016"/>
                  </a:lnTo>
                  <a:lnTo>
                    <a:pt x="432600" y="154635"/>
                  </a:lnTo>
                  <a:lnTo>
                    <a:pt x="244878" y="154635"/>
                  </a:lnTo>
                  <a:lnTo>
                    <a:pt x="232207" y="150228"/>
                  </a:lnTo>
                  <a:lnTo>
                    <a:pt x="231927" y="150228"/>
                  </a:lnTo>
                  <a:lnTo>
                    <a:pt x="227447" y="140236"/>
                  </a:lnTo>
                  <a:lnTo>
                    <a:pt x="230472" y="129840"/>
                  </a:lnTo>
                  <a:lnTo>
                    <a:pt x="240195" y="123888"/>
                  </a:lnTo>
                  <a:lnTo>
                    <a:pt x="432600" y="123723"/>
                  </a:lnTo>
                  <a:lnTo>
                    <a:pt x="432600" y="82448"/>
                  </a:lnTo>
                  <a:close/>
                </a:path>
                <a:path w="433069" h="462914">
                  <a:moveTo>
                    <a:pt x="432600" y="123723"/>
                  </a:moveTo>
                  <a:lnTo>
                    <a:pt x="351993" y="123723"/>
                  </a:lnTo>
                  <a:lnTo>
                    <a:pt x="362690" y="130437"/>
                  </a:lnTo>
                  <a:lnTo>
                    <a:pt x="364921" y="140236"/>
                  </a:lnTo>
                  <a:lnTo>
                    <a:pt x="365031" y="140717"/>
                  </a:lnTo>
                  <a:lnTo>
                    <a:pt x="359763" y="150228"/>
                  </a:lnTo>
                  <a:lnTo>
                    <a:pt x="347637" y="154635"/>
                  </a:lnTo>
                  <a:lnTo>
                    <a:pt x="432600" y="154635"/>
                  </a:lnTo>
                  <a:lnTo>
                    <a:pt x="432600" y="123723"/>
                  </a:lnTo>
                  <a:close/>
                </a:path>
                <a:path w="433069" h="462914">
                  <a:moveTo>
                    <a:pt x="140584" y="111023"/>
                  </a:moveTo>
                  <a:lnTo>
                    <a:pt x="76923" y="111023"/>
                  </a:lnTo>
                  <a:lnTo>
                    <a:pt x="88407" y="111324"/>
                  </a:lnTo>
                  <a:lnTo>
                    <a:pt x="97872" y="118316"/>
                  </a:lnTo>
                  <a:lnTo>
                    <a:pt x="106241" y="128018"/>
                  </a:lnTo>
                  <a:lnTo>
                    <a:pt x="114439" y="136448"/>
                  </a:lnTo>
                  <a:lnTo>
                    <a:pt x="124545" y="126944"/>
                  </a:lnTo>
                  <a:lnTo>
                    <a:pt x="140584" y="111023"/>
                  </a:lnTo>
                  <a:close/>
                </a:path>
                <a:path w="433069" h="462914">
                  <a:moveTo>
                    <a:pt x="427024" y="0"/>
                  </a:moveTo>
                  <a:lnTo>
                    <a:pt x="424294" y="635"/>
                  </a:lnTo>
                  <a:lnTo>
                    <a:pt x="354481" y="635"/>
                  </a:lnTo>
                  <a:lnTo>
                    <a:pt x="347848" y="13039"/>
                  </a:lnTo>
                  <a:lnTo>
                    <a:pt x="338508" y="23437"/>
                  </a:lnTo>
                  <a:lnTo>
                    <a:pt x="326773" y="31188"/>
                  </a:lnTo>
                  <a:lnTo>
                    <a:pt x="312940" y="35674"/>
                  </a:lnTo>
                  <a:lnTo>
                    <a:pt x="131051" y="37058"/>
                  </a:lnTo>
                  <a:lnTo>
                    <a:pt x="432600" y="37058"/>
                  </a:lnTo>
                  <a:lnTo>
                    <a:pt x="432600" y="4508"/>
                  </a:lnTo>
                  <a:lnTo>
                    <a:pt x="427024" y="0"/>
                  </a:lnTo>
                  <a:close/>
                </a:path>
              </a:pathLst>
            </a:custGeom>
            <a:solidFill>
              <a:srgbClr val="004F38"/>
            </a:solidFill>
          </p:spPr>
          <p:txBody>
            <a:bodyPr wrap="square" lIns="0" tIns="0" rIns="0" bIns="0" rtlCol="0"/>
            <a:lstStyle/>
            <a:p>
              <a:endParaRPr/>
            </a:p>
          </p:txBody>
        </p:sp>
        <p:pic>
          <p:nvPicPr>
            <p:cNvPr id="53" name="object 53"/>
            <p:cNvPicPr/>
            <p:nvPr/>
          </p:nvPicPr>
          <p:blipFill>
            <a:blip r:embed="rId6" cstate="print">
              <a:biLevel thresh="50000"/>
            </a:blip>
            <a:stretch>
              <a:fillRect/>
            </a:stretch>
          </p:blipFill>
          <p:spPr>
            <a:xfrm>
              <a:off x="797382" y="5785859"/>
              <a:ext cx="216922" cy="158248"/>
            </a:xfrm>
            <a:prstGeom prst="rect">
              <a:avLst/>
            </a:prstGeom>
          </p:spPr>
        </p:pic>
        <p:pic>
          <p:nvPicPr>
            <p:cNvPr id="54" name="object 54"/>
            <p:cNvPicPr/>
            <p:nvPr/>
          </p:nvPicPr>
          <p:blipFill>
            <a:blip r:embed="rId7" cstate="print">
              <a:biLevel thresh="75000"/>
            </a:blip>
            <a:stretch>
              <a:fillRect/>
            </a:stretch>
          </p:blipFill>
          <p:spPr>
            <a:xfrm>
              <a:off x="564492" y="5396609"/>
              <a:ext cx="217615" cy="92196"/>
            </a:xfrm>
            <a:prstGeom prst="rect">
              <a:avLst/>
            </a:prstGeom>
          </p:spPr>
        </p:pic>
        <p:pic>
          <p:nvPicPr>
            <p:cNvPr id="55" name="object 55"/>
            <p:cNvPicPr/>
            <p:nvPr/>
          </p:nvPicPr>
          <p:blipFill>
            <a:blip r:embed="rId8" cstate="print">
              <a:biLevel thresh="50000"/>
            </a:blip>
            <a:stretch>
              <a:fillRect/>
            </a:stretch>
          </p:blipFill>
          <p:spPr>
            <a:xfrm>
              <a:off x="921484" y="5692248"/>
              <a:ext cx="67701" cy="64730"/>
            </a:xfrm>
            <a:prstGeom prst="rect">
              <a:avLst/>
            </a:prstGeom>
          </p:spPr>
        </p:pic>
      </p:grpSp>
      <p:grpSp>
        <p:nvGrpSpPr>
          <p:cNvPr id="56" name="object 56"/>
          <p:cNvGrpSpPr/>
          <p:nvPr/>
        </p:nvGrpSpPr>
        <p:grpSpPr>
          <a:xfrm>
            <a:off x="457257" y="6325834"/>
            <a:ext cx="557531" cy="483870"/>
            <a:chOff x="457255" y="6325833"/>
            <a:chExt cx="557530" cy="483870"/>
          </a:xfrm>
        </p:grpSpPr>
        <p:sp>
          <p:nvSpPr>
            <p:cNvPr id="57" name="object 57"/>
            <p:cNvSpPr/>
            <p:nvPr/>
          </p:nvSpPr>
          <p:spPr>
            <a:xfrm>
              <a:off x="457255" y="6325833"/>
              <a:ext cx="557530" cy="483870"/>
            </a:xfrm>
            <a:custGeom>
              <a:avLst/>
              <a:gdLst/>
              <a:ahLst/>
              <a:cxnLst/>
              <a:rect l="l" t="t" r="r" b="b"/>
              <a:pathLst>
                <a:path w="557530" h="483870">
                  <a:moveTo>
                    <a:pt x="50843" y="0"/>
                  </a:moveTo>
                  <a:lnTo>
                    <a:pt x="46360" y="4762"/>
                  </a:lnTo>
                  <a:lnTo>
                    <a:pt x="513" y="148170"/>
                  </a:lnTo>
                  <a:lnTo>
                    <a:pt x="288" y="151396"/>
                  </a:lnTo>
                  <a:lnTo>
                    <a:pt x="238" y="152114"/>
                  </a:lnTo>
                  <a:lnTo>
                    <a:pt x="123" y="153746"/>
                  </a:lnTo>
                  <a:lnTo>
                    <a:pt x="0" y="157074"/>
                  </a:lnTo>
                  <a:lnTo>
                    <a:pt x="244" y="161976"/>
                  </a:lnTo>
                  <a:lnTo>
                    <a:pt x="289" y="162871"/>
                  </a:lnTo>
                  <a:lnTo>
                    <a:pt x="19224" y="200700"/>
                  </a:lnTo>
                  <a:lnTo>
                    <a:pt x="21532" y="204114"/>
                  </a:lnTo>
                  <a:lnTo>
                    <a:pt x="21532" y="483615"/>
                  </a:lnTo>
                  <a:lnTo>
                    <a:pt x="535501" y="483615"/>
                  </a:lnTo>
                  <a:lnTo>
                    <a:pt x="535501" y="440728"/>
                  </a:lnTo>
                  <a:lnTo>
                    <a:pt x="253485" y="440728"/>
                  </a:lnTo>
                  <a:lnTo>
                    <a:pt x="252075" y="436778"/>
                  </a:lnTo>
                  <a:lnTo>
                    <a:pt x="64115" y="436778"/>
                  </a:lnTo>
                  <a:lnTo>
                    <a:pt x="64115" y="221297"/>
                  </a:lnTo>
                  <a:lnTo>
                    <a:pt x="75413" y="220737"/>
                  </a:lnTo>
                  <a:lnTo>
                    <a:pt x="88240" y="215137"/>
                  </a:lnTo>
                  <a:lnTo>
                    <a:pt x="100032" y="208738"/>
                  </a:lnTo>
                  <a:lnTo>
                    <a:pt x="108222" y="205778"/>
                  </a:lnTo>
                  <a:lnTo>
                    <a:pt x="188609" y="205778"/>
                  </a:lnTo>
                  <a:lnTo>
                    <a:pt x="193378" y="203136"/>
                  </a:lnTo>
                  <a:lnTo>
                    <a:pt x="536162" y="203136"/>
                  </a:lnTo>
                  <a:lnTo>
                    <a:pt x="537808" y="200700"/>
                  </a:lnTo>
                  <a:lnTo>
                    <a:pt x="543121" y="194046"/>
                  </a:lnTo>
                  <a:lnTo>
                    <a:pt x="549024" y="186015"/>
                  </a:lnTo>
                  <a:lnTo>
                    <a:pt x="553103" y="178473"/>
                  </a:lnTo>
                  <a:lnTo>
                    <a:pt x="554246" y="174688"/>
                  </a:lnTo>
                  <a:lnTo>
                    <a:pt x="62209" y="174688"/>
                  </a:lnTo>
                  <a:lnTo>
                    <a:pt x="52541" y="171043"/>
                  </a:lnTo>
                  <a:lnTo>
                    <a:pt x="52339" y="171043"/>
                  </a:lnTo>
                  <a:lnTo>
                    <a:pt x="46481" y="162871"/>
                  </a:lnTo>
                  <a:lnTo>
                    <a:pt x="46541" y="161976"/>
                  </a:lnTo>
                  <a:lnTo>
                    <a:pt x="48884" y="140192"/>
                  </a:lnTo>
                  <a:lnTo>
                    <a:pt x="59648" y="106119"/>
                  </a:lnTo>
                  <a:lnTo>
                    <a:pt x="72531" y="71263"/>
                  </a:lnTo>
                  <a:lnTo>
                    <a:pt x="81323" y="46278"/>
                  </a:lnTo>
                  <a:lnTo>
                    <a:pt x="523106" y="46278"/>
                  </a:lnTo>
                  <a:lnTo>
                    <a:pt x="508259" y="1003"/>
                  </a:lnTo>
                  <a:lnTo>
                    <a:pt x="50843" y="0"/>
                  </a:lnTo>
                  <a:close/>
                </a:path>
                <a:path w="557530" h="483870">
                  <a:moveTo>
                    <a:pt x="301326" y="218173"/>
                  </a:moveTo>
                  <a:lnTo>
                    <a:pt x="255707" y="218173"/>
                  </a:lnTo>
                  <a:lnTo>
                    <a:pt x="255707" y="439889"/>
                  </a:lnTo>
                  <a:lnTo>
                    <a:pt x="253485" y="440728"/>
                  </a:lnTo>
                  <a:lnTo>
                    <a:pt x="303548" y="440728"/>
                  </a:lnTo>
                  <a:lnTo>
                    <a:pt x="301326" y="439889"/>
                  </a:lnTo>
                  <a:lnTo>
                    <a:pt x="301326" y="218173"/>
                  </a:lnTo>
                  <a:close/>
                </a:path>
                <a:path w="557530" h="483870">
                  <a:moveTo>
                    <a:pt x="535501" y="205778"/>
                  </a:moveTo>
                  <a:lnTo>
                    <a:pt x="448811" y="205778"/>
                  </a:lnTo>
                  <a:lnTo>
                    <a:pt x="457001" y="208738"/>
                  </a:lnTo>
                  <a:lnTo>
                    <a:pt x="468792" y="215137"/>
                  </a:lnTo>
                  <a:lnTo>
                    <a:pt x="481620" y="220737"/>
                  </a:lnTo>
                  <a:lnTo>
                    <a:pt x="492918" y="221297"/>
                  </a:lnTo>
                  <a:lnTo>
                    <a:pt x="492918" y="436778"/>
                  </a:lnTo>
                  <a:lnTo>
                    <a:pt x="304958" y="436778"/>
                  </a:lnTo>
                  <a:lnTo>
                    <a:pt x="303548" y="440728"/>
                  </a:lnTo>
                  <a:lnTo>
                    <a:pt x="535501" y="440728"/>
                  </a:lnTo>
                  <a:lnTo>
                    <a:pt x="535501" y="205778"/>
                  </a:lnTo>
                  <a:close/>
                </a:path>
                <a:path w="557530" h="483870">
                  <a:moveTo>
                    <a:pt x="188622" y="205778"/>
                  </a:moveTo>
                  <a:lnTo>
                    <a:pt x="108222" y="205778"/>
                  </a:lnTo>
                  <a:lnTo>
                    <a:pt x="116289" y="208738"/>
                  </a:lnTo>
                  <a:lnTo>
                    <a:pt x="126715" y="214499"/>
                  </a:lnTo>
                  <a:lnTo>
                    <a:pt x="140142" y="219826"/>
                  </a:lnTo>
                  <a:lnTo>
                    <a:pt x="156533" y="221106"/>
                  </a:lnTo>
                  <a:lnTo>
                    <a:pt x="167875" y="217666"/>
                  </a:lnTo>
                  <a:lnTo>
                    <a:pt x="179252" y="211632"/>
                  </a:lnTo>
                  <a:lnTo>
                    <a:pt x="188622" y="205778"/>
                  </a:lnTo>
                  <a:close/>
                </a:path>
                <a:path w="557530" h="483870">
                  <a:moveTo>
                    <a:pt x="536162" y="203136"/>
                  </a:moveTo>
                  <a:lnTo>
                    <a:pt x="363667" y="203136"/>
                  </a:lnTo>
                  <a:lnTo>
                    <a:pt x="368416" y="205778"/>
                  </a:lnTo>
                  <a:lnTo>
                    <a:pt x="377783" y="211632"/>
                  </a:lnTo>
                  <a:lnTo>
                    <a:pt x="389158" y="217666"/>
                  </a:lnTo>
                  <a:lnTo>
                    <a:pt x="400500" y="221106"/>
                  </a:lnTo>
                  <a:lnTo>
                    <a:pt x="416896" y="219826"/>
                  </a:lnTo>
                  <a:lnTo>
                    <a:pt x="430323" y="214499"/>
                  </a:lnTo>
                  <a:lnTo>
                    <a:pt x="440745" y="208738"/>
                  </a:lnTo>
                  <a:lnTo>
                    <a:pt x="448811" y="205778"/>
                  </a:lnTo>
                  <a:lnTo>
                    <a:pt x="535501" y="205778"/>
                  </a:lnTo>
                  <a:lnTo>
                    <a:pt x="535501" y="204114"/>
                  </a:lnTo>
                  <a:lnTo>
                    <a:pt x="536162" y="203136"/>
                  </a:lnTo>
                  <a:close/>
                </a:path>
                <a:path w="557530" h="483870">
                  <a:moveTo>
                    <a:pt x="362705" y="203136"/>
                  </a:moveTo>
                  <a:lnTo>
                    <a:pt x="194328" y="203136"/>
                  </a:lnTo>
                  <a:lnTo>
                    <a:pt x="202494" y="211632"/>
                  </a:lnTo>
                  <a:lnTo>
                    <a:pt x="206863" y="213690"/>
                  </a:lnTo>
                  <a:lnTo>
                    <a:pt x="219279" y="218455"/>
                  </a:lnTo>
                  <a:lnTo>
                    <a:pt x="230852" y="220551"/>
                  </a:lnTo>
                  <a:lnTo>
                    <a:pt x="242641" y="220337"/>
                  </a:lnTo>
                  <a:lnTo>
                    <a:pt x="255707" y="218173"/>
                  </a:lnTo>
                  <a:lnTo>
                    <a:pt x="338489" y="218173"/>
                  </a:lnTo>
                  <a:lnTo>
                    <a:pt x="350170" y="213690"/>
                  </a:lnTo>
                  <a:lnTo>
                    <a:pt x="354539" y="211632"/>
                  </a:lnTo>
                  <a:lnTo>
                    <a:pt x="362705" y="203136"/>
                  </a:lnTo>
                  <a:close/>
                </a:path>
                <a:path w="557530" h="483870">
                  <a:moveTo>
                    <a:pt x="338489" y="218173"/>
                  </a:moveTo>
                  <a:lnTo>
                    <a:pt x="301326" y="218173"/>
                  </a:lnTo>
                  <a:lnTo>
                    <a:pt x="314392" y="220337"/>
                  </a:lnTo>
                  <a:lnTo>
                    <a:pt x="326181" y="220551"/>
                  </a:lnTo>
                  <a:lnTo>
                    <a:pt x="337753" y="218455"/>
                  </a:lnTo>
                  <a:lnTo>
                    <a:pt x="338489" y="218173"/>
                  </a:lnTo>
                  <a:close/>
                </a:path>
                <a:path w="557530" h="483870">
                  <a:moveTo>
                    <a:pt x="124104" y="152114"/>
                  </a:moveTo>
                  <a:lnTo>
                    <a:pt x="92590" y="152114"/>
                  </a:lnTo>
                  <a:lnTo>
                    <a:pt x="85718" y="152933"/>
                  </a:lnTo>
                  <a:lnTo>
                    <a:pt x="84816" y="153746"/>
                  </a:lnTo>
                  <a:lnTo>
                    <a:pt x="84689" y="163372"/>
                  </a:lnTo>
                  <a:lnTo>
                    <a:pt x="80765" y="168135"/>
                  </a:lnTo>
                  <a:lnTo>
                    <a:pt x="72335" y="173638"/>
                  </a:lnTo>
                  <a:lnTo>
                    <a:pt x="60382" y="174688"/>
                  </a:lnTo>
                  <a:lnTo>
                    <a:pt x="150678" y="174688"/>
                  </a:lnTo>
                  <a:lnTo>
                    <a:pt x="138464" y="171589"/>
                  </a:lnTo>
                  <a:lnTo>
                    <a:pt x="132774" y="164006"/>
                  </a:lnTo>
                  <a:lnTo>
                    <a:pt x="130712" y="156274"/>
                  </a:lnTo>
                  <a:lnTo>
                    <a:pt x="129488" y="152933"/>
                  </a:lnTo>
                  <a:lnTo>
                    <a:pt x="129418" y="152742"/>
                  </a:lnTo>
                  <a:lnTo>
                    <a:pt x="129291" y="152399"/>
                  </a:lnTo>
                  <a:lnTo>
                    <a:pt x="124104" y="152114"/>
                  </a:lnTo>
                  <a:close/>
                </a:path>
                <a:path w="557530" h="483870">
                  <a:moveTo>
                    <a:pt x="209421" y="152114"/>
                  </a:moveTo>
                  <a:lnTo>
                    <a:pt x="176710" y="152114"/>
                  </a:lnTo>
                  <a:lnTo>
                    <a:pt x="172408" y="152399"/>
                  </a:lnTo>
                  <a:lnTo>
                    <a:pt x="170578" y="156029"/>
                  </a:lnTo>
                  <a:lnTo>
                    <a:pt x="170470" y="156274"/>
                  </a:lnTo>
                  <a:lnTo>
                    <a:pt x="168193" y="163372"/>
                  </a:lnTo>
                  <a:lnTo>
                    <a:pt x="168106" y="163644"/>
                  </a:lnTo>
                  <a:lnTo>
                    <a:pt x="162435" y="171043"/>
                  </a:lnTo>
                  <a:lnTo>
                    <a:pt x="150678" y="174688"/>
                  </a:lnTo>
                  <a:lnTo>
                    <a:pt x="236202" y="174688"/>
                  </a:lnTo>
                  <a:lnTo>
                    <a:pt x="224224" y="171295"/>
                  </a:lnTo>
                  <a:lnTo>
                    <a:pt x="223895" y="171295"/>
                  </a:lnTo>
                  <a:lnTo>
                    <a:pt x="217934" y="163644"/>
                  </a:lnTo>
                  <a:lnTo>
                    <a:pt x="215755" y="156274"/>
                  </a:lnTo>
                  <a:lnTo>
                    <a:pt x="214627" y="152933"/>
                  </a:lnTo>
                  <a:lnTo>
                    <a:pt x="214562" y="152742"/>
                  </a:lnTo>
                  <a:lnTo>
                    <a:pt x="214445" y="152399"/>
                  </a:lnTo>
                  <a:lnTo>
                    <a:pt x="209421" y="152114"/>
                  </a:lnTo>
                  <a:close/>
                </a:path>
                <a:path w="557530" h="483870">
                  <a:moveTo>
                    <a:pt x="293730" y="152114"/>
                  </a:moveTo>
                  <a:lnTo>
                    <a:pt x="263303" y="152114"/>
                  </a:lnTo>
                  <a:lnTo>
                    <a:pt x="257561" y="152399"/>
                  </a:lnTo>
                  <a:lnTo>
                    <a:pt x="255767" y="156029"/>
                  </a:lnTo>
                  <a:lnTo>
                    <a:pt x="255646" y="156274"/>
                  </a:lnTo>
                  <a:lnTo>
                    <a:pt x="253341" y="163372"/>
                  </a:lnTo>
                  <a:lnTo>
                    <a:pt x="253252" y="163644"/>
                  </a:lnTo>
                  <a:lnTo>
                    <a:pt x="253177" y="163877"/>
                  </a:lnTo>
                  <a:lnTo>
                    <a:pt x="247492" y="171295"/>
                  </a:lnTo>
                  <a:lnTo>
                    <a:pt x="235668" y="174688"/>
                  </a:lnTo>
                  <a:lnTo>
                    <a:pt x="321365" y="174688"/>
                  </a:lnTo>
                  <a:lnTo>
                    <a:pt x="309540" y="171295"/>
                  </a:lnTo>
                  <a:lnTo>
                    <a:pt x="303955" y="164006"/>
                  </a:lnTo>
                  <a:lnTo>
                    <a:pt x="303856" y="163877"/>
                  </a:lnTo>
                  <a:lnTo>
                    <a:pt x="301386" y="156274"/>
                  </a:lnTo>
                  <a:lnTo>
                    <a:pt x="299471" y="152399"/>
                  </a:lnTo>
                  <a:lnTo>
                    <a:pt x="293730" y="152114"/>
                  </a:lnTo>
                  <a:close/>
                </a:path>
                <a:path w="557530" h="483870">
                  <a:moveTo>
                    <a:pt x="380187" y="152114"/>
                  </a:moveTo>
                  <a:lnTo>
                    <a:pt x="346270" y="152114"/>
                  </a:lnTo>
                  <a:lnTo>
                    <a:pt x="341000" y="152742"/>
                  </a:lnTo>
                  <a:lnTo>
                    <a:pt x="340132" y="157074"/>
                  </a:lnTo>
                  <a:lnTo>
                    <a:pt x="338909" y="162871"/>
                  </a:lnTo>
                  <a:lnTo>
                    <a:pt x="338803" y="163372"/>
                  </a:lnTo>
                  <a:lnTo>
                    <a:pt x="338697" y="163877"/>
                  </a:lnTo>
                  <a:lnTo>
                    <a:pt x="338570" y="164477"/>
                  </a:lnTo>
                  <a:lnTo>
                    <a:pt x="333165" y="171589"/>
                  </a:lnTo>
                  <a:lnTo>
                    <a:pt x="332825" y="171589"/>
                  </a:lnTo>
                  <a:lnTo>
                    <a:pt x="320804" y="174688"/>
                  </a:lnTo>
                  <a:lnTo>
                    <a:pt x="406531" y="174688"/>
                  </a:lnTo>
                  <a:lnTo>
                    <a:pt x="394699" y="171295"/>
                  </a:lnTo>
                  <a:lnTo>
                    <a:pt x="389110" y="164006"/>
                  </a:lnTo>
                  <a:lnTo>
                    <a:pt x="389011" y="163877"/>
                  </a:lnTo>
                  <a:lnTo>
                    <a:pt x="386540" y="156274"/>
                  </a:lnTo>
                  <a:lnTo>
                    <a:pt x="384625" y="152399"/>
                  </a:lnTo>
                  <a:lnTo>
                    <a:pt x="380187" y="152114"/>
                  </a:lnTo>
                  <a:close/>
                </a:path>
                <a:path w="557530" h="483870">
                  <a:moveTo>
                    <a:pt x="465366" y="152114"/>
                  </a:moveTo>
                  <a:lnTo>
                    <a:pt x="431403" y="152114"/>
                  </a:lnTo>
                  <a:lnTo>
                    <a:pt x="426154" y="152742"/>
                  </a:lnTo>
                  <a:lnTo>
                    <a:pt x="425286" y="157074"/>
                  </a:lnTo>
                  <a:lnTo>
                    <a:pt x="424064" y="162871"/>
                  </a:lnTo>
                  <a:lnTo>
                    <a:pt x="423958" y="163372"/>
                  </a:lnTo>
                  <a:lnTo>
                    <a:pt x="423851" y="163877"/>
                  </a:lnTo>
                  <a:lnTo>
                    <a:pt x="423725" y="164477"/>
                  </a:lnTo>
                  <a:lnTo>
                    <a:pt x="418324" y="171589"/>
                  </a:lnTo>
                  <a:lnTo>
                    <a:pt x="417984" y="171589"/>
                  </a:lnTo>
                  <a:lnTo>
                    <a:pt x="405970" y="174688"/>
                  </a:lnTo>
                  <a:lnTo>
                    <a:pt x="554246" y="174688"/>
                  </a:lnTo>
                  <a:lnTo>
                    <a:pt x="554342" y="174370"/>
                  </a:lnTo>
                  <a:lnTo>
                    <a:pt x="488638" y="174370"/>
                  </a:lnTo>
                  <a:lnTo>
                    <a:pt x="478467" y="170080"/>
                  </a:lnTo>
                  <a:lnTo>
                    <a:pt x="473688" y="162871"/>
                  </a:lnTo>
                  <a:lnTo>
                    <a:pt x="471773" y="156274"/>
                  </a:lnTo>
                  <a:lnTo>
                    <a:pt x="471702" y="156029"/>
                  </a:lnTo>
                  <a:lnTo>
                    <a:pt x="469778" y="152399"/>
                  </a:lnTo>
                  <a:lnTo>
                    <a:pt x="465366" y="152114"/>
                  </a:lnTo>
                  <a:close/>
                </a:path>
                <a:path w="557530" h="483870">
                  <a:moveTo>
                    <a:pt x="523106" y="46278"/>
                  </a:moveTo>
                  <a:lnTo>
                    <a:pt x="81323" y="46278"/>
                  </a:lnTo>
                  <a:lnTo>
                    <a:pt x="477297" y="46850"/>
                  </a:lnTo>
                  <a:lnTo>
                    <a:pt x="484442" y="72052"/>
                  </a:lnTo>
                  <a:lnTo>
                    <a:pt x="495153" y="99766"/>
                  </a:lnTo>
                  <a:lnTo>
                    <a:pt x="505368" y="127158"/>
                  </a:lnTo>
                  <a:lnTo>
                    <a:pt x="511028" y="151396"/>
                  </a:lnTo>
                  <a:lnTo>
                    <a:pt x="510358" y="161976"/>
                  </a:lnTo>
                  <a:lnTo>
                    <a:pt x="506262" y="169598"/>
                  </a:lnTo>
                  <a:lnTo>
                    <a:pt x="498951" y="173863"/>
                  </a:lnTo>
                  <a:lnTo>
                    <a:pt x="488638" y="174370"/>
                  </a:lnTo>
                  <a:lnTo>
                    <a:pt x="554342" y="174370"/>
                  </a:lnTo>
                  <a:lnTo>
                    <a:pt x="555182" y="171589"/>
                  </a:lnTo>
                  <a:lnTo>
                    <a:pt x="555271" y="171295"/>
                  </a:lnTo>
                  <a:lnTo>
                    <a:pt x="555347" y="171043"/>
                  </a:lnTo>
                  <a:lnTo>
                    <a:pt x="557074" y="156029"/>
                  </a:lnTo>
                  <a:lnTo>
                    <a:pt x="556519" y="148170"/>
                  </a:lnTo>
                  <a:lnTo>
                    <a:pt x="523106" y="46278"/>
                  </a:lnTo>
                  <a:close/>
                </a:path>
                <a:path w="557530" h="483870">
                  <a:moveTo>
                    <a:pt x="380170" y="151396"/>
                  </a:moveTo>
                  <a:lnTo>
                    <a:pt x="344231" y="151396"/>
                  </a:lnTo>
                  <a:lnTo>
                    <a:pt x="390753" y="152114"/>
                  </a:lnTo>
                  <a:lnTo>
                    <a:pt x="334395" y="152114"/>
                  </a:lnTo>
                  <a:lnTo>
                    <a:pt x="380170" y="151396"/>
                  </a:lnTo>
                  <a:close/>
                </a:path>
                <a:path w="557530" h="483870">
                  <a:moveTo>
                    <a:pt x="464731" y="151396"/>
                  </a:moveTo>
                  <a:lnTo>
                    <a:pt x="429618" y="151396"/>
                  </a:lnTo>
                  <a:lnTo>
                    <a:pt x="476251" y="152114"/>
                  </a:lnTo>
                  <a:lnTo>
                    <a:pt x="419623" y="152114"/>
                  </a:lnTo>
                  <a:lnTo>
                    <a:pt x="464731" y="151396"/>
                  </a:lnTo>
                  <a:close/>
                </a:path>
              </a:pathLst>
            </a:custGeom>
            <a:solidFill>
              <a:srgbClr val="004F38"/>
            </a:solidFill>
          </p:spPr>
          <p:txBody>
            <a:bodyPr wrap="square" lIns="0" tIns="0" rIns="0" bIns="0" rtlCol="0"/>
            <a:lstStyle/>
            <a:p>
              <a:endParaRPr/>
            </a:p>
          </p:txBody>
        </p:sp>
        <p:sp>
          <p:nvSpPr>
            <p:cNvPr id="58" name="object 58"/>
            <p:cNvSpPr/>
            <p:nvPr/>
          </p:nvSpPr>
          <p:spPr>
            <a:xfrm>
              <a:off x="660819" y="6609587"/>
              <a:ext cx="150495" cy="69215"/>
            </a:xfrm>
            <a:custGeom>
              <a:avLst/>
              <a:gdLst/>
              <a:ahLst/>
              <a:cxnLst/>
              <a:rect l="l" t="t" r="r" b="b"/>
              <a:pathLst>
                <a:path w="150495" h="69215">
                  <a:moveTo>
                    <a:pt x="33896" y="0"/>
                  </a:moveTo>
                  <a:lnTo>
                    <a:pt x="8356" y="11607"/>
                  </a:lnTo>
                  <a:lnTo>
                    <a:pt x="0" y="34671"/>
                  </a:lnTo>
                  <a:lnTo>
                    <a:pt x="8597" y="57569"/>
                  </a:lnTo>
                  <a:lnTo>
                    <a:pt x="33896" y="68707"/>
                  </a:lnTo>
                  <a:lnTo>
                    <a:pt x="33896" y="0"/>
                  </a:lnTo>
                  <a:close/>
                </a:path>
                <a:path w="150495" h="69215">
                  <a:moveTo>
                    <a:pt x="149885" y="34658"/>
                  </a:moveTo>
                  <a:lnTo>
                    <a:pt x="141541" y="11607"/>
                  </a:lnTo>
                  <a:lnTo>
                    <a:pt x="116001" y="0"/>
                  </a:lnTo>
                  <a:lnTo>
                    <a:pt x="116001" y="68707"/>
                  </a:lnTo>
                  <a:lnTo>
                    <a:pt x="141300" y="57569"/>
                  </a:lnTo>
                  <a:lnTo>
                    <a:pt x="149885" y="34658"/>
                  </a:lnTo>
                  <a:close/>
                </a:path>
              </a:pathLst>
            </a:custGeom>
            <a:solidFill>
              <a:srgbClr val="7BBD00"/>
            </a:solidFill>
          </p:spPr>
          <p:txBody>
            <a:bodyPr wrap="square" lIns="0" tIns="0" rIns="0" bIns="0" rtlCol="0"/>
            <a:lstStyle/>
            <a:p>
              <a:endParaRPr/>
            </a:p>
          </p:txBody>
        </p:sp>
      </p:grpSp>
      <p:grpSp>
        <p:nvGrpSpPr>
          <p:cNvPr id="59" name="object 59"/>
          <p:cNvGrpSpPr/>
          <p:nvPr/>
        </p:nvGrpSpPr>
        <p:grpSpPr>
          <a:xfrm>
            <a:off x="483269" y="7196780"/>
            <a:ext cx="504190" cy="481964"/>
            <a:chOff x="483268" y="7196776"/>
            <a:chExt cx="504190" cy="481965"/>
          </a:xfrm>
        </p:grpSpPr>
        <p:sp>
          <p:nvSpPr>
            <p:cNvPr id="60" name="object 60"/>
            <p:cNvSpPr/>
            <p:nvPr/>
          </p:nvSpPr>
          <p:spPr>
            <a:xfrm>
              <a:off x="483260" y="7196785"/>
              <a:ext cx="504190" cy="441325"/>
            </a:xfrm>
            <a:custGeom>
              <a:avLst/>
              <a:gdLst/>
              <a:ahLst/>
              <a:cxnLst/>
              <a:rect l="l" t="t" r="r" b="b"/>
              <a:pathLst>
                <a:path w="504190" h="441325">
                  <a:moveTo>
                    <a:pt x="243243" y="412026"/>
                  </a:moveTo>
                  <a:lnTo>
                    <a:pt x="240753" y="407365"/>
                  </a:lnTo>
                  <a:lnTo>
                    <a:pt x="233464" y="403123"/>
                  </a:lnTo>
                  <a:lnTo>
                    <a:pt x="224840" y="399415"/>
                  </a:lnTo>
                  <a:lnTo>
                    <a:pt x="218338" y="396316"/>
                  </a:lnTo>
                  <a:lnTo>
                    <a:pt x="188379" y="365848"/>
                  </a:lnTo>
                  <a:lnTo>
                    <a:pt x="175501" y="327482"/>
                  </a:lnTo>
                  <a:lnTo>
                    <a:pt x="179387" y="286512"/>
                  </a:lnTo>
                  <a:lnTo>
                    <a:pt x="199745" y="248234"/>
                  </a:lnTo>
                  <a:lnTo>
                    <a:pt x="186677" y="224980"/>
                  </a:lnTo>
                  <a:lnTo>
                    <a:pt x="180657" y="202806"/>
                  </a:lnTo>
                  <a:lnTo>
                    <a:pt x="182537" y="180111"/>
                  </a:lnTo>
                  <a:lnTo>
                    <a:pt x="193217" y="155308"/>
                  </a:lnTo>
                  <a:lnTo>
                    <a:pt x="202260" y="144475"/>
                  </a:lnTo>
                  <a:lnTo>
                    <a:pt x="202539" y="138798"/>
                  </a:lnTo>
                  <a:lnTo>
                    <a:pt x="172593" y="113944"/>
                  </a:lnTo>
                  <a:lnTo>
                    <a:pt x="128727" y="108915"/>
                  </a:lnTo>
                  <a:lnTo>
                    <a:pt x="93040" y="127723"/>
                  </a:lnTo>
                  <a:lnTo>
                    <a:pt x="71767" y="163309"/>
                  </a:lnTo>
                  <a:lnTo>
                    <a:pt x="71120" y="208610"/>
                  </a:lnTo>
                  <a:lnTo>
                    <a:pt x="34937" y="218224"/>
                  </a:lnTo>
                  <a:lnTo>
                    <a:pt x="10947" y="241465"/>
                  </a:lnTo>
                  <a:lnTo>
                    <a:pt x="0" y="272351"/>
                  </a:lnTo>
                  <a:lnTo>
                    <a:pt x="2946" y="304914"/>
                  </a:lnTo>
                  <a:lnTo>
                    <a:pt x="20624" y="333209"/>
                  </a:lnTo>
                  <a:lnTo>
                    <a:pt x="53886" y="351231"/>
                  </a:lnTo>
                  <a:lnTo>
                    <a:pt x="44678" y="386829"/>
                  </a:lnTo>
                  <a:lnTo>
                    <a:pt x="55079" y="418985"/>
                  </a:lnTo>
                  <a:lnTo>
                    <a:pt x="80264" y="439496"/>
                  </a:lnTo>
                  <a:lnTo>
                    <a:pt x="115443" y="440169"/>
                  </a:lnTo>
                  <a:lnTo>
                    <a:pt x="122580" y="436727"/>
                  </a:lnTo>
                  <a:lnTo>
                    <a:pt x="136791" y="427405"/>
                  </a:lnTo>
                  <a:lnTo>
                    <a:pt x="141414" y="425488"/>
                  </a:lnTo>
                  <a:lnTo>
                    <a:pt x="146202" y="427456"/>
                  </a:lnTo>
                  <a:lnTo>
                    <a:pt x="153835" y="431901"/>
                  </a:lnTo>
                  <a:lnTo>
                    <a:pt x="162585" y="436676"/>
                  </a:lnTo>
                  <a:lnTo>
                    <a:pt x="170776" y="439610"/>
                  </a:lnTo>
                  <a:lnTo>
                    <a:pt x="183819" y="440829"/>
                  </a:lnTo>
                  <a:lnTo>
                    <a:pt x="197027" y="439953"/>
                  </a:lnTo>
                  <a:lnTo>
                    <a:pt x="233819" y="422046"/>
                  </a:lnTo>
                  <a:lnTo>
                    <a:pt x="240195" y="416052"/>
                  </a:lnTo>
                  <a:lnTo>
                    <a:pt x="243243" y="412026"/>
                  </a:lnTo>
                  <a:close/>
                </a:path>
                <a:path w="504190" h="441325">
                  <a:moveTo>
                    <a:pt x="504037" y="226682"/>
                  </a:moveTo>
                  <a:lnTo>
                    <a:pt x="502831" y="188150"/>
                  </a:lnTo>
                  <a:lnTo>
                    <a:pt x="485965" y="154432"/>
                  </a:lnTo>
                  <a:lnTo>
                    <a:pt x="456285" y="130784"/>
                  </a:lnTo>
                  <a:lnTo>
                    <a:pt x="416661" y="122440"/>
                  </a:lnTo>
                  <a:lnTo>
                    <a:pt x="421982" y="89700"/>
                  </a:lnTo>
                  <a:lnTo>
                    <a:pt x="414972" y="57543"/>
                  </a:lnTo>
                  <a:lnTo>
                    <a:pt x="397598" y="29718"/>
                  </a:lnTo>
                  <a:lnTo>
                    <a:pt x="371830" y="9956"/>
                  </a:lnTo>
                  <a:lnTo>
                    <a:pt x="332524" y="0"/>
                  </a:lnTo>
                  <a:lnTo>
                    <a:pt x="296722" y="7289"/>
                  </a:lnTo>
                  <a:lnTo>
                    <a:pt x="267512" y="28244"/>
                  </a:lnTo>
                  <a:lnTo>
                    <a:pt x="247967" y="59296"/>
                  </a:lnTo>
                  <a:lnTo>
                    <a:pt x="241185" y="96837"/>
                  </a:lnTo>
                  <a:lnTo>
                    <a:pt x="250240" y="137299"/>
                  </a:lnTo>
                  <a:lnTo>
                    <a:pt x="225691" y="146723"/>
                  </a:lnTo>
                  <a:lnTo>
                    <a:pt x="208927" y="166027"/>
                  </a:lnTo>
                  <a:lnTo>
                    <a:pt x="201498" y="191236"/>
                  </a:lnTo>
                  <a:lnTo>
                    <a:pt x="204927" y="218376"/>
                  </a:lnTo>
                  <a:lnTo>
                    <a:pt x="208965" y="226618"/>
                  </a:lnTo>
                  <a:lnTo>
                    <a:pt x="214134" y="233832"/>
                  </a:lnTo>
                  <a:lnTo>
                    <a:pt x="219519" y="240804"/>
                  </a:lnTo>
                  <a:lnTo>
                    <a:pt x="224218" y="248323"/>
                  </a:lnTo>
                  <a:lnTo>
                    <a:pt x="202526" y="280670"/>
                  </a:lnTo>
                  <a:lnTo>
                    <a:pt x="195300" y="313829"/>
                  </a:lnTo>
                  <a:lnTo>
                    <a:pt x="200380" y="345160"/>
                  </a:lnTo>
                  <a:lnTo>
                    <a:pt x="215620" y="372008"/>
                  </a:lnTo>
                  <a:lnTo>
                    <a:pt x="238848" y="391731"/>
                  </a:lnTo>
                  <a:lnTo>
                    <a:pt x="267906" y="401662"/>
                  </a:lnTo>
                  <a:lnTo>
                    <a:pt x="300647" y="399161"/>
                  </a:lnTo>
                  <a:lnTo>
                    <a:pt x="334911" y="381584"/>
                  </a:lnTo>
                  <a:lnTo>
                    <a:pt x="366382" y="401535"/>
                  </a:lnTo>
                  <a:lnTo>
                    <a:pt x="398183" y="403059"/>
                  </a:lnTo>
                  <a:lnTo>
                    <a:pt x="425856" y="389737"/>
                  </a:lnTo>
                  <a:lnTo>
                    <a:pt x="444957" y="365125"/>
                  </a:lnTo>
                  <a:lnTo>
                    <a:pt x="451015" y="332803"/>
                  </a:lnTo>
                  <a:lnTo>
                    <a:pt x="439597" y="296329"/>
                  </a:lnTo>
                  <a:lnTo>
                    <a:pt x="452970" y="289941"/>
                  </a:lnTo>
                  <a:lnTo>
                    <a:pt x="465086" y="283743"/>
                  </a:lnTo>
                  <a:lnTo>
                    <a:pt x="476237" y="275958"/>
                  </a:lnTo>
                  <a:lnTo>
                    <a:pt x="486714" y="264795"/>
                  </a:lnTo>
                  <a:lnTo>
                    <a:pt x="504037" y="226682"/>
                  </a:lnTo>
                  <a:close/>
                </a:path>
              </a:pathLst>
            </a:custGeom>
            <a:solidFill>
              <a:srgbClr val="004F38"/>
            </a:solidFill>
          </p:spPr>
          <p:txBody>
            <a:bodyPr wrap="square" lIns="0" tIns="0" rIns="0" bIns="0" rtlCol="0"/>
            <a:lstStyle/>
            <a:p>
              <a:endParaRPr/>
            </a:p>
          </p:txBody>
        </p:sp>
        <p:sp>
          <p:nvSpPr>
            <p:cNvPr id="61" name="object 61"/>
            <p:cNvSpPr/>
            <p:nvPr/>
          </p:nvSpPr>
          <p:spPr>
            <a:xfrm>
              <a:off x="602767" y="7590180"/>
              <a:ext cx="240029" cy="88900"/>
            </a:xfrm>
            <a:custGeom>
              <a:avLst/>
              <a:gdLst/>
              <a:ahLst/>
              <a:cxnLst/>
              <a:rect l="l" t="t" r="r" b="b"/>
              <a:pathLst>
                <a:path w="240030" h="88900">
                  <a:moveTo>
                    <a:pt x="42951" y="50368"/>
                  </a:moveTo>
                  <a:lnTo>
                    <a:pt x="39814" y="48336"/>
                  </a:lnTo>
                  <a:lnTo>
                    <a:pt x="32651" y="45161"/>
                  </a:lnTo>
                  <a:lnTo>
                    <a:pt x="24828" y="42367"/>
                  </a:lnTo>
                  <a:lnTo>
                    <a:pt x="19735" y="41490"/>
                  </a:lnTo>
                  <a:lnTo>
                    <a:pt x="17462" y="41998"/>
                  </a:lnTo>
                  <a:lnTo>
                    <a:pt x="1638" y="52285"/>
                  </a:lnTo>
                  <a:lnTo>
                    <a:pt x="825" y="54813"/>
                  </a:lnTo>
                  <a:lnTo>
                    <a:pt x="0" y="88112"/>
                  </a:lnTo>
                  <a:lnTo>
                    <a:pt x="42900" y="87833"/>
                  </a:lnTo>
                  <a:lnTo>
                    <a:pt x="42951" y="50368"/>
                  </a:lnTo>
                  <a:close/>
                </a:path>
                <a:path w="240030" h="88900">
                  <a:moveTo>
                    <a:pt x="239788" y="88480"/>
                  </a:moveTo>
                  <a:lnTo>
                    <a:pt x="238366" y="14198"/>
                  </a:lnTo>
                  <a:lnTo>
                    <a:pt x="214934" y="0"/>
                  </a:lnTo>
                  <a:lnTo>
                    <a:pt x="188112" y="11277"/>
                  </a:lnTo>
                  <a:lnTo>
                    <a:pt x="188112" y="87820"/>
                  </a:lnTo>
                  <a:lnTo>
                    <a:pt x="239788" y="88480"/>
                  </a:lnTo>
                  <a:close/>
                </a:path>
              </a:pathLst>
            </a:custGeom>
            <a:solidFill>
              <a:srgbClr val="7BBD00"/>
            </a:solidFill>
          </p:spPr>
          <p:txBody>
            <a:bodyPr wrap="square" lIns="0" tIns="0" rIns="0" bIns="0" rtlCol="0"/>
            <a:lstStyle/>
            <a:p>
              <a:endParaRPr dirty="0"/>
            </a:p>
          </p:txBody>
        </p:sp>
      </p:grpSp>
      <p:grpSp>
        <p:nvGrpSpPr>
          <p:cNvPr id="62" name="object 62"/>
          <p:cNvGrpSpPr/>
          <p:nvPr/>
        </p:nvGrpSpPr>
        <p:grpSpPr>
          <a:xfrm>
            <a:off x="3868875" y="5440955"/>
            <a:ext cx="532130" cy="459106"/>
            <a:chOff x="3868875" y="5440954"/>
            <a:chExt cx="532130" cy="459105"/>
          </a:xfrm>
        </p:grpSpPr>
        <p:sp>
          <p:nvSpPr>
            <p:cNvPr id="63" name="object 63"/>
            <p:cNvSpPr/>
            <p:nvPr/>
          </p:nvSpPr>
          <p:spPr>
            <a:xfrm>
              <a:off x="3868875" y="5440954"/>
              <a:ext cx="435609" cy="403225"/>
            </a:xfrm>
            <a:custGeom>
              <a:avLst/>
              <a:gdLst/>
              <a:ahLst/>
              <a:cxnLst/>
              <a:rect l="l" t="t" r="r" b="b"/>
              <a:pathLst>
                <a:path w="435610" h="403225">
                  <a:moveTo>
                    <a:pt x="400278" y="63"/>
                  </a:moveTo>
                  <a:lnTo>
                    <a:pt x="34772" y="0"/>
                  </a:lnTo>
                  <a:lnTo>
                    <a:pt x="3563" y="22636"/>
                  </a:lnTo>
                  <a:lnTo>
                    <a:pt x="0" y="282892"/>
                  </a:lnTo>
                  <a:lnTo>
                    <a:pt x="2145" y="295452"/>
                  </a:lnTo>
                  <a:lnTo>
                    <a:pt x="8928" y="307347"/>
                  </a:lnTo>
                  <a:lnTo>
                    <a:pt x="19691" y="316216"/>
                  </a:lnTo>
                  <a:lnTo>
                    <a:pt x="33781" y="319697"/>
                  </a:lnTo>
                  <a:lnTo>
                    <a:pt x="158889" y="319697"/>
                  </a:lnTo>
                  <a:lnTo>
                    <a:pt x="158889" y="366394"/>
                  </a:lnTo>
                  <a:lnTo>
                    <a:pt x="121805" y="384235"/>
                  </a:lnTo>
                  <a:lnTo>
                    <a:pt x="137045" y="402729"/>
                  </a:lnTo>
                  <a:lnTo>
                    <a:pt x="256489" y="402729"/>
                  </a:lnTo>
                  <a:lnTo>
                    <a:pt x="256489" y="284416"/>
                  </a:lnTo>
                  <a:lnTo>
                    <a:pt x="38557" y="284416"/>
                  </a:lnTo>
                  <a:lnTo>
                    <a:pt x="36626" y="283209"/>
                  </a:lnTo>
                  <a:lnTo>
                    <a:pt x="36296" y="282663"/>
                  </a:lnTo>
                  <a:lnTo>
                    <a:pt x="35547" y="38138"/>
                  </a:lnTo>
                  <a:lnTo>
                    <a:pt x="37401" y="35852"/>
                  </a:lnTo>
                  <a:lnTo>
                    <a:pt x="397687" y="35864"/>
                  </a:lnTo>
                  <a:lnTo>
                    <a:pt x="398170" y="36093"/>
                  </a:lnTo>
                  <a:lnTo>
                    <a:pt x="399770" y="37744"/>
                  </a:lnTo>
                  <a:lnTo>
                    <a:pt x="399770" y="106425"/>
                  </a:lnTo>
                  <a:lnTo>
                    <a:pt x="400684" y="107911"/>
                  </a:lnTo>
                  <a:lnTo>
                    <a:pt x="435076" y="108419"/>
                  </a:lnTo>
                  <a:lnTo>
                    <a:pt x="435076" y="32740"/>
                  </a:lnTo>
                  <a:lnTo>
                    <a:pt x="431714" y="21534"/>
                  </a:lnTo>
                  <a:lnTo>
                    <a:pt x="423211" y="10906"/>
                  </a:lnTo>
                  <a:lnTo>
                    <a:pt x="411941" y="3026"/>
                  </a:lnTo>
                  <a:lnTo>
                    <a:pt x="400278" y="63"/>
                  </a:lnTo>
                  <a:close/>
                </a:path>
              </a:pathLst>
            </a:custGeom>
            <a:solidFill>
              <a:srgbClr val="004F38"/>
            </a:solidFill>
          </p:spPr>
          <p:txBody>
            <a:bodyPr wrap="square" lIns="0" tIns="0" rIns="0" bIns="0" rtlCol="0"/>
            <a:lstStyle/>
            <a:p>
              <a:endParaRPr/>
            </a:p>
          </p:txBody>
        </p:sp>
        <p:sp>
          <p:nvSpPr>
            <p:cNvPr id="64" name="object 64"/>
            <p:cNvSpPr/>
            <p:nvPr/>
          </p:nvSpPr>
          <p:spPr>
            <a:xfrm>
              <a:off x="4161668" y="5584238"/>
              <a:ext cx="239395" cy="315595"/>
            </a:xfrm>
            <a:custGeom>
              <a:avLst/>
              <a:gdLst/>
              <a:ahLst/>
              <a:cxnLst/>
              <a:rect l="l" t="t" r="r" b="b"/>
              <a:pathLst>
                <a:path w="239395" h="315595">
                  <a:moveTo>
                    <a:pt x="201980" y="0"/>
                  </a:moveTo>
                  <a:lnTo>
                    <a:pt x="35090" y="253"/>
                  </a:lnTo>
                  <a:lnTo>
                    <a:pt x="4264" y="22980"/>
                  </a:lnTo>
                  <a:lnTo>
                    <a:pt x="0" y="278688"/>
                  </a:lnTo>
                  <a:lnTo>
                    <a:pt x="4175" y="292206"/>
                  </a:lnTo>
                  <a:lnTo>
                    <a:pt x="12190" y="303350"/>
                  </a:lnTo>
                  <a:lnTo>
                    <a:pt x="23336" y="311358"/>
                  </a:lnTo>
                  <a:lnTo>
                    <a:pt x="37073" y="315518"/>
                  </a:lnTo>
                  <a:lnTo>
                    <a:pt x="199948" y="315518"/>
                  </a:lnTo>
                  <a:lnTo>
                    <a:pt x="214900" y="312270"/>
                  </a:lnTo>
                  <a:lnTo>
                    <a:pt x="226947" y="303528"/>
                  </a:lnTo>
                  <a:lnTo>
                    <a:pt x="229424" y="299719"/>
                  </a:lnTo>
                  <a:lnTo>
                    <a:pt x="120726" y="299719"/>
                  </a:lnTo>
                  <a:lnTo>
                    <a:pt x="110207" y="296597"/>
                  </a:lnTo>
                  <a:lnTo>
                    <a:pt x="105419" y="287483"/>
                  </a:lnTo>
                  <a:lnTo>
                    <a:pt x="107113" y="277331"/>
                  </a:lnTo>
                  <a:lnTo>
                    <a:pt x="116039" y="271094"/>
                  </a:lnTo>
                  <a:lnTo>
                    <a:pt x="238886" y="271094"/>
                  </a:lnTo>
                  <a:lnTo>
                    <a:pt x="238886" y="257365"/>
                  </a:lnTo>
                  <a:lnTo>
                    <a:pt x="35344" y="257365"/>
                  </a:lnTo>
                  <a:lnTo>
                    <a:pt x="35344" y="38011"/>
                  </a:lnTo>
                  <a:lnTo>
                    <a:pt x="39801" y="34747"/>
                  </a:lnTo>
                  <a:lnTo>
                    <a:pt x="196202" y="34747"/>
                  </a:lnTo>
                  <a:lnTo>
                    <a:pt x="197599" y="34289"/>
                  </a:lnTo>
                  <a:lnTo>
                    <a:pt x="237538" y="34289"/>
                  </a:lnTo>
                  <a:lnTo>
                    <a:pt x="235361" y="25226"/>
                  </a:lnTo>
                  <a:lnTo>
                    <a:pt x="227649" y="13260"/>
                  </a:lnTo>
                  <a:lnTo>
                    <a:pt x="216328" y="4640"/>
                  </a:lnTo>
                  <a:lnTo>
                    <a:pt x="201980" y="0"/>
                  </a:lnTo>
                  <a:close/>
                </a:path>
                <a:path w="239395" h="315595">
                  <a:moveTo>
                    <a:pt x="238886" y="271094"/>
                  </a:moveTo>
                  <a:lnTo>
                    <a:pt x="116039" y="271094"/>
                  </a:lnTo>
                  <a:lnTo>
                    <a:pt x="128077" y="273495"/>
                  </a:lnTo>
                  <a:lnTo>
                    <a:pt x="133337" y="282997"/>
                  </a:lnTo>
                  <a:lnTo>
                    <a:pt x="131120" y="293704"/>
                  </a:lnTo>
                  <a:lnTo>
                    <a:pt x="120726" y="299719"/>
                  </a:lnTo>
                  <a:lnTo>
                    <a:pt x="229424" y="299719"/>
                  </a:lnTo>
                  <a:lnTo>
                    <a:pt x="235229" y="290792"/>
                  </a:lnTo>
                  <a:lnTo>
                    <a:pt x="238886" y="275564"/>
                  </a:lnTo>
                  <a:lnTo>
                    <a:pt x="238886" y="271094"/>
                  </a:lnTo>
                  <a:close/>
                </a:path>
                <a:path w="239395" h="315595">
                  <a:moveTo>
                    <a:pt x="237538" y="34289"/>
                  </a:moveTo>
                  <a:lnTo>
                    <a:pt x="197599" y="34289"/>
                  </a:lnTo>
                  <a:lnTo>
                    <a:pt x="203542" y="38607"/>
                  </a:lnTo>
                  <a:lnTo>
                    <a:pt x="203542" y="257365"/>
                  </a:lnTo>
                  <a:lnTo>
                    <a:pt x="238886" y="257365"/>
                  </a:lnTo>
                  <a:lnTo>
                    <a:pt x="238886" y="39903"/>
                  </a:lnTo>
                  <a:lnTo>
                    <a:pt x="237770" y="35255"/>
                  </a:lnTo>
                  <a:lnTo>
                    <a:pt x="237648" y="34747"/>
                  </a:lnTo>
                  <a:lnTo>
                    <a:pt x="237538" y="34289"/>
                  </a:lnTo>
                  <a:close/>
                </a:path>
                <a:path w="239395" h="315595">
                  <a:moveTo>
                    <a:pt x="196202" y="34747"/>
                  </a:moveTo>
                  <a:lnTo>
                    <a:pt x="39801" y="34747"/>
                  </a:lnTo>
                  <a:lnTo>
                    <a:pt x="42075" y="35255"/>
                  </a:lnTo>
                  <a:lnTo>
                    <a:pt x="194650" y="35255"/>
                  </a:lnTo>
                  <a:lnTo>
                    <a:pt x="196202" y="34747"/>
                  </a:lnTo>
                  <a:close/>
                </a:path>
              </a:pathLst>
            </a:custGeom>
            <a:solidFill>
              <a:srgbClr val="7BBD00"/>
            </a:solidFill>
          </p:spPr>
          <p:txBody>
            <a:bodyPr wrap="square" lIns="0" tIns="0" rIns="0" bIns="0" rtlCol="0"/>
            <a:lstStyle/>
            <a:p>
              <a:endParaRPr dirty="0"/>
            </a:p>
          </p:txBody>
        </p:sp>
      </p:grpSp>
      <p:grpSp>
        <p:nvGrpSpPr>
          <p:cNvPr id="65" name="object 65"/>
          <p:cNvGrpSpPr/>
          <p:nvPr/>
        </p:nvGrpSpPr>
        <p:grpSpPr>
          <a:xfrm>
            <a:off x="3868852" y="6306282"/>
            <a:ext cx="532130" cy="503556"/>
            <a:chOff x="3868851" y="6306282"/>
            <a:chExt cx="532130" cy="503555"/>
          </a:xfrm>
        </p:grpSpPr>
        <p:sp>
          <p:nvSpPr>
            <p:cNvPr id="66" name="object 66"/>
            <p:cNvSpPr/>
            <p:nvPr/>
          </p:nvSpPr>
          <p:spPr>
            <a:xfrm>
              <a:off x="3924852" y="6355322"/>
              <a:ext cx="422275" cy="454659"/>
            </a:xfrm>
            <a:custGeom>
              <a:avLst/>
              <a:gdLst/>
              <a:ahLst/>
              <a:cxnLst/>
              <a:rect l="l" t="t" r="r" b="b"/>
              <a:pathLst>
                <a:path w="422275" h="454659">
                  <a:moveTo>
                    <a:pt x="210629" y="0"/>
                  </a:moveTo>
                  <a:lnTo>
                    <a:pt x="74561" y="65151"/>
                  </a:lnTo>
                  <a:lnTo>
                    <a:pt x="0" y="217538"/>
                  </a:lnTo>
                  <a:lnTo>
                    <a:pt x="0" y="454126"/>
                  </a:lnTo>
                  <a:lnTo>
                    <a:pt x="97929" y="454126"/>
                  </a:lnTo>
                  <a:lnTo>
                    <a:pt x="97929" y="207149"/>
                  </a:lnTo>
                  <a:lnTo>
                    <a:pt x="416894" y="207149"/>
                  </a:lnTo>
                  <a:lnTo>
                    <a:pt x="388625" y="150418"/>
                  </a:lnTo>
                  <a:lnTo>
                    <a:pt x="207187" y="150418"/>
                  </a:lnTo>
                  <a:lnTo>
                    <a:pt x="179895" y="137705"/>
                  </a:lnTo>
                  <a:lnTo>
                    <a:pt x="169938" y="111666"/>
                  </a:lnTo>
                  <a:lnTo>
                    <a:pt x="177412" y="84723"/>
                  </a:lnTo>
                  <a:lnTo>
                    <a:pt x="202260" y="69227"/>
                  </a:lnTo>
                  <a:lnTo>
                    <a:pt x="348166" y="69227"/>
                  </a:lnTo>
                  <a:lnTo>
                    <a:pt x="345046" y="62966"/>
                  </a:lnTo>
                  <a:lnTo>
                    <a:pt x="210629" y="0"/>
                  </a:lnTo>
                  <a:close/>
                </a:path>
                <a:path w="422275" h="454659">
                  <a:moveTo>
                    <a:pt x="416894" y="207149"/>
                  </a:moveTo>
                  <a:lnTo>
                    <a:pt x="324129" y="207149"/>
                  </a:lnTo>
                  <a:lnTo>
                    <a:pt x="324129" y="454126"/>
                  </a:lnTo>
                  <a:lnTo>
                    <a:pt x="422071" y="454126"/>
                  </a:lnTo>
                  <a:lnTo>
                    <a:pt x="422071" y="217538"/>
                  </a:lnTo>
                  <a:lnTo>
                    <a:pt x="416894" y="207149"/>
                  </a:lnTo>
                  <a:close/>
                </a:path>
                <a:path w="422275" h="454659">
                  <a:moveTo>
                    <a:pt x="348166" y="69227"/>
                  </a:moveTo>
                  <a:lnTo>
                    <a:pt x="202260" y="69227"/>
                  </a:lnTo>
                  <a:lnTo>
                    <a:pt x="237998" y="77990"/>
                  </a:lnTo>
                  <a:lnTo>
                    <a:pt x="251539" y="107189"/>
                  </a:lnTo>
                  <a:lnTo>
                    <a:pt x="241672" y="137705"/>
                  </a:lnTo>
                  <a:lnTo>
                    <a:pt x="207187" y="150418"/>
                  </a:lnTo>
                  <a:lnTo>
                    <a:pt x="388625" y="150418"/>
                  </a:lnTo>
                  <a:lnTo>
                    <a:pt x="348166" y="69227"/>
                  </a:lnTo>
                  <a:close/>
                </a:path>
              </a:pathLst>
            </a:custGeom>
            <a:solidFill>
              <a:srgbClr val="7BBD00"/>
            </a:solidFill>
          </p:spPr>
          <p:txBody>
            <a:bodyPr wrap="square" lIns="0" tIns="0" rIns="0" bIns="0" rtlCol="0"/>
            <a:lstStyle/>
            <a:p>
              <a:endParaRPr/>
            </a:p>
          </p:txBody>
        </p:sp>
        <p:sp>
          <p:nvSpPr>
            <p:cNvPr id="67" name="object 67"/>
            <p:cNvSpPr/>
            <p:nvPr/>
          </p:nvSpPr>
          <p:spPr>
            <a:xfrm>
              <a:off x="3868851" y="6306282"/>
              <a:ext cx="532130" cy="281940"/>
            </a:xfrm>
            <a:custGeom>
              <a:avLst/>
              <a:gdLst/>
              <a:ahLst/>
              <a:cxnLst/>
              <a:rect l="l" t="t" r="r" b="b"/>
              <a:pathLst>
                <a:path w="532129" h="281940">
                  <a:moveTo>
                    <a:pt x="264883" y="0"/>
                  </a:moveTo>
                  <a:lnTo>
                    <a:pt x="95580" y="81876"/>
                  </a:lnTo>
                  <a:lnTo>
                    <a:pt x="0" y="280403"/>
                  </a:lnTo>
                  <a:lnTo>
                    <a:pt x="29209" y="279311"/>
                  </a:lnTo>
                  <a:lnTo>
                    <a:pt x="117728" y="99186"/>
                  </a:lnTo>
                  <a:lnTo>
                    <a:pt x="267068" y="28625"/>
                  </a:lnTo>
                  <a:lnTo>
                    <a:pt x="415035" y="98158"/>
                  </a:lnTo>
                  <a:lnTo>
                    <a:pt x="504101" y="281203"/>
                  </a:lnTo>
                  <a:lnTo>
                    <a:pt x="531698" y="281571"/>
                  </a:lnTo>
                  <a:lnTo>
                    <a:pt x="438505" y="81851"/>
                  </a:lnTo>
                  <a:lnTo>
                    <a:pt x="264883" y="0"/>
                  </a:lnTo>
                  <a:close/>
                </a:path>
              </a:pathLst>
            </a:custGeom>
            <a:solidFill>
              <a:srgbClr val="004F38"/>
            </a:solidFill>
          </p:spPr>
          <p:txBody>
            <a:bodyPr wrap="square" lIns="0" tIns="0" rIns="0" bIns="0" rtlCol="0"/>
            <a:lstStyle/>
            <a:p>
              <a:endParaRPr/>
            </a:p>
          </p:txBody>
        </p:sp>
        <p:pic>
          <p:nvPicPr>
            <p:cNvPr id="68" name="object 68"/>
            <p:cNvPicPr/>
            <p:nvPr/>
          </p:nvPicPr>
          <p:blipFill>
            <a:blip r:embed="rId9" cstate="print">
              <a:biLevel thresh="50000"/>
            </a:blip>
            <a:stretch>
              <a:fillRect/>
            </a:stretch>
          </p:blipFill>
          <p:spPr>
            <a:xfrm>
              <a:off x="4041443" y="6580941"/>
              <a:ext cx="188884" cy="228507"/>
            </a:xfrm>
            <a:prstGeom prst="rect">
              <a:avLst/>
            </a:prstGeom>
          </p:spPr>
        </p:pic>
        <p:sp>
          <p:nvSpPr>
            <p:cNvPr id="69" name="object 69"/>
            <p:cNvSpPr/>
            <p:nvPr/>
          </p:nvSpPr>
          <p:spPr>
            <a:xfrm>
              <a:off x="4113325" y="6442890"/>
              <a:ext cx="45085" cy="45085"/>
            </a:xfrm>
            <a:custGeom>
              <a:avLst/>
              <a:gdLst/>
              <a:ahLst/>
              <a:cxnLst/>
              <a:rect l="l" t="t" r="r" b="b"/>
              <a:pathLst>
                <a:path w="45085" h="45085">
                  <a:moveTo>
                    <a:pt x="16095" y="0"/>
                  </a:moveTo>
                  <a:lnTo>
                    <a:pt x="3775" y="8925"/>
                  </a:lnTo>
                  <a:lnTo>
                    <a:pt x="0" y="24036"/>
                  </a:lnTo>
                  <a:lnTo>
                    <a:pt x="5885" y="38263"/>
                  </a:lnTo>
                  <a:lnTo>
                    <a:pt x="22547" y="44538"/>
                  </a:lnTo>
                  <a:lnTo>
                    <a:pt x="39861" y="36474"/>
                  </a:lnTo>
                  <a:lnTo>
                    <a:pt x="44472" y="19388"/>
                  </a:lnTo>
                  <a:lnTo>
                    <a:pt x="36507" y="3742"/>
                  </a:lnTo>
                  <a:lnTo>
                    <a:pt x="16095" y="0"/>
                  </a:lnTo>
                  <a:close/>
                </a:path>
              </a:pathLst>
            </a:custGeom>
            <a:solidFill>
              <a:schemeClr val="tx1"/>
            </a:solidFill>
          </p:spPr>
          <p:txBody>
            <a:bodyPr wrap="square" lIns="0" tIns="0" rIns="0" bIns="0" rtlCol="0"/>
            <a:lstStyle/>
            <a:p>
              <a:endParaRPr dirty="0"/>
            </a:p>
          </p:txBody>
        </p:sp>
      </p:grpSp>
      <p:grpSp>
        <p:nvGrpSpPr>
          <p:cNvPr id="70" name="object 70"/>
          <p:cNvGrpSpPr/>
          <p:nvPr/>
        </p:nvGrpSpPr>
        <p:grpSpPr>
          <a:xfrm>
            <a:off x="3868951" y="7119220"/>
            <a:ext cx="535940" cy="645161"/>
            <a:chOff x="3868950" y="7119218"/>
            <a:chExt cx="535940" cy="645160"/>
          </a:xfrm>
        </p:grpSpPr>
        <p:sp>
          <p:nvSpPr>
            <p:cNvPr id="71" name="object 71"/>
            <p:cNvSpPr/>
            <p:nvPr/>
          </p:nvSpPr>
          <p:spPr>
            <a:xfrm>
              <a:off x="4024175" y="7407164"/>
              <a:ext cx="224790" cy="356870"/>
            </a:xfrm>
            <a:custGeom>
              <a:avLst/>
              <a:gdLst/>
              <a:ahLst/>
              <a:cxnLst/>
              <a:rect l="l" t="t" r="r" b="b"/>
              <a:pathLst>
                <a:path w="224789" h="356870">
                  <a:moveTo>
                    <a:pt x="114947" y="0"/>
                  </a:moveTo>
                  <a:lnTo>
                    <a:pt x="83539" y="2493"/>
                  </a:lnTo>
                  <a:lnTo>
                    <a:pt x="46950" y="11425"/>
                  </a:lnTo>
                  <a:lnTo>
                    <a:pt x="15883" y="28369"/>
                  </a:lnTo>
                  <a:lnTo>
                    <a:pt x="1041" y="54902"/>
                  </a:lnTo>
                  <a:lnTo>
                    <a:pt x="1589" y="83131"/>
                  </a:lnTo>
                  <a:lnTo>
                    <a:pt x="0" y="140952"/>
                  </a:lnTo>
                  <a:lnTo>
                    <a:pt x="1041" y="168909"/>
                  </a:lnTo>
                  <a:lnTo>
                    <a:pt x="5759" y="184201"/>
                  </a:lnTo>
                  <a:lnTo>
                    <a:pt x="15800" y="195075"/>
                  </a:lnTo>
                  <a:lnTo>
                    <a:pt x="29625" y="200610"/>
                  </a:lnTo>
                  <a:lnTo>
                    <a:pt x="45694" y="199885"/>
                  </a:lnTo>
                  <a:lnTo>
                    <a:pt x="46215" y="348716"/>
                  </a:lnTo>
                  <a:lnTo>
                    <a:pt x="50798" y="354894"/>
                  </a:lnTo>
                  <a:lnTo>
                    <a:pt x="58057" y="356519"/>
                  </a:lnTo>
                  <a:lnTo>
                    <a:pt x="65003" y="354111"/>
                  </a:lnTo>
                  <a:lnTo>
                    <a:pt x="68643" y="348195"/>
                  </a:lnTo>
                  <a:lnTo>
                    <a:pt x="68617" y="87452"/>
                  </a:lnTo>
                  <a:lnTo>
                    <a:pt x="64615" y="80359"/>
                  </a:lnTo>
                  <a:lnTo>
                    <a:pt x="57116" y="78051"/>
                  </a:lnTo>
                  <a:lnTo>
                    <a:pt x="49624" y="80976"/>
                  </a:lnTo>
                  <a:lnTo>
                    <a:pt x="45643" y="89585"/>
                  </a:lnTo>
                  <a:lnTo>
                    <a:pt x="45168" y="109007"/>
                  </a:lnTo>
                  <a:lnTo>
                    <a:pt x="46727" y="149930"/>
                  </a:lnTo>
                  <a:lnTo>
                    <a:pt x="45630" y="168859"/>
                  </a:lnTo>
                  <a:lnTo>
                    <a:pt x="42514" y="174999"/>
                  </a:lnTo>
                  <a:lnTo>
                    <a:pt x="36745" y="177668"/>
                  </a:lnTo>
                  <a:lnTo>
                    <a:pt x="30412" y="176615"/>
                  </a:lnTo>
                  <a:lnTo>
                    <a:pt x="25603" y="171589"/>
                  </a:lnTo>
                  <a:lnTo>
                    <a:pt x="25488" y="53200"/>
                  </a:lnTo>
                  <a:lnTo>
                    <a:pt x="26720" y="49212"/>
                  </a:lnTo>
                  <a:lnTo>
                    <a:pt x="36766" y="42265"/>
                  </a:lnTo>
                  <a:lnTo>
                    <a:pt x="40614" y="40043"/>
                  </a:lnTo>
                  <a:lnTo>
                    <a:pt x="73145" y="28002"/>
                  </a:lnTo>
                  <a:lnTo>
                    <a:pt x="111612" y="23820"/>
                  </a:lnTo>
                  <a:lnTo>
                    <a:pt x="150190" y="27375"/>
                  </a:lnTo>
                  <a:lnTo>
                    <a:pt x="189010" y="41964"/>
                  </a:lnTo>
                  <a:lnTo>
                    <a:pt x="201586" y="58089"/>
                  </a:lnTo>
                  <a:lnTo>
                    <a:pt x="200967" y="84995"/>
                  </a:lnTo>
                  <a:lnTo>
                    <a:pt x="202576" y="140201"/>
                  </a:lnTo>
                  <a:lnTo>
                    <a:pt x="201599" y="166814"/>
                  </a:lnTo>
                  <a:lnTo>
                    <a:pt x="198624" y="174371"/>
                  </a:lnTo>
                  <a:lnTo>
                    <a:pt x="192822" y="177895"/>
                  </a:lnTo>
                  <a:lnTo>
                    <a:pt x="186274" y="176894"/>
                  </a:lnTo>
                  <a:lnTo>
                    <a:pt x="181063" y="170878"/>
                  </a:lnTo>
                  <a:lnTo>
                    <a:pt x="180451" y="151275"/>
                  </a:lnTo>
                  <a:lnTo>
                    <a:pt x="181542" y="111194"/>
                  </a:lnTo>
                  <a:lnTo>
                    <a:pt x="180873" y="91770"/>
                  </a:lnTo>
                  <a:lnTo>
                    <a:pt x="177341" y="82208"/>
                  </a:lnTo>
                  <a:lnTo>
                    <a:pt x="170525" y="78033"/>
                  </a:lnTo>
                  <a:lnTo>
                    <a:pt x="162895" y="79666"/>
                  </a:lnTo>
                  <a:lnTo>
                    <a:pt x="156921" y="87528"/>
                  </a:lnTo>
                  <a:lnTo>
                    <a:pt x="157365" y="348716"/>
                  </a:lnTo>
                  <a:lnTo>
                    <a:pt x="162979" y="355545"/>
                  </a:lnTo>
                  <a:lnTo>
                    <a:pt x="170536" y="356747"/>
                  </a:lnTo>
                  <a:lnTo>
                    <a:pt x="177344" y="352947"/>
                  </a:lnTo>
                  <a:lnTo>
                    <a:pt x="180708" y="344766"/>
                  </a:lnTo>
                  <a:lnTo>
                    <a:pt x="180598" y="309763"/>
                  </a:lnTo>
                  <a:lnTo>
                    <a:pt x="181265" y="239700"/>
                  </a:lnTo>
                  <a:lnTo>
                    <a:pt x="180847" y="202869"/>
                  </a:lnTo>
                  <a:lnTo>
                    <a:pt x="180555" y="201523"/>
                  </a:lnTo>
                  <a:lnTo>
                    <a:pt x="179742" y="199897"/>
                  </a:lnTo>
                  <a:lnTo>
                    <a:pt x="194538" y="200907"/>
                  </a:lnTo>
                  <a:lnTo>
                    <a:pt x="207867" y="196627"/>
                  </a:lnTo>
                  <a:lnTo>
                    <a:pt x="218233" y="187528"/>
                  </a:lnTo>
                  <a:lnTo>
                    <a:pt x="224142" y="174078"/>
                  </a:lnTo>
                  <a:lnTo>
                    <a:pt x="224421" y="51625"/>
                  </a:lnTo>
                  <a:lnTo>
                    <a:pt x="207543" y="26731"/>
                  </a:lnTo>
                  <a:lnTo>
                    <a:pt x="178871" y="10925"/>
                  </a:lnTo>
                  <a:lnTo>
                    <a:pt x="145606" y="2562"/>
                  </a:lnTo>
                  <a:lnTo>
                    <a:pt x="114947" y="0"/>
                  </a:lnTo>
                  <a:close/>
                </a:path>
              </a:pathLst>
            </a:custGeom>
            <a:solidFill>
              <a:schemeClr val="tx1"/>
            </a:solidFill>
          </p:spPr>
          <p:txBody>
            <a:bodyPr wrap="square" lIns="0" tIns="0" rIns="0" bIns="0" rtlCol="0"/>
            <a:lstStyle/>
            <a:p>
              <a:endParaRPr/>
            </a:p>
          </p:txBody>
        </p:sp>
        <p:sp>
          <p:nvSpPr>
            <p:cNvPr id="72" name="object 72"/>
            <p:cNvSpPr/>
            <p:nvPr/>
          </p:nvSpPr>
          <p:spPr>
            <a:xfrm>
              <a:off x="3869322" y="7429969"/>
              <a:ext cx="535305" cy="334010"/>
            </a:xfrm>
            <a:custGeom>
              <a:avLst/>
              <a:gdLst/>
              <a:ahLst/>
              <a:cxnLst/>
              <a:rect l="l" t="t" r="r" b="b"/>
              <a:pathLst>
                <a:path w="535304" h="334009">
                  <a:moveTo>
                    <a:pt x="146672" y="1905"/>
                  </a:moveTo>
                  <a:lnTo>
                    <a:pt x="134835" y="622"/>
                  </a:lnTo>
                  <a:lnTo>
                    <a:pt x="125945" y="0"/>
                  </a:lnTo>
                  <a:lnTo>
                    <a:pt x="90309" y="914"/>
                  </a:lnTo>
                  <a:lnTo>
                    <a:pt x="48780" y="9144"/>
                  </a:lnTo>
                  <a:lnTo>
                    <a:pt x="14363" y="27063"/>
                  </a:lnTo>
                  <a:lnTo>
                    <a:pt x="0" y="57023"/>
                  </a:lnTo>
                  <a:lnTo>
                    <a:pt x="520" y="160845"/>
                  </a:lnTo>
                  <a:lnTo>
                    <a:pt x="6210" y="174650"/>
                  </a:lnTo>
                  <a:lnTo>
                    <a:pt x="16395" y="184302"/>
                  </a:lnTo>
                  <a:lnTo>
                    <a:pt x="29692" y="189001"/>
                  </a:lnTo>
                  <a:lnTo>
                    <a:pt x="44716" y="187947"/>
                  </a:lnTo>
                  <a:lnTo>
                    <a:pt x="44716" y="326656"/>
                  </a:lnTo>
                  <a:lnTo>
                    <a:pt x="46723" y="331139"/>
                  </a:lnTo>
                  <a:lnTo>
                    <a:pt x="50444" y="332676"/>
                  </a:lnTo>
                  <a:lnTo>
                    <a:pt x="57137" y="333794"/>
                  </a:lnTo>
                  <a:lnTo>
                    <a:pt x="62966" y="331876"/>
                  </a:lnTo>
                  <a:lnTo>
                    <a:pt x="67094" y="327431"/>
                  </a:lnTo>
                  <a:lnTo>
                    <a:pt x="68668" y="320979"/>
                  </a:lnTo>
                  <a:lnTo>
                    <a:pt x="68681" y="90754"/>
                  </a:lnTo>
                  <a:lnTo>
                    <a:pt x="65328" y="81305"/>
                  </a:lnTo>
                  <a:lnTo>
                    <a:pt x="57531" y="77520"/>
                  </a:lnTo>
                  <a:lnTo>
                    <a:pt x="49301" y="79806"/>
                  </a:lnTo>
                  <a:lnTo>
                    <a:pt x="44691" y="88544"/>
                  </a:lnTo>
                  <a:lnTo>
                    <a:pt x="43916" y="105308"/>
                  </a:lnTo>
                  <a:lnTo>
                    <a:pt x="45161" y="140779"/>
                  </a:lnTo>
                  <a:lnTo>
                    <a:pt x="44462" y="157835"/>
                  </a:lnTo>
                  <a:lnTo>
                    <a:pt x="39903" y="164465"/>
                  </a:lnTo>
                  <a:lnTo>
                    <a:pt x="33007" y="166179"/>
                  </a:lnTo>
                  <a:lnTo>
                    <a:pt x="26720" y="163258"/>
                  </a:lnTo>
                  <a:lnTo>
                    <a:pt x="23964" y="155956"/>
                  </a:lnTo>
                  <a:lnTo>
                    <a:pt x="24244" y="54038"/>
                  </a:lnTo>
                  <a:lnTo>
                    <a:pt x="59067" y="31178"/>
                  </a:lnTo>
                  <a:lnTo>
                    <a:pt x="97637" y="23329"/>
                  </a:lnTo>
                  <a:lnTo>
                    <a:pt x="106235" y="22796"/>
                  </a:lnTo>
                  <a:lnTo>
                    <a:pt x="130213" y="24320"/>
                  </a:lnTo>
                  <a:lnTo>
                    <a:pt x="141198" y="21996"/>
                  </a:lnTo>
                  <a:lnTo>
                    <a:pt x="146126" y="13601"/>
                  </a:lnTo>
                  <a:lnTo>
                    <a:pt x="146672" y="1905"/>
                  </a:lnTo>
                  <a:close/>
                </a:path>
                <a:path w="535304" h="334009">
                  <a:moveTo>
                    <a:pt x="534835" y="49733"/>
                  </a:moveTo>
                  <a:lnTo>
                    <a:pt x="513689" y="22923"/>
                  </a:lnTo>
                  <a:lnTo>
                    <a:pt x="479259" y="7010"/>
                  </a:lnTo>
                  <a:lnTo>
                    <a:pt x="440220" y="114"/>
                  </a:lnTo>
                  <a:lnTo>
                    <a:pt x="405193" y="368"/>
                  </a:lnTo>
                  <a:lnTo>
                    <a:pt x="397306" y="1206"/>
                  </a:lnTo>
                  <a:lnTo>
                    <a:pt x="389623" y="2870"/>
                  </a:lnTo>
                  <a:lnTo>
                    <a:pt x="389623" y="12534"/>
                  </a:lnTo>
                  <a:lnTo>
                    <a:pt x="392582" y="20980"/>
                  </a:lnTo>
                  <a:lnTo>
                    <a:pt x="399757" y="23787"/>
                  </a:lnTo>
                  <a:lnTo>
                    <a:pt x="408686" y="23558"/>
                  </a:lnTo>
                  <a:lnTo>
                    <a:pt x="416864" y="22872"/>
                  </a:lnTo>
                  <a:lnTo>
                    <a:pt x="436600" y="23545"/>
                  </a:lnTo>
                  <a:lnTo>
                    <a:pt x="477507" y="31191"/>
                  </a:lnTo>
                  <a:lnTo>
                    <a:pt x="511962" y="55143"/>
                  </a:lnTo>
                  <a:lnTo>
                    <a:pt x="511708" y="79540"/>
                  </a:lnTo>
                  <a:lnTo>
                    <a:pt x="513143" y="129628"/>
                  </a:lnTo>
                  <a:lnTo>
                    <a:pt x="512254" y="153784"/>
                  </a:lnTo>
                  <a:lnTo>
                    <a:pt x="508406" y="163423"/>
                  </a:lnTo>
                  <a:lnTo>
                    <a:pt x="501319" y="166395"/>
                  </a:lnTo>
                  <a:lnTo>
                    <a:pt x="494220" y="162775"/>
                  </a:lnTo>
                  <a:lnTo>
                    <a:pt x="490385" y="152692"/>
                  </a:lnTo>
                  <a:lnTo>
                    <a:pt x="489915" y="136626"/>
                  </a:lnTo>
                  <a:lnTo>
                    <a:pt x="491007" y="103441"/>
                  </a:lnTo>
                  <a:lnTo>
                    <a:pt x="490474" y="87426"/>
                  </a:lnTo>
                  <a:lnTo>
                    <a:pt x="486702" y="79679"/>
                  </a:lnTo>
                  <a:lnTo>
                    <a:pt x="479450" y="77292"/>
                  </a:lnTo>
                  <a:lnTo>
                    <a:pt x="471995" y="79997"/>
                  </a:lnTo>
                  <a:lnTo>
                    <a:pt x="467601" y="87553"/>
                  </a:lnTo>
                  <a:lnTo>
                    <a:pt x="467512" y="323202"/>
                  </a:lnTo>
                  <a:lnTo>
                    <a:pt x="471258" y="331012"/>
                  </a:lnTo>
                  <a:lnTo>
                    <a:pt x="478726" y="333908"/>
                  </a:lnTo>
                  <a:lnTo>
                    <a:pt x="486308" y="331711"/>
                  </a:lnTo>
                  <a:lnTo>
                    <a:pt x="490435" y="324281"/>
                  </a:lnTo>
                  <a:lnTo>
                    <a:pt x="490588" y="189750"/>
                  </a:lnTo>
                  <a:lnTo>
                    <a:pt x="491502" y="186778"/>
                  </a:lnTo>
                  <a:lnTo>
                    <a:pt x="494855" y="189039"/>
                  </a:lnTo>
                  <a:lnTo>
                    <a:pt x="497446" y="189090"/>
                  </a:lnTo>
                  <a:lnTo>
                    <a:pt x="510781" y="187744"/>
                  </a:lnTo>
                  <a:lnTo>
                    <a:pt x="521614" y="182956"/>
                  </a:lnTo>
                  <a:lnTo>
                    <a:pt x="529717" y="174498"/>
                  </a:lnTo>
                  <a:lnTo>
                    <a:pt x="534809" y="162140"/>
                  </a:lnTo>
                  <a:lnTo>
                    <a:pt x="534835" y="49733"/>
                  </a:lnTo>
                  <a:close/>
                </a:path>
              </a:pathLst>
            </a:custGeom>
            <a:solidFill>
              <a:srgbClr val="004F38"/>
            </a:solidFill>
          </p:spPr>
          <p:txBody>
            <a:bodyPr wrap="square" lIns="0" tIns="0" rIns="0" bIns="0" rtlCol="0"/>
            <a:lstStyle/>
            <a:p>
              <a:endParaRPr/>
            </a:p>
          </p:txBody>
        </p:sp>
        <p:sp>
          <p:nvSpPr>
            <p:cNvPr id="73" name="object 73"/>
            <p:cNvSpPr/>
            <p:nvPr/>
          </p:nvSpPr>
          <p:spPr>
            <a:xfrm>
              <a:off x="4081470" y="7273909"/>
              <a:ext cx="111760" cy="113664"/>
            </a:xfrm>
            <a:custGeom>
              <a:avLst/>
              <a:gdLst/>
              <a:ahLst/>
              <a:cxnLst/>
              <a:rect l="l" t="t" r="r" b="b"/>
              <a:pathLst>
                <a:path w="111760" h="113665">
                  <a:moveTo>
                    <a:pt x="55861" y="0"/>
                  </a:moveTo>
                  <a:lnTo>
                    <a:pt x="24514" y="10443"/>
                  </a:lnTo>
                  <a:lnTo>
                    <a:pt x="3783" y="36116"/>
                  </a:lnTo>
                  <a:lnTo>
                    <a:pt x="0" y="68627"/>
                  </a:lnTo>
                  <a:lnTo>
                    <a:pt x="19495" y="99586"/>
                  </a:lnTo>
                  <a:lnTo>
                    <a:pt x="55272" y="113661"/>
                  </a:lnTo>
                  <a:lnTo>
                    <a:pt x="86847" y="103048"/>
                  </a:lnTo>
                  <a:lnTo>
                    <a:pt x="97346" y="89833"/>
                  </a:lnTo>
                  <a:lnTo>
                    <a:pt x="55424" y="89833"/>
                  </a:lnTo>
                  <a:lnTo>
                    <a:pt x="31752" y="79647"/>
                  </a:lnTo>
                  <a:lnTo>
                    <a:pt x="23566" y="57352"/>
                  </a:lnTo>
                  <a:lnTo>
                    <a:pt x="31124" y="34801"/>
                  </a:lnTo>
                  <a:lnTo>
                    <a:pt x="54687" y="23843"/>
                  </a:lnTo>
                  <a:lnTo>
                    <a:pt x="98443" y="23843"/>
                  </a:lnTo>
                  <a:lnTo>
                    <a:pt x="91492" y="13175"/>
                  </a:lnTo>
                  <a:lnTo>
                    <a:pt x="55861" y="0"/>
                  </a:lnTo>
                  <a:close/>
                </a:path>
                <a:path w="111760" h="113665">
                  <a:moveTo>
                    <a:pt x="98443" y="23843"/>
                  </a:moveTo>
                  <a:lnTo>
                    <a:pt x="54687" y="23843"/>
                  </a:lnTo>
                  <a:lnTo>
                    <a:pt x="79473" y="33483"/>
                  </a:lnTo>
                  <a:lnTo>
                    <a:pt x="87955" y="56305"/>
                  </a:lnTo>
                  <a:lnTo>
                    <a:pt x="79987" y="79393"/>
                  </a:lnTo>
                  <a:lnTo>
                    <a:pt x="55424" y="89833"/>
                  </a:lnTo>
                  <a:lnTo>
                    <a:pt x="97346" y="89833"/>
                  </a:lnTo>
                  <a:lnTo>
                    <a:pt x="107734" y="76757"/>
                  </a:lnTo>
                  <a:lnTo>
                    <a:pt x="111444" y="43797"/>
                  </a:lnTo>
                  <a:lnTo>
                    <a:pt x="98443" y="23843"/>
                  </a:lnTo>
                  <a:close/>
                </a:path>
              </a:pathLst>
            </a:custGeom>
            <a:solidFill>
              <a:schemeClr val="tx1"/>
            </a:solidFill>
          </p:spPr>
          <p:txBody>
            <a:bodyPr wrap="square" lIns="0" tIns="0" rIns="0" bIns="0" rtlCol="0"/>
            <a:lstStyle/>
            <a:p>
              <a:endParaRPr/>
            </a:p>
          </p:txBody>
        </p:sp>
        <p:sp>
          <p:nvSpPr>
            <p:cNvPr id="74" name="object 74"/>
            <p:cNvSpPr/>
            <p:nvPr/>
          </p:nvSpPr>
          <p:spPr>
            <a:xfrm>
              <a:off x="4036888" y="7230190"/>
              <a:ext cx="202565" cy="90805"/>
            </a:xfrm>
            <a:custGeom>
              <a:avLst/>
              <a:gdLst/>
              <a:ahLst/>
              <a:cxnLst/>
              <a:rect l="l" t="t" r="r" b="b"/>
              <a:pathLst>
                <a:path w="202564" h="90804">
                  <a:moveTo>
                    <a:pt x="92451" y="0"/>
                  </a:moveTo>
                  <a:lnTo>
                    <a:pt x="49399" y="7575"/>
                  </a:lnTo>
                  <a:lnTo>
                    <a:pt x="15997" y="26215"/>
                  </a:lnTo>
                  <a:lnTo>
                    <a:pt x="421" y="56016"/>
                  </a:lnTo>
                  <a:lnTo>
                    <a:pt x="0" y="62580"/>
                  </a:lnTo>
                  <a:lnTo>
                    <a:pt x="13" y="71389"/>
                  </a:lnTo>
                  <a:lnTo>
                    <a:pt x="833" y="79865"/>
                  </a:lnTo>
                  <a:lnTo>
                    <a:pt x="2834" y="85429"/>
                  </a:lnTo>
                  <a:lnTo>
                    <a:pt x="7228" y="90687"/>
                  </a:lnTo>
                  <a:lnTo>
                    <a:pt x="17667" y="90649"/>
                  </a:lnTo>
                  <a:lnTo>
                    <a:pt x="21515" y="84655"/>
                  </a:lnTo>
                  <a:lnTo>
                    <a:pt x="24188" y="76127"/>
                  </a:lnTo>
                  <a:lnTo>
                    <a:pt x="24244" y="66587"/>
                  </a:lnTo>
                  <a:lnTo>
                    <a:pt x="24718" y="56721"/>
                  </a:lnTo>
                  <a:lnTo>
                    <a:pt x="28640" y="47215"/>
                  </a:lnTo>
                  <a:lnTo>
                    <a:pt x="56807" y="29626"/>
                  </a:lnTo>
                  <a:lnTo>
                    <a:pt x="98349" y="23534"/>
                  </a:lnTo>
                  <a:lnTo>
                    <a:pt x="140460" y="28461"/>
                  </a:lnTo>
                  <a:lnTo>
                    <a:pt x="170334" y="43926"/>
                  </a:lnTo>
                  <a:lnTo>
                    <a:pt x="176575" y="53360"/>
                  </a:lnTo>
                  <a:lnTo>
                    <a:pt x="177924" y="61847"/>
                  </a:lnTo>
                  <a:lnTo>
                    <a:pt x="177494" y="70499"/>
                  </a:lnTo>
                  <a:lnTo>
                    <a:pt x="178399" y="80425"/>
                  </a:lnTo>
                  <a:lnTo>
                    <a:pt x="183070" y="87267"/>
                  </a:lnTo>
                  <a:lnTo>
                    <a:pt x="190613" y="89196"/>
                  </a:lnTo>
                  <a:lnTo>
                    <a:pt x="197922" y="86042"/>
                  </a:lnTo>
                  <a:lnTo>
                    <a:pt x="201894" y="77631"/>
                  </a:lnTo>
                  <a:lnTo>
                    <a:pt x="202332" y="69127"/>
                  </a:lnTo>
                  <a:lnTo>
                    <a:pt x="201813" y="59899"/>
                  </a:lnTo>
                  <a:lnTo>
                    <a:pt x="200295" y="50800"/>
                  </a:lnTo>
                  <a:lnTo>
                    <a:pt x="197741" y="42681"/>
                  </a:lnTo>
                  <a:lnTo>
                    <a:pt x="174799" y="17650"/>
                  </a:lnTo>
                  <a:lnTo>
                    <a:pt x="136977" y="3390"/>
                  </a:lnTo>
                  <a:lnTo>
                    <a:pt x="92451" y="0"/>
                  </a:lnTo>
                  <a:close/>
                </a:path>
              </a:pathLst>
            </a:custGeom>
            <a:solidFill>
              <a:srgbClr val="004F38"/>
            </a:solidFill>
          </p:spPr>
          <p:txBody>
            <a:bodyPr wrap="square" lIns="0" tIns="0" rIns="0" bIns="0" rtlCol="0"/>
            <a:lstStyle/>
            <a:p>
              <a:endParaRPr/>
            </a:p>
          </p:txBody>
        </p:sp>
        <p:sp>
          <p:nvSpPr>
            <p:cNvPr id="75" name="object 75"/>
            <p:cNvSpPr/>
            <p:nvPr/>
          </p:nvSpPr>
          <p:spPr>
            <a:xfrm>
              <a:off x="4255106" y="7142487"/>
              <a:ext cx="99060" cy="100965"/>
            </a:xfrm>
            <a:custGeom>
              <a:avLst/>
              <a:gdLst/>
              <a:ahLst/>
              <a:cxnLst/>
              <a:rect l="l" t="t" r="r" b="b"/>
              <a:pathLst>
                <a:path w="99060" h="100965">
                  <a:moveTo>
                    <a:pt x="42287" y="0"/>
                  </a:moveTo>
                  <a:lnTo>
                    <a:pt x="8643" y="19470"/>
                  </a:lnTo>
                  <a:lnTo>
                    <a:pt x="0" y="54671"/>
                  </a:lnTo>
                  <a:lnTo>
                    <a:pt x="15182" y="87790"/>
                  </a:lnTo>
                  <a:lnTo>
                    <a:pt x="15381" y="87790"/>
                  </a:lnTo>
                  <a:lnTo>
                    <a:pt x="52866" y="100685"/>
                  </a:lnTo>
                  <a:lnTo>
                    <a:pt x="84393" y="87790"/>
                  </a:lnTo>
                  <a:lnTo>
                    <a:pt x="90066" y="77138"/>
                  </a:lnTo>
                  <a:lnTo>
                    <a:pt x="52773" y="77138"/>
                  </a:lnTo>
                  <a:lnTo>
                    <a:pt x="34750" y="72218"/>
                  </a:lnTo>
                  <a:lnTo>
                    <a:pt x="23471" y="57373"/>
                  </a:lnTo>
                  <a:lnTo>
                    <a:pt x="25955" y="36944"/>
                  </a:lnTo>
                  <a:lnTo>
                    <a:pt x="44404" y="22874"/>
                  </a:lnTo>
                  <a:lnTo>
                    <a:pt x="90054" y="22874"/>
                  </a:lnTo>
                  <a:lnTo>
                    <a:pt x="77207" y="6756"/>
                  </a:lnTo>
                  <a:lnTo>
                    <a:pt x="42287" y="0"/>
                  </a:lnTo>
                  <a:close/>
                </a:path>
                <a:path w="99060" h="100965">
                  <a:moveTo>
                    <a:pt x="90054" y="22874"/>
                  </a:moveTo>
                  <a:lnTo>
                    <a:pt x="44404" y="22874"/>
                  </a:lnTo>
                  <a:lnTo>
                    <a:pt x="64844" y="28065"/>
                  </a:lnTo>
                  <a:lnTo>
                    <a:pt x="76981" y="45407"/>
                  </a:lnTo>
                  <a:lnTo>
                    <a:pt x="70519" y="67792"/>
                  </a:lnTo>
                  <a:lnTo>
                    <a:pt x="52773" y="77138"/>
                  </a:lnTo>
                  <a:lnTo>
                    <a:pt x="90066" y="77138"/>
                  </a:lnTo>
                  <a:lnTo>
                    <a:pt x="98679" y="60963"/>
                  </a:lnTo>
                  <a:lnTo>
                    <a:pt x="96144" y="30514"/>
                  </a:lnTo>
                  <a:lnTo>
                    <a:pt x="90054" y="22874"/>
                  </a:lnTo>
                  <a:close/>
                </a:path>
              </a:pathLst>
            </a:custGeom>
            <a:solidFill>
              <a:schemeClr val="tx1"/>
            </a:solidFill>
          </p:spPr>
          <p:txBody>
            <a:bodyPr wrap="square" lIns="0" tIns="0" rIns="0" bIns="0" rtlCol="0"/>
            <a:lstStyle/>
            <a:p>
              <a:endParaRPr/>
            </a:p>
          </p:txBody>
        </p:sp>
        <p:sp>
          <p:nvSpPr>
            <p:cNvPr id="76" name="object 76"/>
            <p:cNvSpPr/>
            <p:nvPr/>
          </p:nvSpPr>
          <p:spPr>
            <a:xfrm>
              <a:off x="3931374" y="7119225"/>
              <a:ext cx="410209" cy="295910"/>
            </a:xfrm>
            <a:custGeom>
              <a:avLst/>
              <a:gdLst/>
              <a:ahLst/>
              <a:cxnLst/>
              <a:rect l="l" t="t" r="r" b="b"/>
              <a:pathLst>
                <a:path w="410210" h="295909">
                  <a:moveTo>
                    <a:pt x="99796" y="245999"/>
                  </a:moveTo>
                  <a:lnTo>
                    <a:pt x="94081" y="219202"/>
                  </a:lnTo>
                  <a:lnTo>
                    <a:pt x="92532" y="217639"/>
                  </a:lnTo>
                  <a:lnTo>
                    <a:pt x="76517" y="201447"/>
                  </a:lnTo>
                  <a:lnTo>
                    <a:pt x="76517" y="240614"/>
                  </a:lnTo>
                  <a:lnTo>
                    <a:pt x="72847" y="260311"/>
                  </a:lnTo>
                  <a:lnTo>
                    <a:pt x="53949" y="271589"/>
                  </a:lnTo>
                  <a:lnTo>
                    <a:pt x="32956" y="265938"/>
                  </a:lnTo>
                  <a:lnTo>
                    <a:pt x="23571" y="248539"/>
                  </a:lnTo>
                  <a:lnTo>
                    <a:pt x="27279" y="229184"/>
                  </a:lnTo>
                  <a:lnTo>
                    <a:pt x="45580" y="217639"/>
                  </a:lnTo>
                  <a:lnTo>
                    <a:pt x="66814" y="222910"/>
                  </a:lnTo>
                  <a:lnTo>
                    <a:pt x="76517" y="240614"/>
                  </a:lnTo>
                  <a:lnTo>
                    <a:pt x="76517" y="201447"/>
                  </a:lnTo>
                  <a:lnTo>
                    <a:pt x="74739" y="199644"/>
                  </a:lnTo>
                  <a:lnTo>
                    <a:pt x="41275" y="194881"/>
                  </a:lnTo>
                  <a:lnTo>
                    <a:pt x="10947" y="211772"/>
                  </a:lnTo>
                  <a:lnTo>
                    <a:pt x="0" y="243179"/>
                  </a:lnTo>
                  <a:lnTo>
                    <a:pt x="9410" y="275259"/>
                  </a:lnTo>
                  <a:lnTo>
                    <a:pt x="40157" y="294220"/>
                  </a:lnTo>
                  <a:lnTo>
                    <a:pt x="72339" y="291071"/>
                  </a:lnTo>
                  <a:lnTo>
                    <a:pt x="92379" y="272478"/>
                  </a:lnTo>
                  <a:lnTo>
                    <a:pt x="92621" y="271589"/>
                  </a:lnTo>
                  <a:lnTo>
                    <a:pt x="99796" y="245999"/>
                  </a:lnTo>
                  <a:close/>
                </a:path>
                <a:path w="410210" h="295909">
                  <a:moveTo>
                    <a:pt x="257263" y="54610"/>
                  </a:moveTo>
                  <a:lnTo>
                    <a:pt x="249288" y="25438"/>
                  </a:lnTo>
                  <a:lnTo>
                    <a:pt x="247015" y="23380"/>
                  </a:lnTo>
                  <a:lnTo>
                    <a:pt x="232537" y="10350"/>
                  </a:lnTo>
                  <a:lnTo>
                    <a:pt x="232537" y="47612"/>
                  </a:lnTo>
                  <a:lnTo>
                    <a:pt x="228714" y="65798"/>
                  </a:lnTo>
                  <a:lnTo>
                    <a:pt x="212661" y="76784"/>
                  </a:lnTo>
                  <a:lnTo>
                    <a:pt x="188747" y="72110"/>
                  </a:lnTo>
                  <a:lnTo>
                    <a:pt x="179324" y="53479"/>
                  </a:lnTo>
                  <a:lnTo>
                    <a:pt x="184823" y="33159"/>
                  </a:lnTo>
                  <a:lnTo>
                    <a:pt x="205701" y="23380"/>
                  </a:lnTo>
                  <a:lnTo>
                    <a:pt x="224675" y="30670"/>
                  </a:lnTo>
                  <a:lnTo>
                    <a:pt x="232537" y="47612"/>
                  </a:lnTo>
                  <a:lnTo>
                    <a:pt x="232537" y="10350"/>
                  </a:lnTo>
                  <a:lnTo>
                    <a:pt x="226517" y="4927"/>
                  </a:lnTo>
                  <a:lnTo>
                    <a:pt x="196634" y="0"/>
                  </a:lnTo>
                  <a:lnTo>
                    <a:pt x="167360" y="17513"/>
                  </a:lnTo>
                  <a:lnTo>
                    <a:pt x="154876" y="55854"/>
                  </a:lnTo>
                  <a:lnTo>
                    <a:pt x="172313" y="87820"/>
                  </a:lnTo>
                  <a:lnTo>
                    <a:pt x="206121" y="101650"/>
                  </a:lnTo>
                  <a:lnTo>
                    <a:pt x="242735" y="85572"/>
                  </a:lnTo>
                  <a:lnTo>
                    <a:pt x="246849" y="76784"/>
                  </a:lnTo>
                  <a:lnTo>
                    <a:pt x="257263" y="54610"/>
                  </a:lnTo>
                  <a:close/>
                </a:path>
                <a:path w="410210" h="295909">
                  <a:moveTo>
                    <a:pt x="410108" y="257213"/>
                  </a:moveTo>
                  <a:lnTo>
                    <a:pt x="408266" y="225971"/>
                  </a:lnTo>
                  <a:lnTo>
                    <a:pt x="401421" y="217182"/>
                  </a:lnTo>
                  <a:lnTo>
                    <a:pt x="389153" y="201472"/>
                  </a:lnTo>
                  <a:lnTo>
                    <a:pt x="389115" y="247281"/>
                  </a:lnTo>
                  <a:lnTo>
                    <a:pt x="378383" y="265328"/>
                  </a:lnTo>
                  <a:lnTo>
                    <a:pt x="358546" y="272084"/>
                  </a:lnTo>
                  <a:lnTo>
                    <a:pt x="339204" y="260108"/>
                  </a:lnTo>
                  <a:lnTo>
                    <a:pt x="334670" y="239496"/>
                  </a:lnTo>
                  <a:lnTo>
                    <a:pt x="344843" y="223545"/>
                  </a:lnTo>
                  <a:lnTo>
                    <a:pt x="362673" y="217182"/>
                  </a:lnTo>
                  <a:lnTo>
                    <a:pt x="381139" y="225361"/>
                  </a:lnTo>
                  <a:lnTo>
                    <a:pt x="389115" y="247281"/>
                  </a:lnTo>
                  <a:lnTo>
                    <a:pt x="389115" y="201472"/>
                  </a:lnTo>
                  <a:lnTo>
                    <a:pt x="352920" y="194856"/>
                  </a:lnTo>
                  <a:lnTo>
                    <a:pt x="320763" y="213893"/>
                  </a:lnTo>
                  <a:lnTo>
                    <a:pt x="311772" y="248081"/>
                  </a:lnTo>
                  <a:lnTo>
                    <a:pt x="325488" y="280822"/>
                  </a:lnTo>
                  <a:lnTo>
                    <a:pt x="361467" y="295478"/>
                  </a:lnTo>
                  <a:lnTo>
                    <a:pt x="394563" y="284099"/>
                  </a:lnTo>
                  <a:lnTo>
                    <a:pt x="401510" y="272084"/>
                  </a:lnTo>
                  <a:lnTo>
                    <a:pt x="410108" y="257213"/>
                  </a:lnTo>
                  <a:close/>
                </a:path>
              </a:pathLst>
            </a:custGeom>
            <a:solidFill>
              <a:srgbClr val="004F38"/>
            </a:solidFill>
          </p:spPr>
          <p:txBody>
            <a:bodyPr wrap="square" lIns="0" tIns="0" rIns="0" bIns="0" rtlCol="0"/>
            <a:lstStyle/>
            <a:p>
              <a:endParaRPr/>
            </a:p>
          </p:txBody>
        </p:sp>
        <p:sp>
          <p:nvSpPr>
            <p:cNvPr id="77" name="object 77"/>
            <p:cNvSpPr/>
            <p:nvPr/>
          </p:nvSpPr>
          <p:spPr>
            <a:xfrm>
              <a:off x="3868941" y="7141870"/>
              <a:ext cx="535940" cy="621665"/>
            </a:xfrm>
            <a:custGeom>
              <a:avLst/>
              <a:gdLst/>
              <a:ahLst/>
              <a:cxnLst/>
              <a:rect l="l" t="t" r="r" b="b"/>
              <a:pathLst>
                <a:path w="535939" h="621665">
                  <a:moveTo>
                    <a:pt x="147345" y="125603"/>
                  </a:moveTo>
                  <a:lnTo>
                    <a:pt x="97548" y="110947"/>
                  </a:lnTo>
                  <a:lnTo>
                    <a:pt x="85204" y="111429"/>
                  </a:lnTo>
                  <a:lnTo>
                    <a:pt x="38277" y="122809"/>
                  </a:lnTo>
                  <a:lnTo>
                    <a:pt x="4254" y="154559"/>
                  </a:lnTo>
                  <a:lnTo>
                    <a:pt x="0" y="182968"/>
                  </a:lnTo>
                  <a:lnTo>
                    <a:pt x="3797" y="196049"/>
                  </a:lnTo>
                  <a:lnTo>
                    <a:pt x="15062" y="200113"/>
                  </a:lnTo>
                  <a:lnTo>
                    <a:pt x="21882" y="195643"/>
                  </a:lnTo>
                  <a:lnTo>
                    <a:pt x="24218" y="187159"/>
                  </a:lnTo>
                  <a:lnTo>
                    <a:pt x="24371" y="169189"/>
                  </a:lnTo>
                  <a:lnTo>
                    <a:pt x="35077" y="151726"/>
                  </a:lnTo>
                  <a:lnTo>
                    <a:pt x="56934" y="140919"/>
                  </a:lnTo>
                  <a:lnTo>
                    <a:pt x="82283" y="135420"/>
                  </a:lnTo>
                  <a:lnTo>
                    <a:pt x="103479" y="133908"/>
                  </a:lnTo>
                  <a:lnTo>
                    <a:pt x="112128" y="134645"/>
                  </a:lnTo>
                  <a:lnTo>
                    <a:pt x="123075" y="136067"/>
                  </a:lnTo>
                  <a:lnTo>
                    <a:pt x="133527" y="137020"/>
                  </a:lnTo>
                  <a:lnTo>
                    <a:pt x="140716" y="136347"/>
                  </a:lnTo>
                  <a:lnTo>
                    <a:pt x="145808" y="131953"/>
                  </a:lnTo>
                  <a:lnTo>
                    <a:pt x="147345" y="125603"/>
                  </a:lnTo>
                  <a:close/>
                </a:path>
                <a:path w="535939" h="621665">
                  <a:moveTo>
                    <a:pt x="152006" y="47078"/>
                  </a:moveTo>
                  <a:lnTo>
                    <a:pt x="141160" y="22999"/>
                  </a:lnTo>
                  <a:lnTo>
                    <a:pt x="138277" y="16598"/>
                  </a:lnTo>
                  <a:lnTo>
                    <a:pt x="128270" y="10998"/>
                  </a:lnTo>
                  <a:lnTo>
                    <a:pt x="128270" y="50546"/>
                  </a:lnTo>
                  <a:lnTo>
                    <a:pt x="121437" y="67830"/>
                  </a:lnTo>
                  <a:lnTo>
                    <a:pt x="105410" y="77470"/>
                  </a:lnTo>
                  <a:lnTo>
                    <a:pt x="85051" y="72898"/>
                  </a:lnTo>
                  <a:lnTo>
                    <a:pt x="73075" y="53327"/>
                  </a:lnTo>
                  <a:lnTo>
                    <a:pt x="80302" y="33375"/>
                  </a:lnTo>
                  <a:lnTo>
                    <a:pt x="98894" y="22999"/>
                  </a:lnTo>
                  <a:lnTo>
                    <a:pt x="121005" y="32181"/>
                  </a:lnTo>
                  <a:lnTo>
                    <a:pt x="128270" y="50546"/>
                  </a:lnTo>
                  <a:lnTo>
                    <a:pt x="128270" y="10998"/>
                  </a:lnTo>
                  <a:lnTo>
                    <a:pt x="108648" y="0"/>
                  </a:lnTo>
                  <a:lnTo>
                    <a:pt x="79133" y="5283"/>
                  </a:lnTo>
                  <a:lnTo>
                    <a:pt x="57010" y="25781"/>
                  </a:lnTo>
                  <a:lnTo>
                    <a:pt x="49542" y="54825"/>
                  </a:lnTo>
                  <a:lnTo>
                    <a:pt x="64008" y="85737"/>
                  </a:lnTo>
                  <a:lnTo>
                    <a:pt x="93141" y="101447"/>
                  </a:lnTo>
                  <a:lnTo>
                    <a:pt x="122288" y="95948"/>
                  </a:lnTo>
                  <a:lnTo>
                    <a:pt x="142341" y="77470"/>
                  </a:lnTo>
                  <a:lnTo>
                    <a:pt x="144297" y="75679"/>
                  </a:lnTo>
                  <a:lnTo>
                    <a:pt x="152006" y="47078"/>
                  </a:lnTo>
                  <a:close/>
                </a:path>
                <a:path w="535939" h="621665">
                  <a:moveTo>
                    <a:pt x="280670" y="492747"/>
                  </a:moveTo>
                  <a:lnTo>
                    <a:pt x="280073" y="447243"/>
                  </a:lnTo>
                  <a:lnTo>
                    <a:pt x="273646" y="441693"/>
                  </a:lnTo>
                  <a:lnTo>
                    <a:pt x="264909" y="443699"/>
                  </a:lnTo>
                  <a:lnTo>
                    <a:pt x="260451" y="444728"/>
                  </a:lnTo>
                  <a:lnTo>
                    <a:pt x="256501" y="450367"/>
                  </a:lnTo>
                  <a:lnTo>
                    <a:pt x="257022" y="614019"/>
                  </a:lnTo>
                  <a:lnTo>
                    <a:pt x="260578" y="619239"/>
                  </a:lnTo>
                  <a:lnTo>
                    <a:pt x="267830" y="621220"/>
                  </a:lnTo>
                  <a:lnTo>
                    <a:pt x="275145" y="620356"/>
                  </a:lnTo>
                  <a:lnTo>
                    <a:pt x="278853" y="617054"/>
                  </a:lnTo>
                  <a:lnTo>
                    <a:pt x="279552" y="612686"/>
                  </a:lnTo>
                  <a:lnTo>
                    <a:pt x="279273" y="609777"/>
                  </a:lnTo>
                  <a:lnTo>
                    <a:pt x="280441" y="530237"/>
                  </a:lnTo>
                  <a:lnTo>
                    <a:pt x="280670" y="492747"/>
                  </a:lnTo>
                  <a:close/>
                </a:path>
                <a:path w="535939" h="621665">
                  <a:moveTo>
                    <a:pt x="535508" y="190969"/>
                  </a:moveTo>
                  <a:lnTo>
                    <a:pt x="528535" y="148869"/>
                  </a:lnTo>
                  <a:lnTo>
                    <a:pt x="501154" y="123863"/>
                  </a:lnTo>
                  <a:lnTo>
                    <a:pt x="462013" y="112534"/>
                  </a:lnTo>
                  <a:lnTo>
                    <a:pt x="419747" y="111429"/>
                  </a:lnTo>
                  <a:lnTo>
                    <a:pt x="413854" y="111975"/>
                  </a:lnTo>
                  <a:lnTo>
                    <a:pt x="405841" y="113017"/>
                  </a:lnTo>
                  <a:lnTo>
                    <a:pt x="398145" y="114541"/>
                  </a:lnTo>
                  <a:lnTo>
                    <a:pt x="393230" y="116497"/>
                  </a:lnTo>
                  <a:lnTo>
                    <a:pt x="387946" y="120713"/>
                  </a:lnTo>
                  <a:lnTo>
                    <a:pt x="388073" y="131559"/>
                  </a:lnTo>
                  <a:lnTo>
                    <a:pt x="393839" y="135521"/>
                  </a:lnTo>
                  <a:lnTo>
                    <a:pt x="401027" y="137033"/>
                  </a:lnTo>
                  <a:lnTo>
                    <a:pt x="411619" y="136321"/>
                  </a:lnTo>
                  <a:lnTo>
                    <a:pt x="422706" y="134797"/>
                  </a:lnTo>
                  <a:lnTo>
                    <a:pt x="431368" y="133870"/>
                  </a:lnTo>
                  <a:lnTo>
                    <a:pt x="453351" y="135178"/>
                  </a:lnTo>
                  <a:lnTo>
                    <a:pt x="479412" y="140804"/>
                  </a:lnTo>
                  <a:lnTo>
                    <a:pt x="501751" y="152069"/>
                  </a:lnTo>
                  <a:lnTo>
                    <a:pt x="512597" y="170294"/>
                  </a:lnTo>
                  <a:lnTo>
                    <a:pt x="512533" y="187579"/>
                  </a:lnTo>
                  <a:lnTo>
                    <a:pt x="514616" y="195554"/>
                  </a:lnTo>
                  <a:lnTo>
                    <a:pt x="521030" y="199910"/>
                  </a:lnTo>
                  <a:lnTo>
                    <a:pt x="528142" y="201231"/>
                  </a:lnTo>
                  <a:lnTo>
                    <a:pt x="534593" y="198691"/>
                  </a:lnTo>
                  <a:lnTo>
                    <a:pt x="535508" y="190969"/>
                  </a:lnTo>
                  <a:close/>
                </a:path>
              </a:pathLst>
            </a:custGeom>
            <a:solidFill>
              <a:schemeClr val="tx1"/>
            </a:solidFill>
          </p:spPr>
          <p:txBody>
            <a:bodyPr wrap="square" lIns="0" tIns="0" rIns="0" bIns="0" rtlCol="0"/>
            <a:lstStyle/>
            <a:p>
              <a:endParaRPr/>
            </a:p>
          </p:txBody>
        </p:sp>
        <p:sp>
          <p:nvSpPr>
            <p:cNvPr id="78" name="object 78"/>
            <p:cNvSpPr/>
            <p:nvPr/>
          </p:nvSpPr>
          <p:spPr>
            <a:xfrm>
              <a:off x="3969601" y="7605648"/>
              <a:ext cx="334645" cy="158750"/>
            </a:xfrm>
            <a:custGeom>
              <a:avLst/>
              <a:gdLst/>
              <a:ahLst/>
              <a:cxnLst/>
              <a:rect l="l" t="t" r="r" b="b"/>
              <a:pathLst>
                <a:path w="334645" h="158750">
                  <a:moveTo>
                    <a:pt x="24041" y="14947"/>
                  </a:moveTo>
                  <a:lnTo>
                    <a:pt x="23825" y="6997"/>
                  </a:lnTo>
                  <a:lnTo>
                    <a:pt x="18008" y="0"/>
                  </a:lnTo>
                  <a:lnTo>
                    <a:pt x="9550" y="1638"/>
                  </a:lnTo>
                  <a:lnTo>
                    <a:pt x="4508" y="2616"/>
                  </a:lnTo>
                  <a:lnTo>
                    <a:pt x="0" y="7531"/>
                  </a:lnTo>
                  <a:lnTo>
                    <a:pt x="0" y="147523"/>
                  </a:lnTo>
                  <a:lnTo>
                    <a:pt x="4419" y="155397"/>
                  </a:lnTo>
                  <a:lnTo>
                    <a:pt x="12585" y="158242"/>
                  </a:lnTo>
                  <a:lnTo>
                    <a:pt x="20447" y="155168"/>
                  </a:lnTo>
                  <a:lnTo>
                    <a:pt x="23977" y="145300"/>
                  </a:lnTo>
                  <a:lnTo>
                    <a:pt x="24041" y="14947"/>
                  </a:lnTo>
                  <a:close/>
                </a:path>
                <a:path w="334645" h="158750">
                  <a:moveTo>
                    <a:pt x="79603" y="148386"/>
                  </a:moveTo>
                  <a:lnTo>
                    <a:pt x="79590" y="24739"/>
                  </a:lnTo>
                  <a:lnTo>
                    <a:pt x="75209" y="15786"/>
                  </a:lnTo>
                  <a:lnTo>
                    <a:pt x="67322" y="12776"/>
                  </a:lnTo>
                  <a:lnTo>
                    <a:pt x="59588" y="15748"/>
                  </a:lnTo>
                  <a:lnTo>
                    <a:pt x="55587" y="24752"/>
                  </a:lnTo>
                  <a:lnTo>
                    <a:pt x="55562" y="147523"/>
                  </a:lnTo>
                  <a:lnTo>
                    <a:pt x="58166" y="153873"/>
                  </a:lnTo>
                  <a:lnTo>
                    <a:pt x="63449" y="157607"/>
                  </a:lnTo>
                  <a:lnTo>
                    <a:pt x="69900" y="158242"/>
                  </a:lnTo>
                  <a:lnTo>
                    <a:pt x="75971" y="155308"/>
                  </a:lnTo>
                  <a:lnTo>
                    <a:pt x="78244" y="153238"/>
                  </a:lnTo>
                  <a:lnTo>
                    <a:pt x="79603" y="148386"/>
                  </a:lnTo>
                  <a:close/>
                </a:path>
                <a:path w="334645" h="158750">
                  <a:moveTo>
                    <a:pt x="279044" y="147548"/>
                  </a:moveTo>
                  <a:lnTo>
                    <a:pt x="278892" y="17551"/>
                  </a:lnTo>
                  <a:lnTo>
                    <a:pt x="273596" y="13055"/>
                  </a:lnTo>
                  <a:lnTo>
                    <a:pt x="268668" y="12814"/>
                  </a:lnTo>
                  <a:lnTo>
                    <a:pt x="260477" y="12420"/>
                  </a:lnTo>
                  <a:lnTo>
                    <a:pt x="256070" y="17132"/>
                  </a:lnTo>
                  <a:lnTo>
                    <a:pt x="256082" y="147523"/>
                  </a:lnTo>
                  <a:lnTo>
                    <a:pt x="260311" y="155549"/>
                  </a:lnTo>
                  <a:lnTo>
                    <a:pt x="268135" y="158267"/>
                  </a:lnTo>
                  <a:lnTo>
                    <a:pt x="275666" y="155625"/>
                  </a:lnTo>
                  <a:lnTo>
                    <a:pt x="279044" y="147548"/>
                  </a:lnTo>
                  <a:close/>
                </a:path>
                <a:path w="334645" h="158750">
                  <a:moveTo>
                    <a:pt x="334606" y="10401"/>
                  </a:moveTo>
                  <a:lnTo>
                    <a:pt x="333629" y="6692"/>
                  </a:lnTo>
                  <a:lnTo>
                    <a:pt x="332054" y="5003"/>
                  </a:lnTo>
                  <a:lnTo>
                    <a:pt x="326263" y="1765"/>
                  </a:lnTo>
                  <a:lnTo>
                    <a:pt x="319760" y="2133"/>
                  </a:lnTo>
                  <a:lnTo>
                    <a:pt x="314299" y="5600"/>
                  </a:lnTo>
                  <a:lnTo>
                    <a:pt x="311658" y="11709"/>
                  </a:lnTo>
                  <a:lnTo>
                    <a:pt x="311658" y="147523"/>
                  </a:lnTo>
                  <a:lnTo>
                    <a:pt x="315772" y="155702"/>
                  </a:lnTo>
                  <a:lnTo>
                    <a:pt x="323202" y="158457"/>
                  </a:lnTo>
                  <a:lnTo>
                    <a:pt x="330606" y="155994"/>
                  </a:lnTo>
                  <a:lnTo>
                    <a:pt x="334594" y="148602"/>
                  </a:lnTo>
                  <a:lnTo>
                    <a:pt x="334606" y="10401"/>
                  </a:lnTo>
                  <a:close/>
                </a:path>
              </a:pathLst>
            </a:custGeom>
            <a:solidFill>
              <a:srgbClr val="004F38"/>
            </a:solidFill>
          </p:spPr>
          <p:txBody>
            <a:bodyPr wrap="square" lIns="0" tIns="0" rIns="0" bIns="0" rtlCol="0"/>
            <a:lstStyle/>
            <a:p>
              <a:endParaRPr/>
            </a:p>
          </p:txBody>
        </p:sp>
      </p:grpSp>
      <p:sp>
        <p:nvSpPr>
          <p:cNvPr id="80" name="Rectangle 79">
            <a:extLst>
              <a:ext uri="{FF2B5EF4-FFF2-40B4-BE49-F238E27FC236}">
                <a16:creationId xmlns:a16="http://schemas.microsoft.com/office/drawing/2014/main" id="{AA1C252E-FD4D-0D06-50BF-2F701425732F}"/>
              </a:ext>
              <a:ext uri="{C183D7F6-B498-43B3-948B-1728B52AA6E4}">
                <adec:decorative xmlns:adec="http://schemas.microsoft.com/office/drawing/2017/decorative" val="1"/>
              </a:ext>
            </a:extLst>
          </p:cNvPr>
          <p:cNvSpPr/>
          <p:nvPr/>
        </p:nvSpPr>
        <p:spPr>
          <a:xfrm>
            <a:off x="-3962400" y="945414"/>
            <a:ext cx="914400" cy="914400"/>
          </a:xfrm>
          <a:prstGeom prst="rect">
            <a:avLst/>
          </a:prstGeom>
          <a:solidFill>
            <a:srgbClr val="18453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18453B"/>
              </a:solidFill>
              <a:highlight>
                <a:srgbClr val="18453B"/>
              </a:highlight>
            </a:endParaRPr>
          </a:p>
        </p:txBody>
      </p:sp>
      <p:sp>
        <p:nvSpPr>
          <p:cNvPr id="81" name="Rectangle 80">
            <a:extLst>
              <a:ext uri="{FF2B5EF4-FFF2-40B4-BE49-F238E27FC236}">
                <a16:creationId xmlns:a16="http://schemas.microsoft.com/office/drawing/2014/main" id="{600DDB87-A62F-593D-0AF8-8D9EE8D5347E}"/>
              </a:ext>
              <a:ext uri="{C183D7F6-B498-43B3-948B-1728B52AA6E4}">
                <adec:decorative xmlns:adec="http://schemas.microsoft.com/office/drawing/2017/decorative" val="1"/>
              </a:ext>
            </a:extLst>
          </p:cNvPr>
          <p:cNvSpPr/>
          <p:nvPr/>
        </p:nvSpPr>
        <p:spPr>
          <a:xfrm>
            <a:off x="-3962400" y="2088907"/>
            <a:ext cx="914400" cy="914400"/>
          </a:xfrm>
          <a:prstGeom prst="rect">
            <a:avLst/>
          </a:prstGeom>
          <a:solidFill>
            <a:srgbClr val="0B9A6D"/>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A3B7AB75-AE88-472E-B7F8-7126C95E25CD}"/>
              </a:ext>
              <a:ext uri="{C183D7F6-B498-43B3-948B-1728B52AA6E4}">
                <adec:decorative xmlns:adec="http://schemas.microsoft.com/office/drawing/2017/decorative" val="1"/>
              </a:ext>
            </a:extLst>
          </p:cNvPr>
          <p:cNvSpPr/>
          <p:nvPr/>
        </p:nvSpPr>
        <p:spPr>
          <a:xfrm>
            <a:off x="-3962400" y="3223607"/>
            <a:ext cx="914400" cy="914400"/>
          </a:xfrm>
          <a:prstGeom prst="rect">
            <a:avLst/>
          </a:prstGeom>
          <a:solidFill>
            <a:srgbClr val="00893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a:extLst>
              <a:ext uri="{FF2B5EF4-FFF2-40B4-BE49-F238E27FC236}">
                <a16:creationId xmlns:a16="http://schemas.microsoft.com/office/drawing/2014/main" id="{ED1C5FA5-0F6B-6D61-8599-D3C6726EFF93}"/>
              </a:ext>
              <a:ext uri="{C183D7F6-B498-43B3-948B-1728B52AA6E4}">
                <adec:decorative xmlns:adec="http://schemas.microsoft.com/office/drawing/2017/decorative" val="1"/>
              </a:ext>
            </a:extLst>
          </p:cNvPr>
          <p:cNvSpPr/>
          <p:nvPr/>
        </p:nvSpPr>
        <p:spPr>
          <a:xfrm>
            <a:off x="-3962400" y="4351510"/>
            <a:ext cx="914400" cy="914400"/>
          </a:xfrm>
          <a:prstGeom prst="rect">
            <a:avLst/>
          </a:prstGeom>
          <a:solidFill>
            <a:srgbClr val="7BBD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a:extLst>
              <a:ext uri="{FF2B5EF4-FFF2-40B4-BE49-F238E27FC236}">
                <a16:creationId xmlns:a16="http://schemas.microsoft.com/office/drawing/2014/main" id="{57DD3C9D-7A15-A7A9-5BC8-7D2C5E6696C7}"/>
              </a:ext>
              <a:ext uri="{C183D7F6-B498-43B3-948B-1728B52AA6E4}">
                <adec:decorative xmlns:adec="http://schemas.microsoft.com/office/drawing/2017/decorative" val="1"/>
              </a:ext>
            </a:extLst>
          </p:cNvPr>
          <p:cNvSpPr/>
          <p:nvPr/>
        </p:nvSpPr>
        <p:spPr>
          <a:xfrm>
            <a:off x="-3960308" y="5423569"/>
            <a:ext cx="914400" cy="914400"/>
          </a:xfrm>
          <a:prstGeom prst="rect">
            <a:avLst/>
          </a:prstGeom>
          <a:solidFill>
            <a:srgbClr val="FFFF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a:extLst>
              <a:ext uri="{FF2B5EF4-FFF2-40B4-BE49-F238E27FC236}">
                <a16:creationId xmlns:a16="http://schemas.microsoft.com/office/drawing/2014/main" id="{4689A8D0-D666-69D2-1CD3-1C7565AF0BA0}"/>
              </a:ext>
              <a:ext uri="{C183D7F6-B498-43B3-948B-1728B52AA6E4}">
                <adec:decorative xmlns:adec="http://schemas.microsoft.com/office/drawing/2017/decorative" val="1"/>
              </a:ext>
            </a:extLst>
          </p:cNvPr>
          <p:cNvSpPr/>
          <p:nvPr/>
        </p:nvSpPr>
        <p:spPr>
          <a:xfrm>
            <a:off x="-3962400" y="6500735"/>
            <a:ext cx="914400" cy="914400"/>
          </a:xfrm>
          <a:prstGeom prst="rect">
            <a:avLst/>
          </a:prstGeom>
          <a:solidFill>
            <a:srgbClr val="0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TextBox 85">
            <a:extLst>
              <a:ext uri="{FF2B5EF4-FFF2-40B4-BE49-F238E27FC236}">
                <a16:creationId xmlns:a16="http://schemas.microsoft.com/office/drawing/2014/main" id="{3F8B9175-89C5-277D-4514-756953F43AD1}"/>
              </a:ext>
            </a:extLst>
          </p:cNvPr>
          <p:cNvSpPr txBox="1"/>
          <p:nvPr/>
        </p:nvSpPr>
        <p:spPr>
          <a:xfrm>
            <a:off x="-2740089" y="892745"/>
            <a:ext cx="2114312" cy="6463308"/>
          </a:xfrm>
          <a:prstGeom prst="rect">
            <a:avLst/>
          </a:prstGeom>
          <a:noFill/>
        </p:spPr>
        <p:txBody>
          <a:bodyPr wrap="square" rtlCol="0">
            <a:spAutoFit/>
          </a:bodyPr>
          <a:lstStyle/>
          <a:p>
            <a:r>
              <a:rPr lang="en-US" dirty="0"/>
              <a:t>Hex Code</a:t>
            </a:r>
          </a:p>
          <a:p>
            <a:endParaRPr lang="en-US" dirty="0"/>
          </a:p>
          <a:p>
            <a:r>
              <a:rPr lang="en-US" dirty="0"/>
              <a:t>#18453B</a:t>
            </a:r>
          </a:p>
          <a:p>
            <a:endParaRPr lang="en-US" dirty="0"/>
          </a:p>
          <a:p>
            <a:endParaRPr lang="en-US" dirty="0"/>
          </a:p>
          <a:p>
            <a:r>
              <a:rPr lang="en-US" dirty="0"/>
              <a:t>#0B9A6D</a:t>
            </a:r>
          </a:p>
          <a:p>
            <a:endParaRPr lang="en-US" dirty="0"/>
          </a:p>
          <a:p>
            <a:endParaRPr lang="en-US" dirty="0"/>
          </a:p>
          <a:p>
            <a:endParaRPr lang="en-US" dirty="0"/>
          </a:p>
          <a:p>
            <a:r>
              <a:rPr lang="en-US" dirty="0"/>
              <a:t>#008208</a:t>
            </a:r>
          </a:p>
          <a:p>
            <a:endParaRPr lang="en-US" dirty="0"/>
          </a:p>
          <a:p>
            <a:endParaRPr lang="en-US" dirty="0"/>
          </a:p>
          <a:p>
            <a:endParaRPr lang="en-US" dirty="0"/>
          </a:p>
          <a:p>
            <a:r>
              <a:rPr lang="en-US" dirty="0"/>
              <a:t>#7BBD00</a:t>
            </a:r>
          </a:p>
          <a:p>
            <a:endParaRPr lang="en-US" dirty="0"/>
          </a:p>
          <a:p>
            <a:endParaRPr lang="en-US" dirty="0"/>
          </a:p>
          <a:p>
            <a:endParaRPr lang="en-US" dirty="0"/>
          </a:p>
          <a:p>
            <a:r>
              <a:rPr lang="en-US" dirty="0"/>
              <a:t>#FFFFFF</a:t>
            </a:r>
          </a:p>
          <a:p>
            <a:endParaRPr lang="en-US" dirty="0"/>
          </a:p>
          <a:p>
            <a:endParaRPr lang="en-US" dirty="0"/>
          </a:p>
          <a:p>
            <a:endParaRPr lang="en-US" dirty="0"/>
          </a:p>
          <a:p>
            <a:r>
              <a:rPr lang="en-US" dirty="0"/>
              <a:t>#000000</a:t>
            </a:r>
          </a:p>
          <a:p>
            <a:endParaRPr lang="en-US" dirty="0"/>
          </a:p>
        </p:txBody>
      </p:sp>
      <p:sp>
        <p:nvSpPr>
          <p:cNvPr id="87" name="TextBox 86">
            <a:extLst>
              <a:ext uri="{FF2B5EF4-FFF2-40B4-BE49-F238E27FC236}">
                <a16:creationId xmlns:a16="http://schemas.microsoft.com/office/drawing/2014/main" id="{0351F670-7A52-5165-9032-1849F25EA94F}"/>
              </a:ext>
            </a:extLst>
          </p:cNvPr>
          <p:cNvSpPr txBox="1"/>
          <p:nvPr/>
        </p:nvSpPr>
        <p:spPr>
          <a:xfrm>
            <a:off x="-2740089" y="892745"/>
            <a:ext cx="2114312" cy="11726287"/>
          </a:xfrm>
          <a:prstGeom prst="rect">
            <a:avLst/>
          </a:prstGeom>
          <a:noFill/>
        </p:spPr>
        <p:txBody>
          <a:bodyPr wrap="square" rtlCol="0">
            <a:spAutoFit/>
          </a:bodyPr>
          <a:lstStyle/>
          <a:p>
            <a:r>
              <a:rPr lang="en-US" dirty="0"/>
              <a:t>Hex Code</a:t>
            </a:r>
          </a:p>
          <a:p>
            <a:endParaRPr lang="en-US" dirty="0"/>
          </a:p>
          <a:p>
            <a:r>
              <a:rPr lang="en-US" dirty="0"/>
              <a:t>#18453B</a:t>
            </a:r>
          </a:p>
          <a:p>
            <a:endParaRPr lang="en-US" dirty="0"/>
          </a:p>
          <a:p>
            <a:endParaRPr lang="en-US" dirty="0"/>
          </a:p>
          <a:p>
            <a:r>
              <a:rPr lang="en-US" dirty="0"/>
              <a:t>#0B9A6D</a:t>
            </a:r>
          </a:p>
          <a:p>
            <a:endParaRPr lang="en-US" dirty="0"/>
          </a:p>
          <a:p>
            <a:endParaRPr lang="en-US" dirty="0"/>
          </a:p>
          <a:p>
            <a:endParaRPr lang="en-US" dirty="0"/>
          </a:p>
          <a:p>
            <a:r>
              <a:rPr lang="en-US" dirty="0"/>
              <a:t>#008208</a:t>
            </a:r>
          </a:p>
          <a:p>
            <a:endParaRPr lang="en-US" dirty="0"/>
          </a:p>
          <a:p>
            <a:endParaRPr lang="en-US" dirty="0"/>
          </a:p>
          <a:p>
            <a:endParaRPr lang="en-US" dirty="0"/>
          </a:p>
          <a:p>
            <a:r>
              <a:rPr lang="en-US" dirty="0"/>
              <a:t>#7BBD00</a:t>
            </a:r>
          </a:p>
          <a:p>
            <a:endParaRPr lang="en-US" dirty="0"/>
          </a:p>
          <a:p>
            <a:endParaRPr lang="en-US" dirty="0"/>
          </a:p>
          <a:p>
            <a:endParaRPr lang="en-US" dirty="0"/>
          </a:p>
          <a:p>
            <a:r>
              <a:rPr lang="en-US" dirty="0"/>
              <a:t>#FFFFFF</a:t>
            </a:r>
          </a:p>
          <a:p>
            <a:endParaRPr lang="en-US" dirty="0"/>
          </a:p>
          <a:p>
            <a:endParaRPr lang="en-US" dirty="0"/>
          </a:p>
          <a:p>
            <a:endParaRPr lang="en-US" dirty="0"/>
          </a:p>
          <a:p>
            <a:r>
              <a:rPr lang="en-US" dirty="0"/>
              <a:t>#000000</a:t>
            </a:r>
          </a:p>
          <a:p>
            <a:endParaRPr lang="en-US" dirty="0"/>
          </a:p>
          <a:p>
            <a:endParaRPr lang="en-US" dirty="0"/>
          </a:p>
          <a:p>
            <a:endParaRPr lang="en-US" dirty="0"/>
          </a:p>
          <a:p>
            <a:r>
              <a:rPr lang="en-US" dirty="0"/>
              <a:t>Fonts ( in order of primary, secondary and tertiary brand  preference):</a:t>
            </a:r>
          </a:p>
          <a:p>
            <a:endParaRPr lang="en-US" dirty="0"/>
          </a:p>
          <a:p>
            <a:r>
              <a:rPr lang="en-US" dirty="0"/>
              <a:t>Metropolis</a:t>
            </a:r>
          </a:p>
          <a:p>
            <a:endParaRPr lang="en-US" dirty="0"/>
          </a:p>
          <a:p>
            <a:r>
              <a:rPr lang="en-US" dirty="0"/>
              <a:t>Garamond</a:t>
            </a:r>
          </a:p>
          <a:p>
            <a:endParaRPr lang="en-US" dirty="0"/>
          </a:p>
          <a:p>
            <a:r>
              <a:rPr lang="en-US" dirty="0"/>
              <a:t>Times New Roman</a:t>
            </a:r>
          </a:p>
          <a:p>
            <a:endParaRPr lang="en-US" dirty="0"/>
          </a:p>
          <a:p>
            <a:r>
              <a:rPr lang="en-US" dirty="0"/>
              <a:t>Learn more about font and branding at </a:t>
            </a:r>
            <a:r>
              <a:rPr lang="en-US" dirty="0">
                <a:hlinkClick r:id="rId10"/>
              </a:rPr>
              <a:t>brand.msu.edu</a:t>
            </a:r>
            <a:r>
              <a:rPr lang="en-US" dirty="0"/>
              <a:t>. </a:t>
            </a:r>
          </a:p>
          <a:p>
            <a:endParaRPr lang="en-US" dirty="0"/>
          </a:p>
        </p:txBody>
      </p:sp>
      <p:sp>
        <p:nvSpPr>
          <p:cNvPr id="89" name="object 63">
            <a:extLst>
              <a:ext uri="{FF2B5EF4-FFF2-40B4-BE49-F238E27FC236}">
                <a16:creationId xmlns:a16="http://schemas.microsoft.com/office/drawing/2014/main" id="{A9EEE46A-2BBC-CCCF-DF82-046F765F12BB}"/>
              </a:ext>
            </a:extLst>
          </p:cNvPr>
          <p:cNvSpPr txBox="1">
            <a:spLocks/>
          </p:cNvSpPr>
          <p:nvPr/>
        </p:nvSpPr>
        <p:spPr>
          <a:xfrm>
            <a:off x="4861853" y="8781627"/>
            <a:ext cx="2225040" cy="153246"/>
          </a:xfrm>
          <a:prstGeom prst="rect">
            <a:avLst/>
          </a:prstGeom>
        </p:spPr>
        <p:txBody>
          <a:bodyPr vert="horz" wrap="square" lIns="0" tIns="14604" rIns="0" bIns="0" rtlCol="0">
            <a:spAutoFit/>
          </a:bodyPr>
          <a:lstStyle>
            <a:defPPr>
              <a:defRPr kern="0"/>
            </a:defPPr>
            <a:lvl1pPr>
              <a:defRPr sz="900" b="0" i="0">
                <a:solidFill>
                  <a:schemeClr val="bg1"/>
                </a:solidFill>
                <a:latin typeface="Gotham Bold"/>
                <a:cs typeface="Gotham Bold"/>
              </a:defRPr>
            </a:lvl1pPr>
          </a:lstStyle>
          <a:p>
            <a:pPr marL="12701">
              <a:spcBef>
                <a:spcPts val="114"/>
              </a:spcBef>
            </a:pPr>
            <a:r>
              <a:rPr lang="en-US" dirty="0">
                <a:latin typeface="Metropolis" panose="00000500000000000000" pitchFamily="50" charset="0"/>
              </a:rPr>
              <a:t>COUNTY</a:t>
            </a:r>
            <a:r>
              <a:rPr lang="en-US" spc="-20" dirty="0">
                <a:latin typeface="Metropolis" panose="00000500000000000000" pitchFamily="50" charset="0"/>
              </a:rPr>
              <a:t> </a:t>
            </a:r>
            <a:r>
              <a:rPr lang="en-US" dirty="0">
                <a:latin typeface="Metropolis" panose="00000500000000000000" pitchFamily="50" charset="0"/>
              </a:rPr>
              <a:t>ANNUAL</a:t>
            </a:r>
            <a:r>
              <a:rPr lang="en-US" spc="-20" dirty="0">
                <a:latin typeface="Metropolis" panose="00000500000000000000" pitchFamily="50" charset="0"/>
              </a:rPr>
              <a:t> </a:t>
            </a:r>
            <a:r>
              <a:rPr lang="en-US" dirty="0">
                <a:latin typeface="Metropolis" panose="00000500000000000000" pitchFamily="50" charset="0"/>
              </a:rPr>
              <a:t>REPORT</a:t>
            </a:r>
            <a:r>
              <a:rPr lang="en-US" spc="-20" dirty="0">
                <a:latin typeface="Metropolis" panose="00000500000000000000" pitchFamily="50" charset="0"/>
              </a:rPr>
              <a:t> </a:t>
            </a:r>
            <a:r>
              <a:rPr lang="en-US" dirty="0">
                <a:latin typeface="Metropolis" panose="00000500000000000000" pitchFamily="50" charset="0"/>
                <a:cs typeface="Gotham Book"/>
              </a:rPr>
              <a:t>2024</a:t>
            </a:r>
            <a:r>
              <a:rPr lang="en-US" spc="240" dirty="0">
                <a:latin typeface="Metropolis" panose="00000500000000000000" pitchFamily="50" charset="0"/>
                <a:cs typeface="Gotham Book"/>
              </a:rPr>
              <a:t> </a:t>
            </a:r>
            <a:r>
              <a:rPr lang="en-US" dirty="0">
                <a:latin typeface="Metropolis" panose="00000500000000000000" pitchFamily="50" charset="0"/>
                <a:cs typeface="Gotham Book"/>
              </a:rPr>
              <a:t>|</a:t>
            </a:r>
            <a:r>
              <a:rPr lang="en-US" spc="240" dirty="0">
                <a:latin typeface="Metropolis" panose="00000500000000000000" pitchFamily="50" charset="0"/>
                <a:cs typeface="Gotham Book"/>
              </a:rPr>
              <a:t> </a:t>
            </a:r>
            <a:fld id="{81D60167-4931-47E6-BA6A-407CBD079E47}" type="slidenum">
              <a:rPr lang="en-US" spc="-50">
                <a:latin typeface="Metropolis" panose="00000500000000000000" pitchFamily="50" charset="0"/>
              </a:rPr>
              <a:pPr marL="12701">
                <a:spcBef>
                  <a:spcPts val="114"/>
                </a:spcBef>
              </a:pPr>
              <a:t>2</a:t>
            </a:fld>
            <a:endParaRPr lang="en-US" spc="-50" dirty="0">
              <a:latin typeface="Metropolis" panose="00000500000000000000" pitchFamily="50" charset="0"/>
            </a:endParaRPr>
          </a:p>
        </p:txBody>
      </p:sp>
      <p:sp>
        <p:nvSpPr>
          <p:cNvPr id="90" name="Oval 89">
            <a:extLst>
              <a:ext uri="{FF2B5EF4-FFF2-40B4-BE49-F238E27FC236}">
                <a16:creationId xmlns:a16="http://schemas.microsoft.com/office/drawing/2014/main" id="{867F6C3F-8187-E45C-4DB4-CCC9F423FCAA}"/>
              </a:ext>
              <a:ext uri="{C183D7F6-B498-43B3-948B-1728B52AA6E4}">
                <adec:decorative xmlns:adec="http://schemas.microsoft.com/office/drawing/2017/decorative" val="1"/>
              </a:ext>
            </a:extLst>
          </p:cNvPr>
          <p:cNvSpPr/>
          <p:nvPr/>
        </p:nvSpPr>
        <p:spPr>
          <a:xfrm>
            <a:off x="678683" y="1797511"/>
            <a:ext cx="95589" cy="116892"/>
          </a:xfrm>
          <a:prstGeom prst="ellipse">
            <a:avLst/>
          </a:prstGeom>
          <a:solidFill>
            <a:srgbClr val="7BB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a:extLst>
              <a:ext uri="{FF2B5EF4-FFF2-40B4-BE49-F238E27FC236}">
                <a16:creationId xmlns:a16="http://schemas.microsoft.com/office/drawing/2014/main" id="{3C557AB8-F208-9C4A-F70F-E805C4F5CD02}"/>
              </a:ext>
              <a:ext uri="{C183D7F6-B498-43B3-948B-1728B52AA6E4}">
                <adec:decorative xmlns:adec="http://schemas.microsoft.com/office/drawing/2017/decorative" val="1"/>
              </a:ext>
            </a:extLst>
          </p:cNvPr>
          <p:cNvSpPr/>
          <p:nvPr/>
        </p:nvSpPr>
        <p:spPr>
          <a:xfrm>
            <a:off x="3969604" y="1863904"/>
            <a:ext cx="45719" cy="54062"/>
          </a:xfrm>
          <a:prstGeom prst="ellipse">
            <a:avLst/>
          </a:prstGeom>
          <a:solidFill>
            <a:srgbClr val="7BB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92">
            <a:extLst>
              <a:ext uri="{FF2B5EF4-FFF2-40B4-BE49-F238E27FC236}">
                <a16:creationId xmlns:a16="http://schemas.microsoft.com/office/drawing/2014/main" id="{9D697269-0558-1C32-7EA1-36F7B2836193}"/>
              </a:ext>
              <a:ext uri="{C183D7F6-B498-43B3-948B-1728B52AA6E4}">
                <adec:decorative xmlns:adec="http://schemas.microsoft.com/office/drawing/2017/decorative" val="1"/>
              </a:ext>
            </a:extLst>
          </p:cNvPr>
          <p:cNvSpPr/>
          <p:nvPr/>
        </p:nvSpPr>
        <p:spPr>
          <a:xfrm>
            <a:off x="4328178" y="1879250"/>
            <a:ext cx="45719" cy="54062"/>
          </a:xfrm>
          <a:prstGeom prst="ellipse">
            <a:avLst/>
          </a:prstGeom>
          <a:solidFill>
            <a:srgbClr val="7BB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A3BEBE16-7C2C-1653-C83A-477ECCD21192}"/>
              </a:ext>
            </a:extLst>
          </p:cNvPr>
          <p:cNvSpPr txBox="1"/>
          <p:nvPr/>
        </p:nvSpPr>
        <p:spPr>
          <a:xfrm>
            <a:off x="8001000" y="433006"/>
            <a:ext cx="8115300" cy="14804053"/>
          </a:xfrm>
          <a:prstGeom prst="rect">
            <a:avLst/>
          </a:prstGeom>
          <a:noFill/>
        </p:spPr>
        <p:txBody>
          <a:bodyPr wrap="square" rtlCol="0">
            <a:spAutoFit/>
          </a:bodyPr>
          <a:lstStyle/>
          <a:p>
            <a:r>
              <a:rPr lang="en-US" dirty="0"/>
              <a:t>How to complete the annual report:</a:t>
            </a:r>
          </a:p>
          <a:p>
            <a:endParaRPr lang="en-US" dirty="0"/>
          </a:p>
          <a:p>
            <a:pPr marL="342904" indent="-342904">
              <a:buAutoNum type="arabicPeriod"/>
            </a:pPr>
            <a:r>
              <a:rPr lang="en-US" dirty="0"/>
              <a:t>Download the master template from the OD website (if you do not have it).</a:t>
            </a:r>
          </a:p>
          <a:p>
            <a:pPr marL="342904" indent="-342904">
              <a:buAutoNum type="arabicPeriod"/>
            </a:pPr>
            <a:endParaRPr lang="en-US" dirty="0"/>
          </a:p>
          <a:p>
            <a:pPr marL="342904" indent="-342904">
              <a:buAutoNum type="arabicPeriod"/>
            </a:pPr>
            <a:r>
              <a:rPr lang="en-US" dirty="0"/>
              <a:t>You can duplicate, rearrange or remove the icons and corresponding text based on the most outstanding impacts. For example, if the number of partnerships is larger than the Ask Extension questions answered for your county, switch them. This is where it is important to work as a team to identify the county’s strengths to highlight. </a:t>
            </a:r>
          </a:p>
          <a:p>
            <a:pPr marL="342904" indent="-342904">
              <a:buAutoNum type="arabicPeriod"/>
            </a:pPr>
            <a:endParaRPr lang="en-US" dirty="0"/>
          </a:p>
          <a:p>
            <a:pPr marL="342904" indent="-342904">
              <a:buAutoNum type="arabicPeriod"/>
            </a:pPr>
            <a:r>
              <a:rPr lang="en-US" dirty="0"/>
              <a:t>Find data through PEARS and MI Spartan Impact. Norma Lundeen (</a:t>
            </a:r>
            <a:r>
              <a:rPr lang="en-US" dirty="0">
                <a:hlinkClick r:id="rId11"/>
              </a:rPr>
              <a:t>nlundeen@msu.edu</a:t>
            </a:r>
            <a:r>
              <a:rPr lang="en-US" dirty="0"/>
              <a:t>) can assist with accessing or locating data. </a:t>
            </a:r>
          </a:p>
          <a:p>
            <a:pPr marL="342904" indent="-342904">
              <a:buAutoNum type="arabicPeriod"/>
            </a:pPr>
            <a:endParaRPr lang="en-US" dirty="0"/>
          </a:p>
          <a:p>
            <a:pPr marL="342904" indent="-342904">
              <a:buAutoNum type="arabicPeriod"/>
            </a:pPr>
            <a:r>
              <a:rPr lang="en-US" dirty="0"/>
              <a:t>Find relevant photos or graphics through </a:t>
            </a:r>
            <a:r>
              <a:rPr lang="en-US" dirty="0">
                <a:hlinkClick r:id="rId12"/>
              </a:rPr>
              <a:t>iStock</a:t>
            </a:r>
            <a:r>
              <a:rPr lang="en-US" dirty="0"/>
              <a:t>, </a:t>
            </a:r>
            <a:r>
              <a:rPr lang="en-US" dirty="0" err="1">
                <a:hlinkClick r:id="rId13"/>
              </a:rPr>
              <a:t>Pexels</a:t>
            </a:r>
            <a:r>
              <a:rPr lang="en-US" dirty="0"/>
              <a:t> or </a:t>
            </a:r>
            <a:r>
              <a:rPr lang="en-US" dirty="0" err="1">
                <a:hlinkClick r:id="rId14"/>
              </a:rPr>
              <a:t>Pixabay</a:t>
            </a:r>
            <a:r>
              <a:rPr lang="en-US" dirty="0"/>
              <a:t>. Only photos with releases or pictures without people should be included in the report. Note: it is always best to find pictures from local programs. Reach out to your county staff, look at PEARS success stories or contact Chelsea Dickens (</a:t>
            </a:r>
            <a:r>
              <a:rPr lang="en-US" dirty="0">
                <a:hlinkClick r:id="rId15"/>
              </a:rPr>
              <a:t>dickensc@msu.edu</a:t>
            </a:r>
            <a:r>
              <a:rPr lang="en-US" dirty="0"/>
              <a:t>) for possible picture locations. </a:t>
            </a:r>
          </a:p>
          <a:p>
            <a:pPr marL="342904" indent="-342904">
              <a:buAutoNum type="arabicPeriod"/>
            </a:pPr>
            <a:endParaRPr lang="en-US" dirty="0"/>
          </a:p>
          <a:p>
            <a:pPr marL="342904" indent="-342904">
              <a:buAutoNum type="arabicPeriod"/>
            </a:pPr>
            <a:r>
              <a:rPr lang="en-US" dirty="0"/>
              <a:t>Success stories should be a few sentences unless additional details are required for an accurate and effective story. </a:t>
            </a:r>
          </a:p>
          <a:p>
            <a:pPr marL="342904" indent="-342904">
              <a:buAutoNum type="arabicPeriod"/>
            </a:pPr>
            <a:endParaRPr lang="en-US" dirty="0"/>
          </a:p>
          <a:p>
            <a:pPr marL="342904" indent="-342904">
              <a:buAutoNum type="arabicPeriod"/>
            </a:pPr>
            <a:r>
              <a:rPr lang="en-US" dirty="0"/>
              <a:t>All photos and icons should have alt text included unless it is decorative and not essential to the narrative of the report. To do so, right-click on an image/icon &gt; click alt text at the bottom of the list &gt; and write a description of a sentence or two about the image in the provided box. </a:t>
            </a:r>
          </a:p>
          <a:p>
            <a:pPr marL="342904" indent="-342904">
              <a:buAutoNum type="arabicPeriod"/>
            </a:pPr>
            <a:endParaRPr lang="en-US" dirty="0"/>
          </a:p>
          <a:p>
            <a:pPr marL="342904" indent="-342904">
              <a:buAutoNum type="arabicPeriod"/>
            </a:pPr>
            <a:r>
              <a:rPr lang="en-US" dirty="0"/>
              <a:t>To add pages, find the page you’d like to make a copy of on the left side panel &gt; right click &gt; click on ‘duplicate slide.’ </a:t>
            </a:r>
          </a:p>
          <a:p>
            <a:pPr marL="342904" indent="-342904">
              <a:buAutoNum type="arabicPeriod"/>
            </a:pPr>
            <a:endParaRPr lang="en-US" dirty="0"/>
          </a:p>
          <a:p>
            <a:pPr marL="342904" indent="-342904">
              <a:buAutoNum type="arabicPeriod"/>
            </a:pPr>
            <a:endParaRPr lang="en-US" dirty="0"/>
          </a:p>
          <a:p>
            <a:r>
              <a:rPr lang="en-US" dirty="0"/>
              <a:t>Editorial tips:</a:t>
            </a:r>
          </a:p>
          <a:p>
            <a:endParaRPr lang="en-US" dirty="0"/>
          </a:p>
          <a:p>
            <a:pPr marL="342904" indent="-342904">
              <a:buAutoNum type="arabicPeriod"/>
            </a:pPr>
            <a:r>
              <a:rPr lang="en-US" dirty="0"/>
              <a:t>Keep to font and brand standards set by the University.</a:t>
            </a:r>
          </a:p>
          <a:p>
            <a:pPr marL="342904" indent="-342904">
              <a:buAutoNum type="arabicPeriod"/>
            </a:pPr>
            <a:r>
              <a:rPr lang="en-US" dirty="0"/>
              <a:t>If data points are irrelevant (cannot be found for your county or is inconsequential related to broad impact) do not feel the need to include them. </a:t>
            </a:r>
          </a:p>
          <a:p>
            <a:pPr marL="342904" indent="-342904">
              <a:buAutoNum type="arabicPeriod"/>
            </a:pPr>
            <a:r>
              <a:rPr lang="en-US" dirty="0"/>
              <a:t>If there is an element you would like changed (For example, the Product Center is irrelevant) please change it to a more relevant program or research center. </a:t>
            </a:r>
          </a:p>
          <a:p>
            <a:pPr marL="342904" indent="-342904">
              <a:buFontTx/>
              <a:buAutoNum type="arabicPeriod"/>
            </a:pPr>
            <a:r>
              <a:rPr lang="en-US" dirty="0"/>
              <a:t>To create a more impactful display of data, it is recommended to change numbers to </a:t>
            </a:r>
            <a:r>
              <a:rPr lang="en-US" b="1" dirty="0"/>
              <a:t>bold text </a:t>
            </a:r>
            <a:r>
              <a:rPr lang="en-US" dirty="0"/>
              <a:t>and </a:t>
            </a:r>
            <a:r>
              <a:rPr lang="en-US" sz="2000" dirty="0"/>
              <a:t>20 pt. font size.</a:t>
            </a:r>
          </a:p>
          <a:p>
            <a:endParaRPr lang="en-US" dirty="0"/>
          </a:p>
          <a:p>
            <a:pPr marL="342904" indent="-342904">
              <a:buAutoNum type="arabicPeriod"/>
            </a:pPr>
            <a:endParaRPr lang="en-US" dirty="0"/>
          </a:p>
          <a:p>
            <a:r>
              <a:rPr lang="en-US" dirty="0"/>
              <a:t>Contact for resources:</a:t>
            </a:r>
          </a:p>
          <a:p>
            <a:endParaRPr lang="en-US" dirty="0"/>
          </a:p>
          <a:p>
            <a:r>
              <a:rPr lang="en-US" dirty="0"/>
              <a:t>Chelsea Dickens, Communications Manager: </a:t>
            </a:r>
            <a:r>
              <a:rPr lang="en-US" dirty="0">
                <a:hlinkClick r:id="rId15"/>
              </a:rPr>
              <a:t>dickensc@msu.edu</a:t>
            </a:r>
            <a:endParaRPr lang="en-US" dirty="0"/>
          </a:p>
          <a:p>
            <a:endParaRPr lang="en-US" dirty="0"/>
          </a:p>
          <a:p>
            <a:r>
              <a:rPr lang="en-US" dirty="0"/>
              <a:t>Norma Lundeen, Planning and Reporting Project Manager, Data Analyst II: </a:t>
            </a:r>
            <a:r>
              <a:rPr lang="en-US" dirty="0">
                <a:hlinkClick r:id="rId16"/>
              </a:rPr>
              <a:t>nlundeen@msue.edu</a:t>
            </a:r>
            <a:endParaRPr lang="en-US" dirty="0"/>
          </a:p>
          <a:p>
            <a:endParaRPr lang="en-US" dirty="0"/>
          </a:p>
          <a:p>
            <a:r>
              <a:rPr lang="en-US" dirty="0"/>
              <a:t>Dawn </a:t>
            </a:r>
            <a:r>
              <a:rPr lang="en-US" dirty="0" err="1"/>
              <a:t>Earnesty</a:t>
            </a:r>
            <a:r>
              <a:rPr lang="en-US" dirty="0"/>
              <a:t>, MSU Extension Evaluation Specialist: </a:t>
            </a:r>
            <a:r>
              <a:rPr lang="en-US" dirty="0">
                <a:hlinkClick r:id="rId17"/>
              </a:rPr>
              <a:t>wilcoxd4@msu.edu</a:t>
            </a:r>
            <a:endParaRPr lang="en-US" dirty="0"/>
          </a:p>
          <a:p>
            <a:endParaRPr lang="en-US" dirty="0"/>
          </a:p>
        </p:txBody>
      </p:sp>
      <p:sp>
        <p:nvSpPr>
          <p:cNvPr id="134" name="TextBox 133">
            <a:extLst>
              <a:ext uri="{FF2B5EF4-FFF2-40B4-BE49-F238E27FC236}">
                <a16:creationId xmlns:a16="http://schemas.microsoft.com/office/drawing/2014/main" id="{69A7AE90-66F9-A0E1-75E1-3F96C0C29A1B}"/>
              </a:ext>
            </a:extLst>
          </p:cNvPr>
          <p:cNvSpPr txBox="1"/>
          <p:nvPr/>
        </p:nvSpPr>
        <p:spPr>
          <a:xfrm>
            <a:off x="-9144000" y="1219200"/>
            <a:ext cx="4435844" cy="923330"/>
          </a:xfrm>
          <a:prstGeom prst="rect">
            <a:avLst/>
          </a:prstGeom>
          <a:noFill/>
        </p:spPr>
        <p:txBody>
          <a:bodyPr wrap="square" rtlCol="0">
            <a:spAutoFit/>
          </a:bodyPr>
          <a:lstStyle/>
          <a:p>
            <a:r>
              <a:rPr lang="en-US" dirty="0"/>
              <a:t>Icon Library </a:t>
            </a:r>
          </a:p>
          <a:p>
            <a:endParaRPr lang="en-US" dirty="0"/>
          </a:p>
          <a:p>
            <a:endParaRPr lang="en-US" dirty="0"/>
          </a:p>
        </p:txBody>
      </p:sp>
      <p:grpSp>
        <p:nvGrpSpPr>
          <p:cNvPr id="135" name="object 10">
            <a:extLst>
              <a:ext uri="{FF2B5EF4-FFF2-40B4-BE49-F238E27FC236}">
                <a16:creationId xmlns:a16="http://schemas.microsoft.com/office/drawing/2014/main" id="{CC55ADC8-9C0F-E553-0886-8E4CBBF788C8}"/>
              </a:ext>
            </a:extLst>
          </p:cNvPr>
          <p:cNvGrpSpPr/>
          <p:nvPr/>
        </p:nvGrpSpPr>
        <p:grpSpPr>
          <a:xfrm>
            <a:off x="-9124831" y="1844246"/>
            <a:ext cx="523241" cy="461644"/>
            <a:chOff x="473447" y="6207580"/>
            <a:chExt cx="523240" cy="461645"/>
          </a:xfrm>
        </p:grpSpPr>
        <p:sp>
          <p:nvSpPr>
            <p:cNvPr id="136" name="object 11">
              <a:extLst>
                <a:ext uri="{FF2B5EF4-FFF2-40B4-BE49-F238E27FC236}">
                  <a16:creationId xmlns:a16="http://schemas.microsoft.com/office/drawing/2014/main" id="{A6CC1DF8-A7AE-F9FD-17AE-798020AB457E}"/>
                </a:ext>
              </a:extLst>
            </p:cNvPr>
            <p:cNvSpPr/>
            <p:nvPr/>
          </p:nvSpPr>
          <p:spPr>
            <a:xfrm>
              <a:off x="473447" y="6301870"/>
              <a:ext cx="290830" cy="367665"/>
            </a:xfrm>
            <a:custGeom>
              <a:avLst/>
              <a:gdLst/>
              <a:ahLst/>
              <a:cxnLst/>
              <a:rect l="l" t="t" r="r" b="b"/>
              <a:pathLst>
                <a:path w="290830" h="367665">
                  <a:moveTo>
                    <a:pt x="271932" y="12"/>
                  </a:moveTo>
                  <a:lnTo>
                    <a:pt x="28397" y="0"/>
                  </a:lnTo>
                  <a:lnTo>
                    <a:pt x="0" y="29362"/>
                  </a:lnTo>
                  <a:lnTo>
                    <a:pt x="114" y="164693"/>
                  </a:lnTo>
                  <a:lnTo>
                    <a:pt x="2336" y="173037"/>
                  </a:lnTo>
                  <a:lnTo>
                    <a:pt x="8572" y="179565"/>
                  </a:lnTo>
                  <a:lnTo>
                    <a:pt x="22288" y="181419"/>
                  </a:lnTo>
                  <a:lnTo>
                    <a:pt x="29679" y="179857"/>
                  </a:lnTo>
                  <a:lnTo>
                    <a:pt x="35039" y="181101"/>
                  </a:lnTo>
                  <a:lnTo>
                    <a:pt x="34950" y="182956"/>
                  </a:lnTo>
                  <a:lnTo>
                    <a:pt x="35331" y="183870"/>
                  </a:lnTo>
                  <a:lnTo>
                    <a:pt x="52425" y="367118"/>
                  </a:lnTo>
                  <a:lnTo>
                    <a:pt x="134429" y="367093"/>
                  </a:lnTo>
                  <a:lnTo>
                    <a:pt x="135407" y="364223"/>
                  </a:lnTo>
                  <a:lnTo>
                    <a:pt x="164617" y="43281"/>
                  </a:lnTo>
                  <a:lnTo>
                    <a:pt x="276212" y="43281"/>
                  </a:lnTo>
                  <a:lnTo>
                    <a:pt x="283514" y="38442"/>
                  </a:lnTo>
                  <a:lnTo>
                    <a:pt x="285203" y="36563"/>
                  </a:lnTo>
                  <a:lnTo>
                    <a:pt x="290736" y="25480"/>
                  </a:lnTo>
                  <a:lnTo>
                    <a:pt x="289802" y="14106"/>
                  </a:lnTo>
                  <a:lnTo>
                    <a:pt x="283251" y="4823"/>
                  </a:lnTo>
                  <a:lnTo>
                    <a:pt x="271932" y="12"/>
                  </a:lnTo>
                  <a:close/>
                </a:path>
              </a:pathLst>
            </a:custGeom>
            <a:solidFill>
              <a:srgbClr val="004F38"/>
            </a:solidFill>
          </p:spPr>
          <p:txBody>
            <a:bodyPr wrap="square" lIns="0" tIns="0" rIns="0" bIns="0" rtlCol="0"/>
            <a:lstStyle/>
            <a:p>
              <a:endParaRPr/>
            </a:p>
          </p:txBody>
        </p:sp>
        <p:sp>
          <p:nvSpPr>
            <p:cNvPr id="137" name="object 12">
              <a:extLst>
                <a:ext uri="{FF2B5EF4-FFF2-40B4-BE49-F238E27FC236}">
                  <a16:creationId xmlns:a16="http://schemas.microsoft.com/office/drawing/2014/main" id="{10BC104C-4F44-AF50-DE6B-169A8B1C5C55}"/>
                </a:ext>
              </a:extLst>
            </p:cNvPr>
            <p:cNvSpPr/>
            <p:nvPr/>
          </p:nvSpPr>
          <p:spPr>
            <a:xfrm>
              <a:off x="614705" y="6207581"/>
              <a:ext cx="381635" cy="461645"/>
            </a:xfrm>
            <a:custGeom>
              <a:avLst/>
              <a:gdLst/>
              <a:ahLst/>
              <a:cxnLst/>
              <a:rect l="l" t="t" r="r" b="b"/>
              <a:pathLst>
                <a:path w="381634" h="461645">
                  <a:moveTo>
                    <a:pt x="187921" y="399973"/>
                  </a:moveTo>
                  <a:lnTo>
                    <a:pt x="185191" y="388112"/>
                  </a:lnTo>
                  <a:lnTo>
                    <a:pt x="178003" y="377990"/>
                  </a:lnTo>
                  <a:lnTo>
                    <a:pt x="167855" y="370954"/>
                  </a:lnTo>
                  <a:lnTo>
                    <a:pt x="156273" y="368312"/>
                  </a:lnTo>
                  <a:lnTo>
                    <a:pt x="54216" y="368630"/>
                  </a:lnTo>
                  <a:lnTo>
                    <a:pt x="40703" y="371309"/>
                  </a:lnTo>
                  <a:lnTo>
                    <a:pt x="31864" y="378117"/>
                  </a:lnTo>
                  <a:lnTo>
                    <a:pt x="27038" y="387184"/>
                  </a:lnTo>
                  <a:lnTo>
                    <a:pt x="25577" y="396646"/>
                  </a:lnTo>
                  <a:lnTo>
                    <a:pt x="25577" y="461543"/>
                  </a:lnTo>
                  <a:lnTo>
                    <a:pt x="186372" y="461543"/>
                  </a:lnTo>
                  <a:lnTo>
                    <a:pt x="187921" y="459879"/>
                  </a:lnTo>
                  <a:lnTo>
                    <a:pt x="187921" y="399973"/>
                  </a:lnTo>
                  <a:close/>
                </a:path>
                <a:path w="381634" h="461645">
                  <a:moveTo>
                    <a:pt x="378079" y="393649"/>
                  </a:moveTo>
                  <a:lnTo>
                    <a:pt x="345325" y="368300"/>
                  </a:lnTo>
                  <a:lnTo>
                    <a:pt x="244373" y="368642"/>
                  </a:lnTo>
                  <a:lnTo>
                    <a:pt x="231571" y="371233"/>
                  </a:lnTo>
                  <a:lnTo>
                    <a:pt x="223050" y="377621"/>
                  </a:lnTo>
                  <a:lnTo>
                    <a:pt x="218300" y="385673"/>
                  </a:lnTo>
                  <a:lnTo>
                    <a:pt x="216839" y="393306"/>
                  </a:lnTo>
                  <a:lnTo>
                    <a:pt x="216839" y="461543"/>
                  </a:lnTo>
                  <a:lnTo>
                    <a:pt x="378079" y="461543"/>
                  </a:lnTo>
                  <a:lnTo>
                    <a:pt x="378079" y="393649"/>
                  </a:lnTo>
                  <a:close/>
                </a:path>
                <a:path w="381634" h="461645">
                  <a:moveTo>
                    <a:pt x="381419" y="21628"/>
                  </a:moveTo>
                  <a:lnTo>
                    <a:pt x="378980" y="14122"/>
                  </a:lnTo>
                  <a:lnTo>
                    <a:pt x="373926" y="7505"/>
                  </a:lnTo>
                  <a:lnTo>
                    <a:pt x="367182" y="2540"/>
                  </a:lnTo>
                  <a:lnTo>
                    <a:pt x="359727" y="0"/>
                  </a:lnTo>
                  <a:lnTo>
                    <a:pt x="0" y="0"/>
                  </a:lnTo>
                  <a:lnTo>
                    <a:pt x="1155" y="3695"/>
                  </a:lnTo>
                  <a:lnTo>
                    <a:pt x="4229" y="6413"/>
                  </a:lnTo>
                  <a:lnTo>
                    <a:pt x="8686" y="14719"/>
                  </a:lnTo>
                  <a:lnTo>
                    <a:pt x="10121" y="19773"/>
                  </a:lnTo>
                  <a:lnTo>
                    <a:pt x="12788" y="24409"/>
                  </a:lnTo>
                  <a:lnTo>
                    <a:pt x="356387" y="24409"/>
                  </a:lnTo>
                  <a:lnTo>
                    <a:pt x="358063" y="26073"/>
                  </a:lnTo>
                  <a:lnTo>
                    <a:pt x="358063" y="213575"/>
                  </a:lnTo>
                  <a:lnTo>
                    <a:pt x="42252" y="215226"/>
                  </a:lnTo>
                  <a:lnTo>
                    <a:pt x="39154" y="239877"/>
                  </a:lnTo>
                  <a:lnTo>
                    <a:pt x="54991" y="239585"/>
                  </a:lnTo>
                  <a:lnTo>
                    <a:pt x="357492" y="239623"/>
                  </a:lnTo>
                  <a:lnTo>
                    <a:pt x="365861" y="237426"/>
                  </a:lnTo>
                  <a:lnTo>
                    <a:pt x="373164" y="232803"/>
                  </a:lnTo>
                  <a:lnTo>
                    <a:pt x="378612" y="226199"/>
                  </a:lnTo>
                  <a:lnTo>
                    <a:pt x="381419" y="218008"/>
                  </a:lnTo>
                  <a:lnTo>
                    <a:pt x="381419" y="21628"/>
                  </a:lnTo>
                  <a:close/>
                </a:path>
              </a:pathLst>
            </a:custGeom>
            <a:solidFill>
              <a:srgbClr val="7BBD00"/>
            </a:solidFill>
          </p:spPr>
          <p:txBody>
            <a:bodyPr wrap="square" lIns="0" tIns="0" rIns="0" bIns="0" rtlCol="0"/>
            <a:lstStyle/>
            <a:p>
              <a:endParaRPr/>
            </a:p>
          </p:txBody>
        </p:sp>
        <p:pic>
          <p:nvPicPr>
            <p:cNvPr id="138" name="object 13">
              <a:extLst>
                <a:ext uri="{FF2B5EF4-FFF2-40B4-BE49-F238E27FC236}">
                  <a16:creationId xmlns:a16="http://schemas.microsoft.com/office/drawing/2014/main" id="{758F547B-D7B5-5571-9ED9-A2E8BBEEBCE8}"/>
                </a:ext>
              </a:extLst>
            </p:cNvPr>
            <p:cNvPicPr/>
            <p:nvPr/>
          </p:nvPicPr>
          <p:blipFill>
            <a:blip r:embed="rId18" cstate="print"/>
            <a:stretch>
              <a:fillRect/>
            </a:stretch>
          </p:blipFill>
          <p:spPr>
            <a:xfrm>
              <a:off x="527379" y="6207894"/>
              <a:ext cx="79014" cy="80556"/>
            </a:xfrm>
            <a:prstGeom prst="rect">
              <a:avLst/>
            </a:prstGeom>
          </p:spPr>
        </p:pic>
        <p:sp>
          <p:nvSpPr>
            <p:cNvPr id="139" name="object 14">
              <a:extLst>
                <a:ext uri="{FF2B5EF4-FFF2-40B4-BE49-F238E27FC236}">
                  <a16:creationId xmlns:a16="http://schemas.microsoft.com/office/drawing/2014/main" id="{CDC9B001-53C5-7555-C099-5C6E3AF3D896}"/>
                </a:ext>
              </a:extLst>
            </p:cNvPr>
            <p:cNvSpPr/>
            <p:nvPr/>
          </p:nvSpPr>
          <p:spPr>
            <a:xfrm>
              <a:off x="681621" y="6479882"/>
              <a:ext cx="270510" cy="80010"/>
            </a:xfrm>
            <a:custGeom>
              <a:avLst/>
              <a:gdLst/>
              <a:ahLst/>
              <a:cxnLst/>
              <a:rect l="l" t="t" r="r" b="b"/>
              <a:pathLst>
                <a:path w="270509" h="80009">
                  <a:moveTo>
                    <a:pt x="79311" y="34696"/>
                  </a:moveTo>
                  <a:lnTo>
                    <a:pt x="64414" y="9817"/>
                  </a:lnTo>
                  <a:lnTo>
                    <a:pt x="37058" y="0"/>
                  </a:lnTo>
                  <a:lnTo>
                    <a:pt x="9194" y="14389"/>
                  </a:lnTo>
                  <a:lnTo>
                    <a:pt x="0" y="45110"/>
                  </a:lnTo>
                  <a:lnTo>
                    <a:pt x="14732" y="69977"/>
                  </a:lnTo>
                  <a:lnTo>
                    <a:pt x="41846" y="79832"/>
                  </a:lnTo>
                  <a:lnTo>
                    <a:pt x="69837" y="65506"/>
                  </a:lnTo>
                  <a:lnTo>
                    <a:pt x="79311" y="34696"/>
                  </a:lnTo>
                  <a:close/>
                </a:path>
                <a:path w="270509" h="80009">
                  <a:moveTo>
                    <a:pt x="270179" y="43764"/>
                  </a:moveTo>
                  <a:lnTo>
                    <a:pt x="259359" y="13487"/>
                  </a:lnTo>
                  <a:lnTo>
                    <a:pt x="230530" y="63"/>
                  </a:lnTo>
                  <a:lnTo>
                    <a:pt x="204127" y="10807"/>
                  </a:lnTo>
                  <a:lnTo>
                    <a:pt x="190627" y="36042"/>
                  </a:lnTo>
                  <a:lnTo>
                    <a:pt x="200507" y="66103"/>
                  </a:lnTo>
                  <a:lnTo>
                    <a:pt x="228917" y="79857"/>
                  </a:lnTo>
                  <a:lnTo>
                    <a:pt x="256082" y="69151"/>
                  </a:lnTo>
                  <a:lnTo>
                    <a:pt x="270179" y="43764"/>
                  </a:lnTo>
                  <a:close/>
                </a:path>
              </a:pathLst>
            </a:custGeom>
            <a:solidFill>
              <a:srgbClr val="7BBD00"/>
            </a:solidFill>
          </p:spPr>
          <p:txBody>
            <a:bodyPr wrap="square" lIns="0" tIns="0" rIns="0" bIns="0" rtlCol="0"/>
            <a:lstStyle/>
            <a:p>
              <a:endParaRPr/>
            </a:p>
          </p:txBody>
        </p:sp>
        <p:sp>
          <p:nvSpPr>
            <p:cNvPr id="140" name="object 15">
              <a:extLst>
                <a:ext uri="{FF2B5EF4-FFF2-40B4-BE49-F238E27FC236}">
                  <a16:creationId xmlns:a16="http://schemas.microsoft.com/office/drawing/2014/main" id="{1456A347-DB27-7583-37D8-84D3A40EA1F9}"/>
                </a:ext>
              </a:extLst>
            </p:cNvPr>
            <p:cNvSpPr/>
            <p:nvPr/>
          </p:nvSpPr>
          <p:spPr>
            <a:xfrm>
              <a:off x="806208" y="6254533"/>
              <a:ext cx="128270" cy="140970"/>
            </a:xfrm>
            <a:custGeom>
              <a:avLst/>
              <a:gdLst/>
              <a:ahLst/>
              <a:cxnLst/>
              <a:rect l="l" t="t" r="r" b="b"/>
              <a:pathLst>
                <a:path w="128269" h="140970">
                  <a:moveTo>
                    <a:pt x="24968" y="108623"/>
                  </a:moveTo>
                  <a:lnTo>
                    <a:pt x="24765" y="94094"/>
                  </a:lnTo>
                  <a:lnTo>
                    <a:pt x="24244" y="84493"/>
                  </a:lnTo>
                  <a:lnTo>
                    <a:pt x="23444" y="77800"/>
                  </a:lnTo>
                  <a:lnTo>
                    <a:pt x="17551" y="71755"/>
                  </a:lnTo>
                  <a:lnTo>
                    <a:pt x="10604" y="73075"/>
                  </a:lnTo>
                  <a:lnTo>
                    <a:pt x="6578" y="73837"/>
                  </a:lnTo>
                  <a:lnTo>
                    <a:pt x="1600" y="78117"/>
                  </a:lnTo>
                  <a:lnTo>
                    <a:pt x="939" y="82359"/>
                  </a:lnTo>
                  <a:lnTo>
                    <a:pt x="203" y="92138"/>
                  </a:lnTo>
                  <a:lnTo>
                    <a:pt x="0" y="106057"/>
                  </a:lnTo>
                  <a:lnTo>
                    <a:pt x="228" y="120053"/>
                  </a:lnTo>
                  <a:lnTo>
                    <a:pt x="850" y="130035"/>
                  </a:lnTo>
                  <a:lnTo>
                    <a:pt x="4762" y="137655"/>
                  </a:lnTo>
                  <a:lnTo>
                    <a:pt x="12014" y="140449"/>
                  </a:lnTo>
                  <a:lnTo>
                    <a:pt x="19469" y="138531"/>
                  </a:lnTo>
                  <a:lnTo>
                    <a:pt x="23990" y="131991"/>
                  </a:lnTo>
                  <a:lnTo>
                    <a:pt x="24739" y="122974"/>
                  </a:lnTo>
                  <a:lnTo>
                    <a:pt x="24968" y="108623"/>
                  </a:lnTo>
                  <a:close/>
                </a:path>
                <a:path w="128269" h="140970">
                  <a:moveTo>
                    <a:pt x="77457" y="109639"/>
                  </a:moveTo>
                  <a:lnTo>
                    <a:pt x="75946" y="68567"/>
                  </a:lnTo>
                  <a:lnTo>
                    <a:pt x="76504" y="48996"/>
                  </a:lnTo>
                  <a:lnTo>
                    <a:pt x="75412" y="41351"/>
                  </a:lnTo>
                  <a:lnTo>
                    <a:pt x="69748" y="36093"/>
                  </a:lnTo>
                  <a:lnTo>
                    <a:pt x="61747" y="37604"/>
                  </a:lnTo>
                  <a:lnTo>
                    <a:pt x="57607" y="38392"/>
                  </a:lnTo>
                  <a:lnTo>
                    <a:pt x="53517" y="42430"/>
                  </a:lnTo>
                  <a:lnTo>
                    <a:pt x="53086" y="46748"/>
                  </a:lnTo>
                  <a:lnTo>
                    <a:pt x="53670" y="67513"/>
                  </a:lnTo>
                  <a:lnTo>
                    <a:pt x="52158" y="110731"/>
                  </a:lnTo>
                  <a:lnTo>
                    <a:pt x="53111" y="131140"/>
                  </a:lnTo>
                  <a:lnTo>
                    <a:pt x="57048" y="138239"/>
                  </a:lnTo>
                  <a:lnTo>
                    <a:pt x="64465" y="140652"/>
                  </a:lnTo>
                  <a:lnTo>
                    <a:pt x="72021" y="137731"/>
                  </a:lnTo>
                  <a:lnTo>
                    <a:pt x="76390" y="128803"/>
                  </a:lnTo>
                  <a:lnTo>
                    <a:pt x="77457" y="109639"/>
                  </a:lnTo>
                  <a:close/>
                </a:path>
                <a:path w="128269" h="140970">
                  <a:moveTo>
                    <a:pt x="127685" y="131165"/>
                  </a:moveTo>
                  <a:lnTo>
                    <a:pt x="127660" y="11264"/>
                  </a:lnTo>
                  <a:lnTo>
                    <a:pt x="127038" y="3543"/>
                  </a:lnTo>
                  <a:lnTo>
                    <a:pt x="118757" y="0"/>
                  </a:lnTo>
                  <a:lnTo>
                    <a:pt x="111734" y="2095"/>
                  </a:lnTo>
                  <a:lnTo>
                    <a:pt x="107810" y="3263"/>
                  </a:lnTo>
                  <a:lnTo>
                    <a:pt x="104724" y="9613"/>
                  </a:lnTo>
                  <a:lnTo>
                    <a:pt x="104279" y="13512"/>
                  </a:lnTo>
                  <a:lnTo>
                    <a:pt x="102984" y="41478"/>
                  </a:lnTo>
                  <a:lnTo>
                    <a:pt x="104990" y="100520"/>
                  </a:lnTo>
                  <a:lnTo>
                    <a:pt x="104254" y="128917"/>
                  </a:lnTo>
                  <a:lnTo>
                    <a:pt x="108140" y="137312"/>
                  </a:lnTo>
                  <a:lnTo>
                    <a:pt x="115252" y="140652"/>
                  </a:lnTo>
                  <a:lnTo>
                    <a:pt x="122720" y="138696"/>
                  </a:lnTo>
                  <a:lnTo>
                    <a:pt x="127685" y="131165"/>
                  </a:lnTo>
                  <a:close/>
                </a:path>
              </a:pathLst>
            </a:custGeom>
            <a:solidFill>
              <a:srgbClr val="004F38"/>
            </a:solidFill>
          </p:spPr>
          <p:txBody>
            <a:bodyPr wrap="square" lIns="0" tIns="0" rIns="0" bIns="0" rtlCol="0"/>
            <a:lstStyle/>
            <a:p>
              <a:endParaRPr/>
            </a:p>
          </p:txBody>
        </p:sp>
      </p:grpSp>
      <p:grpSp>
        <p:nvGrpSpPr>
          <p:cNvPr id="141" name="object 16">
            <a:extLst>
              <a:ext uri="{FF2B5EF4-FFF2-40B4-BE49-F238E27FC236}">
                <a16:creationId xmlns:a16="http://schemas.microsoft.com/office/drawing/2014/main" id="{06693B80-9FC3-3A65-0F02-B9F74D26BC29}"/>
              </a:ext>
            </a:extLst>
          </p:cNvPr>
          <p:cNvGrpSpPr/>
          <p:nvPr/>
        </p:nvGrpSpPr>
        <p:grpSpPr>
          <a:xfrm>
            <a:off x="-8317484" y="1812164"/>
            <a:ext cx="487045" cy="537845"/>
            <a:chOff x="490214" y="6981045"/>
            <a:chExt cx="487045" cy="537845"/>
          </a:xfrm>
          <a:solidFill>
            <a:schemeClr val="bg1"/>
          </a:solidFill>
        </p:grpSpPr>
        <p:pic>
          <p:nvPicPr>
            <p:cNvPr id="142" name="object 17">
              <a:extLst>
                <a:ext uri="{FF2B5EF4-FFF2-40B4-BE49-F238E27FC236}">
                  <a16:creationId xmlns:a16="http://schemas.microsoft.com/office/drawing/2014/main" id="{0C148BC7-A446-FC1A-12DA-66AB6C4ECABE}"/>
                </a:ext>
              </a:extLst>
            </p:cNvPr>
            <p:cNvPicPr/>
            <p:nvPr/>
          </p:nvPicPr>
          <p:blipFill>
            <a:blip r:embed="rId19" cstate="print">
              <a:duotone>
                <a:prstClr val="black"/>
                <a:srgbClr val="000000">
                  <a:tint val="45000"/>
                  <a:satMod val="400000"/>
                </a:srgbClr>
              </a:duotone>
            </a:blip>
            <a:stretch>
              <a:fillRect/>
            </a:stretch>
          </p:blipFill>
          <p:spPr>
            <a:xfrm>
              <a:off x="490214" y="7145301"/>
              <a:ext cx="486586" cy="373520"/>
            </a:xfrm>
            <a:prstGeom prst="rect">
              <a:avLst/>
            </a:prstGeom>
            <a:solidFill>
              <a:schemeClr val="bg1"/>
            </a:solidFill>
          </p:spPr>
        </p:pic>
        <p:pic>
          <p:nvPicPr>
            <p:cNvPr id="143" name="object 18">
              <a:extLst>
                <a:ext uri="{FF2B5EF4-FFF2-40B4-BE49-F238E27FC236}">
                  <a16:creationId xmlns:a16="http://schemas.microsoft.com/office/drawing/2014/main" id="{A087A8F7-0224-C598-05C8-C993F2AF0029}"/>
                </a:ext>
              </a:extLst>
            </p:cNvPr>
            <p:cNvPicPr/>
            <p:nvPr/>
          </p:nvPicPr>
          <p:blipFill>
            <a:blip r:embed="rId20" cstate="print"/>
            <a:stretch>
              <a:fillRect/>
            </a:stretch>
          </p:blipFill>
          <p:spPr>
            <a:xfrm>
              <a:off x="799421" y="6981045"/>
              <a:ext cx="123014" cy="131286"/>
            </a:xfrm>
            <a:prstGeom prst="rect">
              <a:avLst/>
            </a:prstGeom>
            <a:grpFill/>
          </p:spPr>
        </p:pic>
        <p:pic>
          <p:nvPicPr>
            <p:cNvPr id="144" name="object 19">
              <a:extLst>
                <a:ext uri="{FF2B5EF4-FFF2-40B4-BE49-F238E27FC236}">
                  <a16:creationId xmlns:a16="http://schemas.microsoft.com/office/drawing/2014/main" id="{600A0137-68F2-FDB1-3154-4AB0D387E9C9}"/>
                </a:ext>
              </a:extLst>
            </p:cNvPr>
            <p:cNvPicPr/>
            <p:nvPr/>
          </p:nvPicPr>
          <p:blipFill>
            <a:blip r:embed="rId21" cstate="print"/>
            <a:stretch>
              <a:fillRect/>
            </a:stretch>
          </p:blipFill>
          <p:spPr>
            <a:xfrm>
              <a:off x="651862" y="7005765"/>
              <a:ext cx="92722" cy="101092"/>
            </a:xfrm>
            <a:prstGeom prst="rect">
              <a:avLst/>
            </a:prstGeom>
            <a:grpFill/>
          </p:spPr>
        </p:pic>
        <p:pic>
          <p:nvPicPr>
            <p:cNvPr id="145" name="object 20">
              <a:extLst>
                <a:ext uri="{FF2B5EF4-FFF2-40B4-BE49-F238E27FC236}">
                  <a16:creationId xmlns:a16="http://schemas.microsoft.com/office/drawing/2014/main" id="{4B51D1C2-9523-7C4B-97F6-2AE21C00E647}"/>
                </a:ext>
              </a:extLst>
            </p:cNvPr>
            <p:cNvPicPr/>
            <p:nvPr/>
          </p:nvPicPr>
          <p:blipFill>
            <a:blip r:embed="rId22" cstate="print"/>
            <a:stretch>
              <a:fillRect/>
            </a:stretch>
          </p:blipFill>
          <p:spPr>
            <a:xfrm>
              <a:off x="530662" y="7019483"/>
              <a:ext cx="77814" cy="84416"/>
            </a:xfrm>
            <a:prstGeom prst="rect">
              <a:avLst/>
            </a:prstGeom>
            <a:grpFill/>
          </p:spPr>
        </p:pic>
      </p:grpSp>
      <p:sp>
        <p:nvSpPr>
          <p:cNvPr id="146" name="object 62" descr="4-H clover logo&#10;">
            <a:extLst>
              <a:ext uri="{FF2B5EF4-FFF2-40B4-BE49-F238E27FC236}">
                <a16:creationId xmlns:a16="http://schemas.microsoft.com/office/drawing/2014/main" id="{2B40F0D3-0B7B-E6CE-C69D-4B80D398A838}"/>
              </a:ext>
            </a:extLst>
          </p:cNvPr>
          <p:cNvSpPr/>
          <p:nvPr/>
        </p:nvSpPr>
        <p:spPr>
          <a:xfrm>
            <a:off x="-7589020" y="1832366"/>
            <a:ext cx="497205" cy="513081"/>
          </a:xfrm>
          <a:custGeom>
            <a:avLst/>
            <a:gdLst/>
            <a:ahLst/>
            <a:cxnLst/>
            <a:rect l="l" t="t" r="r" b="b"/>
            <a:pathLst>
              <a:path w="497205" h="513079">
                <a:moveTo>
                  <a:pt x="372567" y="317107"/>
                </a:moveTo>
                <a:lnTo>
                  <a:pt x="231434" y="317107"/>
                </a:lnTo>
                <a:lnTo>
                  <a:pt x="236451" y="319443"/>
                </a:lnTo>
                <a:lnTo>
                  <a:pt x="237303" y="327341"/>
                </a:lnTo>
                <a:lnTo>
                  <a:pt x="237663" y="330975"/>
                </a:lnTo>
                <a:lnTo>
                  <a:pt x="236285" y="339039"/>
                </a:lnTo>
                <a:lnTo>
                  <a:pt x="236162" y="343129"/>
                </a:lnTo>
                <a:lnTo>
                  <a:pt x="236095" y="345364"/>
                </a:lnTo>
                <a:lnTo>
                  <a:pt x="235979" y="354894"/>
                </a:lnTo>
                <a:lnTo>
                  <a:pt x="235857" y="364935"/>
                </a:lnTo>
                <a:lnTo>
                  <a:pt x="235769" y="374714"/>
                </a:lnTo>
                <a:lnTo>
                  <a:pt x="236670" y="400749"/>
                </a:lnTo>
                <a:lnTo>
                  <a:pt x="236746" y="402936"/>
                </a:lnTo>
                <a:lnTo>
                  <a:pt x="244883" y="459842"/>
                </a:lnTo>
                <a:lnTo>
                  <a:pt x="258424" y="500220"/>
                </a:lnTo>
                <a:lnTo>
                  <a:pt x="264746" y="512915"/>
                </a:lnTo>
                <a:lnTo>
                  <a:pt x="309869" y="512445"/>
                </a:lnTo>
                <a:lnTo>
                  <a:pt x="293801" y="484878"/>
                </a:lnTo>
                <a:lnTo>
                  <a:pt x="281126" y="455573"/>
                </a:lnTo>
                <a:lnTo>
                  <a:pt x="264594" y="393815"/>
                </a:lnTo>
                <a:lnTo>
                  <a:pt x="260051" y="357747"/>
                </a:lnTo>
                <a:lnTo>
                  <a:pt x="259941" y="356527"/>
                </a:lnTo>
                <a:lnTo>
                  <a:pt x="259818" y="354894"/>
                </a:lnTo>
                <a:lnTo>
                  <a:pt x="259285" y="346659"/>
                </a:lnTo>
                <a:lnTo>
                  <a:pt x="258711" y="336652"/>
                </a:lnTo>
                <a:lnTo>
                  <a:pt x="258734" y="333934"/>
                </a:lnTo>
                <a:lnTo>
                  <a:pt x="259081" y="327341"/>
                </a:lnTo>
                <a:lnTo>
                  <a:pt x="266499" y="318211"/>
                </a:lnTo>
                <a:lnTo>
                  <a:pt x="373975" y="318211"/>
                </a:lnTo>
                <a:lnTo>
                  <a:pt x="372567" y="317107"/>
                </a:lnTo>
                <a:close/>
              </a:path>
              <a:path w="497205" h="513079">
                <a:moveTo>
                  <a:pt x="128001" y="250533"/>
                </a:moveTo>
                <a:lnTo>
                  <a:pt x="107710" y="250533"/>
                </a:lnTo>
                <a:lnTo>
                  <a:pt x="82122" y="250705"/>
                </a:lnTo>
                <a:lnTo>
                  <a:pt x="45060" y="260577"/>
                </a:lnTo>
                <a:lnTo>
                  <a:pt x="13858" y="288620"/>
                </a:lnTo>
                <a:lnTo>
                  <a:pt x="88" y="330975"/>
                </a:lnTo>
                <a:lnTo>
                  <a:pt x="0" y="331813"/>
                </a:lnTo>
                <a:lnTo>
                  <a:pt x="2966" y="352514"/>
                </a:lnTo>
                <a:lnTo>
                  <a:pt x="3217" y="354000"/>
                </a:lnTo>
                <a:lnTo>
                  <a:pt x="13413" y="374714"/>
                </a:lnTo>
                <a:lnTo>
                  <a:pt x="18658" y="382143"/>
                </a:lnTo>
                <a:lnTo>
                  <a:pt x="25783" y="385242"/>
                </a:lnTo>
                <a:lnTo>
                  <a:pt x="32616" y="391046"/>
                </a:lnTo>
                <a:lnTo>
                  <a:pt x="46667" y="404767"/>
                </a:lnTo>
                <a:lnTo>
                  <a:pt x="59254" y="419864"/>
                </a:lnTo>
                <a:lnTo>
                  <a:pt x="71174" y="435553"/>
                </a:lnTo>
                <a:lnTo>
                  <a:pt x="83225" y="451053"/>
                </a:lnTo>
                <a:lnTo>
                  <a:pt x="119103" y="477685"/>
                </a:lnTo>
                <a:lnTo>
                  <a:pt x="132683" y="479259"/>
                </a:lnTo>
                <a:lnTo>
                  <a:pt x="144763" y="477512"/>
                </a:lnTo>
                <a:lnTo>
                  <a:pt x="190183" y="442902"/>
                </a:lnTo>
                <a:lnTo>
                  <a:pt x="207832" y="408534"/>
                </a:lnTo>
                <a:lnTo>
                  <a:pt x="111381" y="408534"/>
                </a:lnTo>
                <a:lnTo>
                  <a:pt x="98960" y="395745"/>
                </a:lnTo>
                <a:lnTo>
                  <a:pt x="125287" y="371234"/>
                </a:lnTo>
                <a:lnTo>
                  <a:pt x="125630" y="370751"/>
                </a:lnTo>
                <a:lnTo>
                  <a:pt x="125503" y="370396"/>
                </a:lnTo>
                <a:lnTo>
                  <a:pt x="125148" y="369621"/>
                </a:lnTo>
                <a:lnTo>
                  <a:pt x="123451" y="367792"/>
                </a:lnTo>
                <a:lnTo>
                  <a:pt x="73344" y="367792"/>
                </a:lnTo>
                <a:lnTo>
                  <a:pt x="61927" y="356527"/>
                </a:lnTo>
                <a:lnTo>
                  <a:pt x="62042" y="355862"/>
                </a:lnTo>
                <a:lnTo>
                  <a:pt x="62130" y="355346"/>
                </a:lnTo>
                <a:lnTo>
                  <a:pt x="128920" y="293929"/>
                </a:lnTo>
                <a:lnTo>
                  <a:pt x="360020" y="293929"/>
                </a:lnTo>
                <a:lnTo>
                  <a:pt x="364555" y="288074"/>
                </a:lnTo>
                <a:lnTo>
                  <a:pt x="491401" y="288074"/>
                </a:lnTo>
                <a:lnTo>
                  <a:pt x="490909" y="285342"/>
                </a:lnTo>
                <a:lnTo>
                  <a:pt x="470891" y="259790"/>
                </a:lnTo>
                <a:lnTo>
                  <a:pt x="451737" y="251194"/>
                </a:lnTo>
                <a:lnTo>
                  <a:pt x="163959" y="251194"/>
                </a:lnTo>
                <a:lnTo>
                  <a:pt x="128001" y="250533"/>
                </a:lnTo>
                <a:close/>
              </a:path>
              <a:path w="497205" h="513079">
                <a:moveTo>
                  <a:pt x="373975" y="318211"/>
                </a:moveTo>
                <a:lnTo>
                  <a:pt x="266499" y="318211"/>
                </a:lnTo>
                <a:lnTo>
                  <a:pt x="270144" y="319685"/>
                </a:lnTo>
                <a:lnTo>
                  <a:pt x="272201" y="322339"/>
                </a:lnTo>
                <a:lnTo>
                  <a:pt x="277972" y="357747"/>
                </a:lnTo>
                <a:lnTo>
                  <a:pt x="278028" y="358089"/>
                </a:lnTo>
                <a:lnTo>
                  <a:pt x="278139" y="358771"/>
                </a:lnTo>
                <a:lnTo>
                  <a:pt x="287827" y="394485"/>
                </a:lnTo>
                <a:lnTo>
                  <a:pt x="303675" y="427259"/>
                </a:lnTo>
                <a:lnTo>
                  <a:pt x="328094" y="454876"/>
                </a:lnTo>
                <a:lnTo>
                  <a:pt x="355889" y="469137"/>
                </a:lnTo>
                <a:lnTo>
                  <a:pt x="383886" y="469137"/>
                </a:lnTo>
                <a:lnTo>
                  <a:pt x="409538" y="456703"/>
                </a:lnTo>
                <a:lnTo>
                  <a:pt x="429859" y="433439"/>
                </a:lnTo>
                <a:lnTo>
                  <a:pt x="433097" y="427978"/>
                </a:lnTo>
                <a:lnTo>
                  <a:pt x="434278" y="423406"/>
                </a:lnTo>
                <a:lnTo>
                  <a:pt x="436755" y="417856"/>
                </a:lnTo>
                <a:lnTo>
                  <a:pt x="447549" y="401384"/>
                </a:lnTo>
                <a:lnTo>
                  <a:pt x="391035" y="401384"/>
                </a:lnTo>
                <a:lnTo>
                  <a:pt x="318950" y="344488"/>
                </a:lnTo>
                <a:lnTo>
                  <a:pt x="329656" y="330975"/>
                </a:lnTo>
                <a:lnTo>
                  <a:pt x="376858" y="330975"/>
                </a:lnTo>
                <a:lnTo>
                  <a:pt x="381726" y="325158"/>
                </a:lnTo>
                <a:lnTo>
                  <a:pt x="380240" y="323126"/>
                </a:lnTo>
                <a:lnTo>
                  <a:pt x="373975" y="318211"/>
                </a:lnTo>
                <a:close/>
              </a:path>
              <a:path w="497205" h="513079">
                <a:moveTo>
                  <a:pt x="223838" y="333934"/>
                </a:moveTo>
                <a:lnTo>
                  <a:pt x="166664" y="333934"/>
                </a:lnTo>
                <a:lnTo>
                  <a:pt x="178488" y="346659"/>
                </a:lnTo>
                <a:lnTo>
                  <a:pt x="111381" y="408534"/>
                </a:lnTo>
                <a:lnTo>
                  <a:pt x="207832" y="408534"/>
                </a:lnTo>
                <a:lnTo>
                  <a:pt x="215702" y="384158"/>
                </a:lnTo>
                <a:lnTo>
                  <a:pt x="221629" y="352717"/>
                </a:lnTo>
                <a:lnTo>
                  <a:pt x="221668" y="352514"/>
                </a:lnTo>
                <a:lnTo>
                  <a:pt x="222423" y="345364"/>
                </a:lnTo>
                <a:lnTo>
                  <a:pt x="223372" y="336652"/>
                </a:lnTo>
                <a:lnTo>
                  <a:pt x="223433" y="336088"/>
                </a:lnTo>
                <a:lnTo>
                  <a:pt x="223838" y="333934"/>
                </a:lnTo>
                <a:close/>
              </a:path>
              <a:path w="497205" h="513079">
                <a:moveTo>
                  <a:pt x="396953" y="336652"/>
                </a:moveTo>
                <a:lnTo>
                  <a:pt x="373725" y="364935"/>
                </a:lnTo>
                <a:lnTo>
                  <a:pt x="401500" y="387655"/>
                </a:lnTo>
                <a:lnTo>
                  <a:pt x="398769" y="392799"/>
                </a:lnTo>
                <a:lnTo>
                  <a:pt x="394604" y="396863"/>
                </a:lnTo>
                <a:lnTo>
                  <a:pt x="391035" y="401384"/>
                </a:lnTo>
                <a:lnTo>
                  <a:pt x="447549" y="401384"/>
                </a:lnTo>
                <a:lnTo>
                  <a:pt x="447965" y="400749"/>
                </a:lnTo>
                <a:lnTo>
                  <a:pt x="476971" y="370964"/>
                </a:lnTo>
                <a:lnTo>
                  <a:pt x="485370" y="358089"/>
                </a:lnTo>
                <a:lnTo>
                  <a:pt x="425223" y="358089"/>
                </a:lnTo>
                <a:lnTo>
                  <a:pt x="396953" y="336652"/>
                </a:lnTo>
                <a:close/>
              </a:path>
              <a:path w="497205" h="513079">
                <a:moveTo>
                  <a:pt x="101386" y="344272"/>
                </a:moveTo>
                <a:lnTo>
                  <a:pt x="74386" y="367614"/>
                </a:lnTo>
                <a:lnTo>
                  <a:pt x="73344" y="367792"/>
                </a:lnTo>
                <a:lnTo>
                  <a:pt x="123451" y="367792"/>
                </a:lnTo>
                <a:lnTo>
                  <a:pt x="116274" y="360104"/>
                </a:lnTo>
                <a:lnTo>
                  <a:pt x="111238" y="354894"/>
                </a:lnTo>
                <a:lnTo>
                  <a:pt x="106236" y="349653"/>
                </a:lnTo>
                <a:lnTo>
                  <a:pt x="101386" y="344272"/>
                </a:lnTo>
                <a:close/>
              </a:path>
              <a:path w="497205" h="513079">
                <a:moveTo>
                  <a:pt x="491401" y="288074"/>
                </a:moveTo>
                <a:lnTo>
                  <a:pt x="364555" y="288074"/>
                </a:lnTo>
                <a:lnTo>
                  <a:pt x="436691" y="344272"/>
                </a:lnTo>
                <a:lnTo>
                  <a:pt x="425223" y="358089"/>
                </a:lnTo>
                <a:lnTo>
                  <a:pt x="485370" y="358089"/>
                </a:lnTo>
                <a:lnTo>
                  <a:pt x="488038" y="354000"/>
                </a:lnTo>
                <a:lnTo>
                  <a:pt x="496687" y="318211"/>
                </a:lnTo>
                <a:lnTo>
                  <a:pt x="496767" y="317883"/>
                </a:lnTo>
                <a:lnTo>
                  <a:pt x="491499" y="288620"/>
                </a:lnTo>
                <a:lnTo>
                  <a:pt x="491401" y="288074"/>
                </a:lnTo>
                <a:close/>
              </a:path>
              <a:path w="497205" h="513079">
                <a:moveTo>
                  <a:pt x="360020" y="293929"/>
                </a:moveTo>
                <a:lnTo>
                  <a:pt x="128920" y="293929"/>
                </a:lnTo>
                <a:lnTo>
                  <a:pt x="140807" y="305334"/>
                </a:lnTo>
                <a:lnTo>
                  <a:pt x="141175" y="306616"/>
                </a:lnTo>
                <a:lnTo>
                  <a:pt x="115216" y="331813"/>
                </a:lnTo>
                <a:lnTo>
                  <a:pt x="139651" y="357747"/>
                </a:lnTo>
                <a:lnTo>
                  <a:pt x="166664" y="333934"/>
                </a:lnTo>
                <a:lnTo>
                  <a:pt x="223838" y="333934"/>
                </a:lnTo>
                <a:lnTo>
                  <a:pt x="225079" y="327341"/>
                </a:lnTo>
                <a:lnTo>
                  <a:pt x="227789" y="321310"/>
                </a:lnTo>
                <a:lnTo>
                  <a:pt x="231434" y="317107"/>
                </a:lnTo>
                <a:lnTo>
                  <a:pt x="372567" y="317107"/>
                </a:lnTo>
                <a:lnTo>
                  <a:pt x="353595" y="302222"/>
                </a:lnTo>
                <a:lnTo>
                  <a:pt x="360020" y="293929"/>
                </a:lnTo>
                <a:close/>
              </a:path>
              <a:path w="497205" h="513079">
                <a:moveTo>
                  <a:pt x="376858" y="330975"/>
                </a:moveTo>
                <a:lnTo>
                  <a:pt x="330892" y="330975"/>
                </a:lnTo>
                <a:lnTo>
                  <a:pt x="358663" y="352717"/>
                </a:lnTo>
                <a:lnTo>
                  <a:pt x="376858" y="330975"/>
                </a:lnTo>
                <a:close/>
              </a:path>
              <a:path w="497205" h="513079">
                <a:moveTo>
                  <a:pt x="303200" y="234709"/>
                </a:moveTo>
                <a:lnTo>
                  <a:pt x="169509" y="234709"/>
                </a:lnTo>
                <a:lnTo>
                  <a:pt x="179897" y="235801"/>
                </a:lnTo>
                <a:lnTo>
                  <a:pt x="185809" y="237903"/>
                </a:lnTo>
                <a:lnTo>
                  <a:pt x="185670" y="237903"/>
                </a:lnTo>
                <a:lnTo>
                  <a:pt x="189626" y="242685"/>
                </a:lnTo>
                <a:lnTo>
                  <a:pt x="187531" y="247699"/>
                </a:lnTo>
                <a:lnTo>
                  <a:pt x="187412" y="247982"/>
                </a:lnTo>
                <a:lnTo>
                  <a:pt x="187336" y="248165"/>
                </a:lnTo>
                <a:lnTo>
                  <a:pt x="187238" y="248400"/>
                </a:lnTo>
                <a:lnTo>
                  <a:pt x="179516" y="250533"/>
                </a:lnTo>
                <a:lnTo>
                  <a:pt x="163959" y="251194"/>
                </a:lnTo>
                <a:lnTo>
                  <a:pt x="451737" y="251194"/>
                </a:lnTo>
                <a:lnTo>
                  <a:pt x="444988" y="248165"/>
                </a:lnTo>
                <a:lnTo>
                  <a:pt x="319616" y="248165"/>
                </a:lnTo>
                <a:lnTo>
                  <a:pt x="311731" y="247699"/>
                </a:lnTo>
                <a:lnTo>
                  <a:pt x="305653" y="246164"/>
                </a:lnTo>
                <a:lnTo>
                  <a:pt x="302846" y="244831"/>
                </a:lnTo>
                <a:lnTo>
                  <a:pt x="301716" y="243967"/>
                </a:lnTo>
                <a:lnTo>
                  <a:pt x="303025" y="235801"/>
                </a:lnTo>
                <a:lnTo>
                  <a:pt x="303094" y="235369"/>
                </a:lnTo>
                <a:lnTo>
                  <a:pt x="303200" y="234709"/>
                </a:lnTo>
                <a:close/>
              </a:path>
              <a:path w="497205" h="513079">
                <a:moveTo>
                  <a:pt x="411165" y="241532"/>
                </a:moveTo>
                <a:lnTo>
                  <a:pt x="385634" y="242321"/>
                </a:lnTo>
                <a:lnTo>
                  <a:pt x="333126" y="247699"/>
                </a:lnTo>
                <a:lnTo>
                  <a:pt x="332336" y="247699"/>
                </a:lnTo>
                <a:lnTo>
                  <a:pt x="327702" y="247982"/>
                </a:lnTo>
                <a:lnTo>
                  <a:pt x="319616" y="248165"/>
                </a:lnTo>
                <a:lnTo>
                  <a:pt x="444988" y="248165"/>
                </a:lnTo>
                <a:lnTo>
                  <a:pt x="437136" y="244640"/>
                </a:lnTo>
                <a:lnTo>
                  <a:pt x="411165" y="241532"/>
                </a:lnTo>
                <a:close/>
              </a:path>
              <a:path w="497205" h="513079">
                <a:moveTo>
                  <a:pt x="146992" y="9148"/>
                </a:moveTo>
                <a:lnTo>
                  <a:pt x="109627" y="18008"/>
                </a:lnTo>
                <a:lnTo>
                  <a:pt x="81799" y="45597"/>
                </a:lnTo>
                <a:lnTo>
                  <a:pt x="70093" y="61989"/>
                </a:lnTo>
                <a:lnTo>
                  <a:pt x="52921" y="80107"/>
                </a:lnTo>
                <a:lnTo>
                  <a:pt x="34401" y="95403"/>
                </a:lnTo>
                <a:lnTo>
                  <a:pt x="18085" y="112527"/>
                </a:lnTo>
                <a:lnTo>
                  <a:pt x="7520" y="136132"/>
                </a:lnTo>
                <a:lnTo>
                  <a:pt x="8287" y="164211"/>
                </a:lnTo>
                <a:lnTo>
                  <a:pt x="8379" y="167577"/>
                </a:lnTo>
                <a:lnTo>
                  <a:pt x="8431" y="169494"/>
                </a:lnTo>
                <a:lnTo>
                  <a:pt x="8548" y="173800"/>
                </a:lnTo>
                <a:lnTo>
                  <a:pt x="8628" y="176721"/>
                </a:lnTo>
                <a:lnTo>
                  <a:pt x="61465" y="225734"/>
                </a:lnTo>
                <a:lnTo>
                  <a:pt x="100141" y="235369"/>
                </a:lnTo>
                <a:lnTo>
                  <a:pt x="145168" y="238280"/>
                </a:lnTo>
                <a:lnTo>
                  <a:pt x="159006" y="237693"/>
                </a:lnTo>
                <a:lnTo>
                  <a:pt x="165432" y="237097"/>
                </a:lnTo>
                <a:lnTo>
                  <a:pt x="169509" y="234709"/>
                </a:lnTo>
                <a:lnTo>
                  <a:pt x="302312" y="234709"/>
                </a:lnTo>
                <a:lnTo>
                  <a:pt x="309920" y="233960"/>
                </a:lnTo>
                <a:lnTo>
                  <a:pt x="314797" y="232944"/>
                </a:lnTo>
                <a:lnTo>
                  <a:pt x="336531" y="229961"/>
                </a:lnTo>
                <a:lnTo>
                  <a:pt x="380471" y="227566"/>
                </a:lnTo>
                <a:lnTo>
                  <a:pt x="402427" y="224333"/>
                </a:lnTo>
                <a:lnTo>
                  <a:pt x="438086" y="211253"/>
                </a:lnTo>
                <a:lnTo>
                  <a:pt x="465755" y="189992"/>
                </a:lnTo>
                <a:lnTo>
                  <a:pt x="135028" y="189992"/>
                </a:lnTo>
                <a:lnTo>
                  <a:pt x="134495" y="189802"/>
                </a:lnTo>
                <a:lnTo>
                  <a:pt x="66613" y="130150"/>
                </a:lnTo>
                <a:lnTo>
                  <a:pt x="67096" y="128689"/>
                </a:lnTo>
                <a:lnTo>
                  <a:pt x="78463" y="115824"/>
                </a:lnTo>
                <a:lnTo>
                  <a:pt x="127786" y="115824"/>
                </a:lnTo>
                <a:lnTo>
                  <a:pt x="129809" y="113589"/>
                </a:lnTo>
                <a:lnTo>
                  <a:pt x="129707" y="113272"/>
                </a:lnTo>
                <a:lnTo>
                  <a:pt x="129580" y="112878"/>
                </a:lnTo>
                <a:lnTo>
                  <a:pt x="103977" y="88989"/>
                </a:lnTo>
                <a:lnTo>
                  <a:pt x="103647" y="87338"/>
                </a:lnTo>
                <a:lnTo>
                  <a:pt x="113461" y="77877"/>
                </a:lnTo>
                <a:lnTo>
                  <a:pt x="114975" y="75845"/>
                </a:lnTo>
                <a:lnTo>
                  <a:pt x="115712" y="75692"/>
                </a:lnTo>
                <a:lnTo>
                  <a:pt x="229816" y="75692"/>
                </a:lnTo>
                <a:lnTo>
                  <a:pt x="225805" y="61989"/>
                </a:lnTo>
                <a:lnTo>
                  <a:pt x="194883" y="23698"/>
                </a:lnTo>
                <a:lnTo>
                  <a:pt x="163406" y="10124"/>
                </a:lnTo>
                <a:lnTo>
                  <a:pt x="146992" y="9148"/>
                </a:lnTo>
                <a:close/>
              </a:path>
              <a:path w="497205" h="513079">
                <a:moveTo>
                  <a:pt x="144646" y="125298"/>
                </a:moveTo>
                <a:lnTo>
                  <a:pt x="144231" y="125661"/>
                </a:lnTo>
                <a:lnTo>
                  <a:pt x="119852" y="151791"/>
                </a:lnTo>
                <a:lnTo>
                  <a:pt x="146623" y="175629"/>
                </a:lnTo>
                <a:lnTo>
                  <a:pt x="147182" y="176492"/>
                </a:lnTo>
                <a:lnTo>
                  <a:pt x="138013" y="186652"/>
                </a:lnTo>
                <a:lnTo>
                  <a:pt x="136375" y="188392"/>
                </a:lnTo>
                <a:lnTo>
                  <a:pt x="135028" y="189992"/>
                </a:lnTo>
                <a:lnTo>
                  <a:pt x="465755" y="189992"/>
                </a:lnTo>
                <a:lnTo>
                  <a:pt x="467038" y="189006"/>
                </a:lnTo>
                <a:lnTo>
                  <a:pt x="471155" y="181407"/>
                </a:lnTo>
                <a:lnTo>
                  <a:pt x="243347" y="181407"/>
                </a:lnTo>
                <a:lnTo>
                  <a:pt x="237987" y="173800"/>
                </a:lnTo>
                <a:lnTo>
                  <a:pt x="237517" y="169494"/>
                </a:lnTo>
                <a:lnTo>
                  <a:pt x="236563" y="155032"/>
                </a:lnTo>
                <a:lnTo>
                  <a:pt x="236467" y="149060"/>
                </a:lnTo>
                <a:lnTo>
                  <a:pt x="171198" y="149060"/>
                </a:lnTo>
                <a:lnTo>
                  <a:pt x="144646" y="125298"/>
                </a:lnTo>
                <a:close/>
              </a:path>
              <a:path w="497205" h="513079">
                <a:moveTo>
                  <a:pt x="340029" y="0"/>
                </a:moveTo>
                <a:lnTo>
                  <a:pt x="280931" y="31636"/>
                </a:lnTo>
                <a:lnTo>
                  <a:pt x="262428" y="66669"/>
                </a:lnTo>
                <a:lnTo>
                  <a:pt x="255470" y="107797"/>
                </a:lnTo>
                <a:lnTo>
                  <a:pt x="253262" y="151791"/>
                </a:lnTo>
                <a:lnTo>
                  <a:pt x="253227" y="152476"/>
                </a:lnTo>
                <a:lnTo>
                  <a:pt x="251953" y="158280"/>
                </a:lnTo>
                <a:lnTo>
                  <a:pt x="251856" y="158725"/>
                </a:lnTo>
                <a:lnTo>
                  <a:pt x="253456" y="167577"/>
                </a:lnTo>
                <a:lnTo>
                  <a:pt x="251462" y="174892"/>
                </a:lnTo>
                <a:lnTo>
                  <a:pt x="249176" y="177572"/>
                </a:lnTo>
                <a:lnTo>
                  <a:pt x="243347" y="181407"/>
                </a:lnTo>
                <a:lnTo>
                  <a:pt x="471155" y="181407"/>
                </a:lnTo>
                <a:lnTo>
                  <a:pt x="473563" y="176962"/>
                </a:lnTo>
                <a:lnTo>
                  <a:pt x="353494" y="176962"/>
                </a:lnTo>
                <a:lnTo>
                  <a:pt x="341835" y="164211"/>
                </a:lnTo>
                <a:lnTo>
                  <a:pt x="367667" y="138291"/>
                </a:lnTo>
                <a:lnTo>
                  <a:pt x="367216" y="137833"/>
                </a:lnTo>
                <a:lnTo>
                  <a:pt x="315495" y="137833"/>
                </a:lnTo>
                <a:lnTo>
                  <a:pt x="303608" y="125083"/>
                </a:lnTo>
                <a:lnTo>
                  <a:pt x="308423" y="119463"/>
                </a:lnTo>
                <a:lnTo>
                  <a:pt x="313663" y="114238"/>
                </a:lnTo>
                <a:lnTo>
                  <a:pt x="319099" y="109197"/>
                </a:lnTo>
                <a:lnTo>
                  <a:pt x="324500" y="104128"/>
                </a:lnTo>
                <a:lnTo>
                  <a:pt x="367426" y="62510"/>
                </a:lnTo>
                <a:lnTo>
                  <a:pt x="369394" y="61468"/>
                </a:lnTo>
                <a:lnTo>
                  <a:pt x="423856" y="61468"/>
                </a:lnTo>
                <a:lnTo>
                  <a:pt x="415559" y="53963"/>
                </a:lnTo>
                <a:lnTo>
                  <a:pt x="411136" y="47366"/>
                </a:lnTo>
                <a:lnTo>
                  <a:pt x="407640" y="40567"/>
                </a:lnTo>
                <a:lnTo>
                  <a:pt x="404211" y="33792"/>
                </a:lnTo>
                <a:lnTo>
                  <a:pt x="399988" y="27267"/>
                </a:lnTo>
                <a:lnTo>
                  <a:pt x="383231" y="11853"/>
                </a:lnTo>
                <a:lnTo>
                  <a:pt x="362541" y="2483"/>
                </a:lnTo>
                <a:lnTo>
                  <a:pt x="340029" y="0"/>
                </a:lnTo>
                <a:close/>
              </a:path>
              <a:path w="497205" h="513079">
                <a:moveTo>
                  <a:pt x="471780" y="100076"/>
                </a:moveTo>
                <a:lnTo>
                  <a:pt x="407685" y="100076"/>
                </a:lnTo>
                <a:lnTo>
                  <a:pt x="420016" y="113272"/>
                </a:lnTo>
                <a:lnTo>
                  <a:pt x="353494" y="176962"/>
                </a:lnTo>
                <a:lnTo>
                  <a:pt x="473563" y="176962"/>
                </a:lnTo>
                <a:lnTo>
                  <a:pt x="483683" y="158280"/>
                </a:lnTo>
                <a:lnTo>
                  <a:pt x="482424" y="119761"/>
                </a:lnTo>
                <a:lnTo>
                  <a:pt x="471780" y="100076"/>
                </a:lnTo>
                <a:close/>
              </a:path>
              <a:path w="497205" h="513079">
                <a:moveTo>
                  <a:pt x="229816" y="75692"/>
                </a:moveTo>
                <a:lnTo>
                  <a:pt x="115712" y="75692"/>
                </a:lnTo>
                <a:lnTo>
                  <a:pt x="118175" y="77877"/>
                </a:lnTo>
                <a:lnTo>
                  <a:pt x="124240" y="82789"/>
                </a:lnTo>
                <a:lnTo>
                  <a:pt x="129620" y="87338"/>
                </a:lnTo>
                <a:lnTo>
                  <a:pt x="139892" y="96241"/>
                </a:lnTo>
                <a:lnTo>
                  <a:pt x="150862" y="105944"/>
                </a:lnTo>
                <a:lnTo>
                  <a:pt x="172557" y="125661"/>
                </a:lnTo>
                <a:lnTo>
                  <a:pt x="183441" y="135471"/>
                </a:lnTo>
                <a:lnTo>
                  <a:pt x="183072" y="137198"/>
                </a:lnTo>
                <a:lnTo>
                  <a:pt x="171198" y="149060"/>
                </a:lnTo>
                <a:lnTo>
                  <a:pt x="236467" y="149060"/>
                </a:lnTo>
                <a:lnTo>
                  <a:pt x="236324" y="140197"/>
                </a:lnTo>
                <a:lnTo>
                  <a:pt x="236209" y="125083"/>
                </a:lnTo>
                <a:lnTo>
                  <a:pt x="235859" y="115824"/>
                </a:lnTo>
                <a:lnTo>
                  <a:pt x="235734" y="112527"/>
                </a:lnTo>
                <a:lnTo>
                  <a:pt x="235663" y="110643"/>
                </a:lnTo>
                <a:lnTo>
                  <a:pt x="232545" y="85015"/>
                </a:lnTo>
                <a:lnTo>
                  <a:pt x="229861" y="75845"/>
                </a:lnTo>
                <a:lnTo>
                  <a:pt x="229816" y="75692"/>
                </a:lnTo>
                <a:close/>
              </a:path>
              <a:path w="497205" h="513079">
                <a:moveTo>
                  <a:pt x="127786" y="115824"/>
                </a:moveTo>
                <a:lnTo>
                  <a:pt x="78463" y="115824"/>
                </a:lnTo>
                <a:lnTo>
                  <a:pt x="105933" y="139980"/>
                </a:lnTo>
                <a:lnTo>
                  <a:pt x="127786" y="115824"/>
                </a:lnTo>
                <a:close/>
              </a:path>
              <a:path w="497205" h="513079">
                <a:moveTo>
                  <a:pt x="342407" y="112687"/>
                </a:moveTo>
                <a:lnTo>
                  <a:pt x="315495" y="137833"/>
                </a:lnTo>
                <a:lnTo>
                  <a:pt x="367216" y="137833"/>
                </a:lnTo>
                <a:lnTo>
                  <a:pt x="342407" y="112687"/>
                </a:lnTo>
                <a:close/>
              </a:path>
              <a:path w="497205" h="513079">
                <a:moveTo>
                  <a:pt x="423856" y="61468"/>
                </a:moveTo>
                <a:lnTo>
                  <a:pt x="369394" y="61468"/>
                </a:lnTo>
                <a:lnTo>
                  <a:pt x="381345" y="73698"/>
                </a:lnTo>
                <a:lnTo>
                  <a:pt x="356262" y="99784"/>
                </a:lnTo>
                <a:lnTo>
                  <a:pt x="380518" y="125083"/>
                </a:lnTo>
                <a:lnTo>
                  <a:pt x="381775" y="125083"/>
                </a:lnTo>
                <a:lnTo>
                  <a:pt x="407685" y="100076"/>
                </a:lnTo>
                <a:lnTo>
                  <a:pt x="471780" y="100076"/>
                </a:lnTo>
                <a:lnTo>
                  <a:pt x="470535" y="97773"/>
                </a:lnTo>
                <a:lnTo>
                  <a:pt x="452968" y="82971"/>
                </a:lnTo>
                <a:lnTo>
                  <a:pt x="433413" y="70114"/>
                </a:lnTo>
                <a:lnTo>
                  <a:pt x="423856" y="61468"/>
                </a:lnTo>
                <a:close/>
              </a:path>
            </a:pathLst>
          </a:custGeom>
          <a:solidFill>
            <a:srgbClr val="004F38"/>
          </a:solidFill>
        </p:spPr>
        <p:txBody>
          <a:bodyPr wrap="square" lIns="0" tIns="0" rIns="0" bIns="0" rtlCol="0"/>
          <a:lstStyle/>
          <a:p>
            <a:endParaRPr/>
          </a:p>
        </p:txBody>
      </p:sp>
      <p:grpSp>
        <p:nvGrpSpPr>
          <p:cNvPr id="147" name="object 21">
            <a:extLst>
              <a:ext uri="{FF2B5EF4-FFF2-40B4-BE49-F238E27FC236}">
                <a16:creationId xmlns:a16="http://schemas.microsoft.com/office/drawing/2014/main" id="{5B7BD8EB-41EF-7278-AEA8-7C37D2ED0C04}"/>
              </a:ext>
            </a:extLst>
          </p:cNvPr>
          <p:cNvGrpSpPr/>
          <p:nvPr/>
        </p:nvGrpSpPr>
        <p:grpSpPr>
          <a:xfrm>
            <a:off x="-9107397" y="2686924"/>
            <a:ext cx="505460" cy="349884"/>
            <a:chOff x="3888308" y="6296530"/>
            <a:chExt cx="505459" cy="349885"/>
          </a:xfrm>
        </p:grpSpPr>
        <p:sp>
          <p:nvSpPr>
            <p:cNvPr id="148" name="object 22">
              <a:extLst>
                <a:ext uri="{FF2B5EF4-FFF2-40B4-BE49-F238E27FC236}">
                  <a16:creationId xmlns:a16="http://schemas.microsoft.com/office/drawing/2014/main" id="{39035060-3504-80A3-F46E-6DC36ABFB9C4}"/>
                </a:ext>
              </a:extLst>
            </p:cNvPr>
            <p:cNvSpPr/>
            <p:nvPr/>
          </p:nvSpPr>
          <p:spPr>
            <a:xfrm>
              <a:off x="4054727" y="6296530"/>
              <a:ext cx="339090" cy="334010"/>
            </a:xfrm>
            <a:custGeom>
              <a:avLst/>
              <a:gdLst/>
              <a:ahLst/>
              <a:cxnLst/>
              <a:rect l="l" t="t" r="r" b="b"/>
              <a:pathLst>
                <a:path w="339089" h="334009">
                  <a:moveTo>
                    <a:pt x="151794" y="0"/>
                  </a:moveTo>
                  <a:lnTo>
                    <a:pt x="101825" y="12765"/>
                  </a:lnTo>
                  <a:lnTo>
                    <a:pt x="58282" y="40214"/>
                  </a:lnTo>
                  <a:lnTo>
                    <a:pt x="24747" y="79131"/>
                  </a:lnTo>
                  <a:lnTo>
                    <a:pt x="4804" y="126301"/>
                  </a:lnTo>
                  <a:lnTo>
                    <a:pt x="0" y="167975"/>
                  </a:lnTo>
                  <a:lnTo>
                    <a:pt x="5069" y="207063"/>
                  </a:lnTo>
                  <a:lnTo>
                    <a:pt x="39840" y="273651"/>
                  </a:lnTo>
                  <a:lnTo>
                    <a:pt x="99132" y="318416"/>
                  </a:lnTo>
                  <a:lnTo>
                    <a:pt x="172963" y="333707"/>
                  </a:lnTo>
                  <a:lnTo>
                    <a:pt x="212211" y="327909"/>
                  </a:lnTo>
                  <a:lnTo>
                    <a:pt x="251349" y="311873"/>
                  </a:lnTo>
                  <a:lnTo>
                    <a:pt x="258405" y="307178"/>
                  </a:lnTo>
                  <a:lnTo>
                    <a:pt x="267518" y="300526"/>
                  </a:lnTo>
                  <a:lnTo>
                    <a:pt x="276175" y="294407"/>
                  </a:lnTo>
                  <a:lnTo>
                    <a:pt x="281867" y="291312"/>
                  </a:lnTo>
                  <a:lnTo>
                    <a:pt x="291261" y="290733"/>
                  </a:lnTo>
                  <a:lnTo>
                    <a:pt x="338676" y="290733"/>
                  </a:lnTo>
                  <a:lnTo>
                    <a:pt x="338865" y="290029"/>
                  </a:lnTo>
                  <a:lnTo>
                    <a:pt x="335763" y="277382"/>
                  </a:lnTo>
                  <a:lnTo>
                    <a:pt x="330014" y="262966"/>
                  </a:lnTo>
                  <a:lnTo>
                    <a:pt x="325878" y="252196"/>
                  </a:lnTo>
                  <a:lnTo>
                    <a:pt x="161408" y="252196"/>
                  </a:lnTo>
                  <a:lnTo>
                    <a:pt x="153189" y="245992"/>
                  </a:lnTo>
                  <a:lnTo>
                    <a:pt x="150855" y="235778"/>
                  </a:lnTo>
                  <a:lnTo>
                    <a:pt x="154487" y="225693"/>
                  </a:lnTo>
                  <a:lnTo>
                    <a:pt x="164163" y="219875"/>
                  </a:lnTo>
                  <a:lnTo>
                    <a:pt x="326869" y="219875"/>
                  </a:lnTo>
                  <a:lnTo>
                    <a:pt x="327797" y="217125"/>
                  </a:lnTo>
                  <a:lnTo>
                    <a:pt x="330789" y="208496"/>
                  </a:lnTo>
                  <a:lnTo>
                    <a:pt x="170148" y="208496"/>
                  </a:lnTo>
                  <a:lnTo>
                    <a:pt x="162952" y="208122"/>
                  </a:lnTo>
                  <a:lnTo>
                    <a:pt x="156806" y="204569"/>
                  </a:lnTo>
                  <a:lnTo>
                    <a:pt x="153534" y="198158"/>
                  </a:lnTo>
                  <a:lnTo>
                    <a:pt x="154604" y="179210"/>
                  </a:lnTo>
                  <a:lnTo>
                    <a:pt x="162852" y="165490"/>
                  </a:lnTo>
                  <a:lnTo>
                    <a:pt x="188116" y="141909"/>
                  </a:lnTo>
                  <a:lnTo>
                    <a:pt x="188646" y="140881"/>
                  </a:lnTo>
                  <a:lnTo>
                    <a:pt x="131702" y="140881"/>
                  </a:lnTo>
                  <a:lnTo>
                    <a:pt x="120608" y="140480"/>
                  </a:lnTo>
                  <a:lnTo>
                    <a:pt x="114297" y="134478"/>
                  </a:lnTo>
                  <a:lnTo>
                    <a:pt x="112368" y="124988"/>
                  </a:lnTo>
                  <a:lnTo>
                    <a:pt x="114418" y="114122"/>
                  </a:lnTo>
                  <a:lnTo>
                    <a:pt x="141199" y="85942"/>
                  </a:lnTo>
                  <a:lnTo>
                    <a:pt x="180975" y="80225"/>
                  </a:lnTo>
                  <a:lnTo>
                    <a:pt x="311365" y="80225"/>
                  </a:lnTo>
                  <a:lnTo>
                    <a:pt x="305309" y="69085"/>
                  </a:lnTo>
                  <a:lnTo>
                    <a:pt x="276256" y="38149"/>
                  </a:lnTo>
                  <a:lnTo>
                    <a:pt x="240002" y="15301"/>
                  </a:lnTo>
                  <a:lnTo>
                    <a:pt x="198024" y="2075"/>
                  </a:lnTo>
                  <a:lnTo>
                    <a:pt x="151794" y="0"/>
                  </a:lnTo>
                  <a:close/>
                </a:path>
                <a:path w="339089" h="334009">
                  <a:moveTo>
                    <a:pt x="338676" y="290733"/>
                  </a:moveTo>
                  <a:lnTo>
                    <a:pt x="291261" y="290733"/>
                  </a:lnTo>
                  <a:lnTo>
                    <a:pt x="303286" y="291598"/>
                  </a:lnTo>
                  <a:lnTo>
                    <a:pt x="315596" y="292948"/>
                  </a:lnTo>
                  <a:lnTo>
                    <a:pt x="325847" y="293827"/>
                  </a:lnTo>
                  <a:lnTo>
                    <a:pt x="329962" y="293979"/>
                  </a:lnTo>
                  <a:lnTo>
                    <a:pt x="337569" y="294855"/>
                  </a:lnTo>
                  <a:lnTo>
                    <a:pt x="338676" y="290733"/>
                  </a:lnTo>
                  <a:close/>
                </a:path>
                <a:path w="339089" h="334009">
                  <a:moveTo>
                    <a:pt x="326869" y="219875"/>
                  </a:moveTo>
                  <a:lnTo>
                    <a:pt x="164163" y="219875"/>
                  </a:lnTo>
                  <a:lnTo>
                    <a:pt x="180010" y="223898"/>
                  </a:lnTo>
                  <a:lnTo>
                    <a:pt x="185141" y="237116"/>
                  </a:lnTo>
                  <a:lnTo>
                    <a:pt x="179094" y="249794"/>
                  </a:lnTo>
                  <a:lnTo>
                    <a:pt x="161408" y="252196"/>
                  </a:lnTo>
                  <a:lnTo>
                    <a:pt x="325878" y="252196"/>
                  </a:lnTo>
                  <a:lnTo>
                    <a:pt x="324554" y="248749"/>
                  </a:lnTo>
                  <a:lnTo>
                    <a:pt x="322394" y="237116"/>
                  </a:lnTo>
                  <a:lnTo>
                    <a:pt x="322317" y="236702"/>
                  </a:lnTo>
                  <a:lnTo>
                    <a:pt x="324076" y="228153"/>
                  </a:lnTo>
                  <a:lnTo>
                    <a:pt x="326869" y="219875"/>
                  </a:lnTo>
                  <a:close/>
                </a:path>
                <a:path w="339089" h="334009">
                  <a:moveTo>
                    <a:pt x="311365" y="80225"/>
                  </a:moveTo>
                  <a:lnTo>
                    <a:pt x="180975" y="80225"/>
                  </a:lnTo>
                  <a:lnTo>
                    <a:pt x="215555" y="96302"/>
                  </a:lnTo>
                  <a:lnTo>
                    <a:pt x="226749" y="133502"/>
                  </a:lnTo>
                  <a:lnTo>
                    <a:pt x="219540" y="148892"/>
                  </a:lnTo>
                  <a:lnTo>
                    <a:pt x="206159" y="162147"/>
                  </a:lnTo>
                  <a:lnTo>
                    <a:pt x="191916" y="175096"/>
                  </a:lnTo>
                  <a:lnTo>
                    <a:pt x="182121" y="189572"/>
                  </a:lnTo>
                  <a:lnTo>
                    <a:pt x="180407" y="194271"/>
                  </a:lnTo>
                  <a:lnTo>
                    <a:pt x="180775" y="201510"/>
                  </a:lnTo>
                  <a:lnTo>
                    <a:pt x="177444" y="204569"/>
                  </a:lnTo>
                  <a:lnTo>
                    <a:pt x="176332" y="205487"/>
                  </a:lnTo>
                  <a:lnTo>
                    <a:pt x="170148" y="208496"/>
                  </a:lnTo>
                  <a:lnTo>
                    <a:pt x="330789" y="208496"/>
                  </a:lnTo>
                  <a:lnTo>
                    <a:pt x="331832" y="205487"/>
                  </a:lnTo>
                  <a:lnTo>
                    <a:pt x="334534" y="195110"/>
                  </a:lnTo>
                  <a:lnTo>
                    <a:pt x="335923" y="149097"/>
                  </a:lnTo>
                  <a:lnTo>
                    <a:pt x="325690" y="106578"/>
                  </a:lnTo>
                  <a:lnTo>
                    <a:pt x="311365" y="80225"/>
                  </a:lnTo>
                  <a:close/>
                </a:path>
                <a:path w="339089" h="334009">
                  <a:moveTo>
                    <a:pt x="163960" y="104190"/>
                  </a:moveTo>
                  <a:lnTo>
                    <a:pt x="151378" y="110795"/>
                  </a:lnTo>
                  <a:lnTo>
                    <a:pt x="144407" y="122564"/>
                  </a:lnTo>
                  <a:lnTo>
                    <a:pt x="139148" y="134319"/>
                  </a:lnTo>
                  <a:lnTo>
                    <a:pt x="131702" y="140881"/>
                  </a:lnTo>
                  <a:lnTo>
                    <a:pt x="188646" y="140881"/>
                  </a:lnTo>
                  <a:lnTo>
                    <a:pt x="195841" y="126915"/>
                  </a:lnTo>
                  <a:lnTo>
                    <a:pt x="192665" y="114122"/>
                  </a:lnTo>
                  <a:lnTo>
                    <a:pt x="181159" y="105726"/>
                  </a:lnTo>
                  <a:lnTo>
                    <a:pt x="163960" y="104190"/>
                  </a:lnTo>
                  <a:close/>
                </a:path>
              </a:pathLst>
            </a:custGeom>
            <a:solidFill>
              <a:srgbClr val="004F38"/>
            </a:solidFill>
          </p:spPr>
          <p:txBody>
            <a:bodyPr wrap="square" lIns="0" tIns="0" rIns="0" bIns="0" rtlCol="0"/>
            <a:lstStyle/>
            <a:p>
              <a:endParaRPr>
                <a:solidFill>
                  <a:srgbClr val="0B9A6D"/>
                </a:solidFill>
              </a:endParaRPr>
            </a:p>
          </p:txBody>
        </p:sp>
        <p:sp>
          <p:nvSpPr>
            <p:cNvPr id="149" name="object 23">
              <a:extLst>
                <a:ext uri="{FF2B5EF4-FFF2-40B4-BE49-F238E27FC236}">
                  <a16:creationId xmlns:a16="http://schemas.microsoft.com/office/drawing/2014/main" id="{B525D712-9FA4-64A1-D81A-C668EA322882}"/>
                </a:ext>
              </a:extLst>
            </p:cNvPr>
            <p:cNvSpPr/>
            <p:nvPr/>
          </p:nvSpPr>
          <p:spPr>
            <a:xfrm>
              <a:off x="3888308" y="6383800"/>
              <a:ext cx="227329" cy="262255"/>
            </a:xfrm>
            <a:custGeom>
              <a:avLst/>
              <a:gdLst/>
              <a:ahLst/>
              <a:cxnLst/>
              <a:rect l="l" t="t" r="r" b="b"/>
              <a:pathLst>
                <a:path w="227329" h="262254">
                  <a:moveTo>
                    <a:pt x="224619" y="228548"/>
                  </a:moveTo>
                  <a:lnTo>
                    <a:pt x="35635" y="228548"/>
                  </a:lnTo>
                  <a:lnTo>
                    <a:pt x="43205" y="228774"/>
                  </a:lnTo>
                  <a:lnTo>
                    <a:pt x="48331" y="231022"/>
                  </a:lnTo>
                  <a:lnTo>
                    <a:pt x="54486" y="235173"/>
                  </a:lnTo>
                  <a:lnTo>
                    <a:pt x="60693" y="239770"/>
                  </a:lnTo>
                  <a:lnTo>
                    <a:pt x="65976" y="243354"/>
                  </a:lnTo>
                  <a:lnTo>
                    <a:pt x="102838" y="258117"/>
                  </a:lnTo>
                  <a:lnTo>
                    <a:pt x="142032" y="262042"/>
                  </a:lnTo>
                  <a:lnTo>
                    <a:pt x="180514" y="254612"/>
                  </a:lnTo>
                  <a:lnTo>
                    <a:pt x="215239" y="235315"/>
                  </a:lnTo>
                  <a:lnTo>
                    <a:pt x="217182" y="233765"/>
                  </a:lnTo>
                  <a:lnTo>
                    <a:pt x="224619" y="228548"/>
                  </a:lnTo>
                  <a:close/>
                </a:path>
                <a:path w="227329" h="262254">
                  <a:moveTo>
                    <a:pt x="119670" y="0"/>
                  </a:moveTo>
                  <a:lnTo>
                    <a:pt x="76429" y="12477"/>
                  </a:lnTo>
                  <a:lnTo>
                    <a:pt x="40622" y="37798"/>
                  </a:lnTo>
                  <a:lnTo>
                    <a:pt x="15082" y="73270"/>
                  </a:lnTo>
                  <a:lnTo>
                    <a:pt x="2642" y="116202"/>
                  </a:lnTo>
                  <a:lnTo>
                    <a:pt x="6032" y="162520"/>
                  </a:lnTo>
                  <a:lnTo>
                    <a:pt x="12369" y="179549"/>
                  </a:lnTo>
                  <a:lnTo>
                    <a:pt x="13690" y="187829"/>
                  </a:lnTo>
                  <a:lnTo>
                    <a:pt x="11029" y="196592"/>
                  </a:lnTo>
                  <a:lnTo>
                    <a:pt x="6073" y="209437"/>
                  </a:lnTo>
                  <a:lnTo>
                    <a:pt x="1503" y="221775"/>
                  </a:lnTo>
                  <a:lnTo>
                    <a:pt x="96" y="228548"/>
                  </a:lnTo>
                  <a:lnTo>
                    <a:pt x="0" y="229015"/>
                  </a:lnTo>
                  <a:lnTo>
                    <a:pt x="502" y="230721"/>
                  </a:lnTo>
                  <a:lnTo>
                    <a:pt x="591" y="231022"/>
                  </a:lnTo>
                  <a:lnTo>
                    <a:pt x="692" y="231365"/>
                  </a:lnTo>
                  <a:lnTo>
                    <a:pt x="812" y="231771"/>
                  </a:lnTo>
                  <a:lnTo>
                    <a:pt x="5168" y="231365"/>
                  </a:lnTo>
                  <a:lnTo>
                    <a:pt x="7389" y="231365"/>
                  </a:lnTo>
                  <a:lnTo>
                    <a:pt x="15855" y="230721"/>
                  </a:lnTo>
                  <a:lnTo>
                    <a:pt x="25866" y="229492"/>
                  </a:lnTo>
                  <a:lnTo>
                    <a:pt x="35635" y="228548"/>
                  </a:lnTo>
                  <a:lnTo>
                    <a:pt x="224619" y="228548"/>
                  </a:lnTo>
                  <a:lnTo>
                    <a:pt x="227266" y="226691"/>
                  </a:lnTo>
                  <a:lnTo>
                    <a:pt x="225298" y="223846"/>
                  </a:lnTo>
                  <a:lnTo>
                    <a:pt x="216662" y="218690"/>
                  </a:lnTo>
                  <a:lnTo>
                    <a:pt x="214591" y="216836"/>
                  </a:lnTo>
                  <a:lnTo>
                    <a:pt x="198338" y="200701"/>
                  </a:lnTo>
                  <a:lnTo>
                    <a:pt x="183921" y="182781"/>
                  </a:lnTo>
                  <a:lnTo>
                    <a:pt x="183013" y="181291"/>
                  </a:lnTo>
                  <a:lnTo>
                    <a:pt x="137027" y="181291"/>
                  </a:lnTo>
                  <a:lnTo>
                    <a:pt x="110661" y="180412"/>
                  </a:lnTo>
                  <a:lnTo>
                    <a:pt x="78471" y="180412"/>
                  </a:lnTo>
                  <a:lnTo>
                    <a:pt x="72626" y="177291"/>
                  </a:lnTo>
                  <a:lnTo>
                    <a:pt x="70280" y="172008"/>
                  </a:lnTo>
                  <a:lnTo>
                    <a:pt x="71894" y="166768"/>
                  </a:lnTo>
                  <a:lnTo>
                    <a:pt x="77757" y="164068"/>
                  </a:lnTo>
                  <a:lnTo>
                    <a:pt x="75253" y="164068"/>
                  </a:lnTo>
                  <a:lnTo>
                    <a:pt x="94423" y="162888"/>
                  </a:lnTo>
                  <a:lnTo>
                    <a:pt x="90760" y="162888"/>
                  </a:lnTo>
                  <a:lnTo>
                    <a:pt x="116847" y="162520"/>
                  </a:lnTo>
                  <a:lnTo>
                    <a:pt x="171709" y="162520"/>
                  </a:lnTo>
                  <a:lnTo>
                    <a:pt x="163195" y="142058"/>
                  </a:lnTo>
                  <a:lnTo>
                    <a:pt x="77076" y="141601"/>
                  </a:lnTo>
                  <a:lnTo>
                    <a:pt x="67551" y="139518"/>
                  </a:lnTo>
                  <a:lnTo>
                    <a:pt x="69469" y="127022"/>
                  </a:lnTo>
                  <a:lnTo>
                    <a:pt x="75399" y="125396"/>
                  </a:lnTo>
                  <a:lnTo>
                    <a:pt x="156425" y="125396"/>
                  </a:lnTo>
                  <a:lnTo>
                    <a:pt x="152374" y="103997"/>
                  </a:lnTo>
                  <a:lnTo>
                    <a:pt x="76822" y="103362"/>
                  </a:lnTo>
                  <a:lnTo>
                    <a:pt x="71638" y="99965"/>
                  </a:lnTo>
                  <a:lnTo>
                    <a:pt x="70834" y="94398"/>
                  </a:lnTo>
                  <a:lnTo>
                    <a:pt x="72668" y="89199"/>
                  </a:lnTo>
                  <a:lnTo>
                    <a:pt x="75399" y="86902"/>
                  </a:lnTo>
                  <a:lnTo>
                    <a:pt x="150888" y="86902"/>
                  </a:lnTo>
                  <a:lnTo>
                    <a:pt x="151362" y="65333"/>
                  </a:lnTo>
                  <a:lnTo>
                    <a:pt x="154414" y="44018"/>
                  </a:lnTo>
                  <a:lnTo>
                    <a:pt x="159859" y="23184"/>
                  </a:lnTo>
                  <a:lnTo>
                    <a:pt x="167513" y="3057"/>
                  </a:lnTo>
                  <a:lnTo>
                    <a:pt x="119670" y="0"/>
                  </a:lnTo>
                  <a:close/>
                </a:path>
                <a:path w="227329" h="262254">
                  <a:moveTo>
                    <a:pt x="171709" y="162520"/>
                  </a:moveTo>
                  <a:lnTo>
                    <a:pt x="116847" y="162520"/>
                  </a:lnTo>
                  <a:lnTo>
                    <a:pt x="138241" y="162888"/>
                  </a:lnTo>
                  <a:lnTo>
                    <a:pt x="160303" y="164068"/>
                  </a:lnTo>
                  <a:lnTo>
                    <a:pt x="161505" y="164068"/>
                  </a:lnTo>
                  <a:lnTo>
                    <a:pt x="168541" y="171091"/>
                  </a:lnTo>
                  <a:lnTo>
                    <a:pt x="163889" y="179549"/>
                  </a:lnTo>
                  <a:lnTo>
                    <a:pt x="163269" y="179549"/>
                  </a:lnTo>
                  <a:lnTo>
                    <a:pt x="155765" y="180412"/>
                  </a:lnTo>
                  <a:lnTo>
                    <a:pt x="137027" y="181291"/>
                  </a:lnTo>
                  <a:lnTo>
                    <a:pt x="183013" y="181291"/>
                  </a:lnTo>
                  <a:lnTo>
                    <a:pt x="171990" y="163194"/>
                  </a:lnTo>
                  <a:lnTo>
                    <a:pt x="171709" y="162520"/>
                  </a:lnTo>
                  <a:close/>
                </a:path>
                <a:path w="227329" h="262254">
                  <a:moveTo>
                    <a:pt x="97331" y="179891"/>
                  </a:moveTo>
                  <a:lnTo>
                    <a:pt x="72903" y="180412"/>
                  </a:lnTo>
                  <a:lnTo>
                    <a:pt x="110661" y="180412"/>
                  </a:lnTo>
                  <a:lnTo>
                    <a:pt x="97331" y="179891"/>
                  </a:lnTo>
                  <a:close/>
                </a:path>
              </a:pathLst>
            </a:custGeom>
            <a:solidFill>
              <a:srgbClr val="7BBD00"/>
            </a:solidFill>
          </p:spPr>
          <p:txBody>
            <a:bodyPr wrap="square" lIns="0" tIns="0" rIns="0" bIns="0" rtlCol="0"/>
            <a:lstStyle/>
            <a:p>
              <a:endParaRPr>
                <a:solidFill>
                  <a:srgbClr val="0B9A6D"/>
                </a:solidFill>
              </a:endParaRPr>
            </a:p>
          </p:txBody>
        </p:sp>
      </p:grpSp>
      <p:grpSp>
        <p:nvGrpSpPr>
          <p:cNvPr id="150" name="object 24">
            <a:extLst>
              <a:ext uri="{FF2B5EF4-FFF2-40B4-BE49-F238E27FC236}">
                <a16:creationId xmlns:a16="http://schemas.microsoft.com/office/drawing/2014/main" id="{13515EDB-1792-1708-94C3-9E5D93D26C0B}"/>
              </a:ext>
            </a:extLst>
          </p:cNvPr>
          <p:cNvGrpSpPr/>
          <p:nvPr/>
        </p:nvGrpSpPr>
        <p:grpSpPr>
          <a:xfrm>
            <a:off x="-8345653" y="2686924"/>
            <a:ext cx="542924" cy="298450"/>
            <a:chOff x="3876259" y="7138965"/>
            <a:chExt cx="542925" cy="298450"/>
          </a:xfrm>
        </p:grpSpPr>
        <p:sp>
          <p:nvSpPr>
            <p:cNvPr id="151" name="object 25">
              <a:extLst>
                <a:ext uri="{FF2B5EF4-FFF2-40B4-BE49-F238E27FC236}">
                  <a16:creationId xmlns:a16="http://schemas.microsoft.com/office/drawing/2014/main" id="{A767ACBD-5180-A5EF-18B0-5FA90C5AC788}"/>
                </a:ext>
              </a:extLst>
            </p:cNvPr>
            <p:cNvSpPr/>
            <p:nvPr/>
          </p:nvSpPr>
          <p:spPr>
            <a:xfrm>
              <a:off x="4013410" y="7138965"/>
              <a:ext cx="271780" cy="298450"/>
            </a:xfrm>
            <a:custGeom>
              <a:avLst/>
              <a:gdLst/>
              <a:ahLst/>
              <a:cxnLst/>
              <a:rect l="l" t="t" r="r" b="b"/>
              <a:pathLst>
                <a:path w="271779" h="298450">
                  <a:moveTo>
                    <a:pt x="19413" y="0"/>
                  </a:moveTo>
                  <a:lnTo>
                    <a:pt x="14460" y="317"/>
                  </a:lnTo>
                  <a:lnTo>
                    <a:pt x="5977" y="6997"/>
                  </a:lnTo>
                  <a:lnTo>
                    <a:pt x="3729" y="11061"/>
                  </a:lnTo>
                  <a:lnTo>
                    <a:pt x="0" y="37289"/>
                  </a:lnTo>
                  <a:lnTo>
                    <a:pt x="5423" y="73783"/>
                  </a:lnTo>
                  <a:lnTo>
                    <a:pt x="15311" y="110634"/>
                  </a:lnTo>
                  <a:lnTo>
                    <a:pt x="24976" y="137934"/>
                  </a:lnTo>
                  <a:lnTo>
                    <a:pt x="31449" y="151757"/>
                  </a:lnTo>
                  <a:lnTo>
                    <a:pt x="38173" y="164988"/>
                  </a:lnTo>
                  <a:lnTo>
                    <a:pt x="44080" y="178568"/>
                  </a:lnTo>
                  <a:lnTo>
                    <a:pt x="48103" y="193433"/>
                  </a:lnTo>
                  <a:lnTo>
                    <a:pt x="50427" y="213528"/>
                  </a:lnTo>
                  <a:lnTo>
                    <a:pt x="51070" y="234203"/>
                  </a:lnTo>
                  <a:lnTo>
                    <a:pt x="50705" y="254969"/>
                  </a:lnTo>
                  <a:lnTo>
                    <a:pt x="49881" y="279209"/>
                  </a:lnTo>
                  <a:lnTo>
                    <a:pt x="46210" y="291020"/>
                  </a:lnTo>
                  <a:lnTo>
                    <a:pt x="50592" y="293992"/>
                  </a:lnTo>
                  <a:lnTo>
                    <a:pt x="65082" y="295402"/>
                  </a:lnTo>
                  <a:lnTo>
                    <a:pt x="97697" y="296467"/>
                  </a:lnTo>
                  <a:lnTo>
                    <a:pt x="157861" y="296808"/>
                  </a:lnTo>
                  <a:lnTo>
                    <a:pt x="187714" y="298335"/>
                  </a:lnTo>
                  <a:lnTo>
                    <a:pt x="208658" y="298358"/>
                  </a:lnTo>
                  <a:lnTo>
                    <a:pt x="229578" y="297988"/>
                  </a:lnTo>
                  <a:lnTo>
                    <a:pt x="250466" y="297076"/>
                  </a:lnTo>
                  <a:lnTo>
                    <a:pt x="271318" y="295478"/>
                  </a:lnTo>
                  <a:lnTo>
                    <a:pt x="269393" y="267017"/>
                  </a:lnTo>
                  <a:lnTo>
                    <a:pt x="253710" y="211971"/>
                  </a:lnTo>
                  <a:lnTo>
                    <a:pt x="219018" y="172259"/>
                  </a:lnTo>
                  <a:lnTo>
                    <a:pt x="178020" y="160677"/>
                  </a:lnTo>
                  <a:lnTo>
                    <a:pt x="154160" y="156819"/>
                  </a:lnTo>
                  <a:lnTo>
                    <a:pt x="135218" y="152283"/>
                  </a:lnTo>
                  <a:lnTo>
                    <a:pt x="94714" y="137043"/>
                  </a:lnTo>
                  <a:lnTo>
                    <a:pt x="60987" y="100279"/>
                  </a:lnTo>
                  <a:lnTo>
                    <a:pt x="49276" y="50443"/>
                  </a:lnTo>
                  <a:lnTo>
                    <a:pt x="45326" y="26868"/>
                  </a:lnTo>
                  <a:lnTo>
                    <a:pt x="36516" y="7343"/>
                  </a:lnTo>
                  <a:lnTo>
                    <a:pt x="19413" y="0"/>
                  </a:lnTo>
                  <a:close/>
                </a:path>
              </a:pathLst>
            </a:custGeom>
            <a:solidFill>
              <a:srgbClr val="546A3D"/>
            </a:solidFill>
          </p:spPr>
          <p:txBody>
            <a:bodyPr wrap="square" lIns="0" tIns="0" rIns="0" bIns="0" rtlCol="0"/>
            <a:lstStyle/>
            <a:p>
              <a:endParaRPr>
                <a:solidFill>
                  <a:srgbClr val="0B9A6D"/>
                </a:solidFill>
              </a:endParaRPr>
            </a:p>
          </p:txBody>
        </p:sp>
        <p:sp>
          <p:nvSpPr>
            <p:cNvPr id="152" name="object 26">
              <a:extLst>
                <a:ext uri="{FF2B5EF4-FFF2-40B4-BE49-F238E27FC236}">
                  <a16:creationId xmlns:a16="http://schemas.microsoft.com/office/drawing/2014/main" id="{CC9320A8-9097-092D-BD35-0FA4B4D893C0}"/>
                </a:ext>
              </a:extLst>
            </p:cNvPr>
            <p:cNvSpPr/>
            <p:nvPr/>
          </p:nvSpPr>
          <p:spPr>
            <a:xfrm>
              <a:off x="3876255" y="7314793"/>
              <a:ext cx="542925" cy="110489"/>
            </a:xfrm>
            <a:custGeom>
              <a:avLst/>
              <a:gdLst/>
              <a:ahLst/>
              <a:cxnLst/>
              <a:rect l="l" t="t" r="r" b="b"/>
              <a:pathLst>
                <a:path w="542925" h="110490">
                  <a:moveTo>
                    <a:pt x="176098" y="46266"/>
                  </a:moveTo>
                  <a:lnTo>
                    <a:pt x="139369" y="9664"/>
                  </a:lnTo>
                  <a:lnTo>
                    <a:pt x="83515" y="1219"/>
                  </a:lnTo>
                  <a:lnTo>
                    <a:pt x="42379" y="16230"/>
                  </a:lnTo>
                  <a:lnTo>
                    <a:pt x="11912" y="45935"/>
                  </a:lnTo>
                  <a:lnTo>
                    <a:pt x="0" y="86906"/>
                  </a:lnTo>
                  <a:lnTo>
                    <a:pt x="0" y="109905"/>
                  </a:lnTo>
                  <a:lnTo>
                    <a:pt x="174244" y="109905"/>
                  </a:lnTo>
                  <a:lnTo>
                    <a:pt x="174180" y="70116"/>
                  </a:lnTo>
                  <a:lnTo>
                    <a:pt x="174790" y="62725"/>
                  </a:lnTo>
                  <a:lnTo>
                    <a:pt x="175755" y="54483"/>
                  </a:lnTo>
                  <a:lnTo>
                    <a:pt x="176098" y="46266"/>
                  </a:lnTo>
                  <a:close/>
                </a:path>
                <a:path w="542925" h="110490">
                  <a:moveTo>
                    <a:pt x="542734" y="84747"/>
                  </a:moveTo>
                  <a:lnTo>
                    <a:pt x="539178" y="69469"/>
                  </a:lnTo>
                  <a:lnTo>
                    <a:pt x="517169" y="29870"/>
                  </a:lnTo>
                  <a:lnTo>
                    <a:pt x="480123" y="5676"/>
                  </a:lnTo>
                  <a:lnTo>
                    <a:pt x="436016" y="0"/>
                  </a:lnTo>
                  <a:lnTo>
                    <a:pt x="392849" y="15938"/>
                  </a:lnTo>
                  <a:lnTo>
                    <a:pt x="405053" y="37807"/>
                  </a:lnTo>
                  <a:lnTo>
                    <a:pt x="413918" y="60807"/>
                  </a:lnTo>
                  <a:lnTo>
                    <a:pt x="418998" y="84886"/>
                  </a:lnTo>
                  <a:lnTo>
                    <a:pt x="419900" y="109905"/>
                  </a:lnTo>
                  <a:lnTo>
                    <a:pt x="542734" y="109905"/>
                  </a:lnTo>
                  <a:lnTo>
                    <a:pt x="542734" y="84747"/>
                  </a:lnTo>
                  <a:close/>
                </a:path>
              </a:pathLst>
            </a:custGeom>
            <a:solidFill>
              <a:srgbClr val="004F38"/>
            </a:solidFill>
          </p:spPr>
          <p:txBody>
            <a:bodyPr wrap="square" lIns="0" tIns="0" rIns="0" bIns="0" rtlCol="0"/>
            <a:lstStyle/>
            <a:p>
              <a:endParaRPr>
                <a:solidFill>
                  <a:srgbClr val="0B9A6D"/>
                </a:solidFill>
              </a:endParaRPr>
            </a:p>
          </p:txBody>
        </p:sp>
        <p:pic>
          <p:nvPicPr>
            <p:cNvPr id="153" name="object 27">
              <a:extLst>
                <a:ext uri="{FF2B5EF4-FFF2-40B4-BE49-F238E27FC236}">
                  <a16:creationId xmlns:a16="http://schemas.microsoft.com/office/drawing/2014/main" id="{29E5E73D-2053-1F74-8FF0-7E7E7A0F4833}"/>
                </a:ext>
              </a:extLst>
            </p:cNvPr>
            <p:cNvPicPr/>
            <p:nvPr/>
          </p:nvPicPr>
          <p:blipFill>
            <a:blip r:embed="rId23" cstate="print">
              <a:duotone>
                <a:prstClr val="black"/>
                <a:srgbClr val="7BBD00">
                  <a:tint val="45000"/>
                  <a:satMod val="400000"/>
                </a:srgbClr>
              </a:duotone>
              <a:extLst>
                <a:ext uri="{BEBA8EAE-BF5A-486C-A8C5-ECC9F3942E4B}">
                  <a14:imgProps xmlns:a14="http://schemas.microsoft.com/office/drawing/2010/main">
                    <a14:imgLayer r:embed="rId24">
                      <a14:imgEffect>
                        <a14:saturation sat="400000"/>
                      </a14:imgEffect>
                    </a14:imgLayer>
                  </a14:imgProps>
                </a:ext>
              </a:extLst>
            </a:blip>
            <a:stretch>
              <a:fillRect/>
            </a:stretch>
          </p:blipFill>
          <p:spPr>
            <a:xfrm>
              <a:off x="4108251" y="7160868"/>
              <a:ext cx="121171" cy="119621"/>
            </a:xfrm>
            <a:prstGeom prst="rect">
              <a:avLst/>
            </a:prstGeom>
            <a:solidFill>
              <a:schemeClr val="bg1"/>
            </a:solidFill>
          </p:spPr>
        </p:pic>
        <p:sp>
          <p:nvSpPr>
            <p:cNvPr id="154" name="object 28">
              <a:extLst>
                <a:ext uri="{FF2B5EF4-FFF2-40B4-BE49-F238E27FC236}">
                  <a16:creationId xmlns:a16="http://schemas.microsoft.com/office/drawing/2014/main" id="{720F64E1-5468-6E01-447A-6CDD72EF80AF}"/>
                </a:ext>
              </a:extLst>
            </p:cNvPr>
            <p:cNvSpPr/>
            <p:nvPr/>
          </p:nvSpPr>
          <p:spPr>
            <a:xfrm>
              <a:off x="3921239" y="7198880"/>
              <a:ext cx="453390" cy="106045"/>
            </a:xfrm>
            <a:custGeom>
              <a:avLst/>
              <a:gdLst/>
              <a:ahLst/>
              <a:cxnLst/>
              <a:rect l="l" t="t" r="r" b="b"/>
              <a:pathLst>
                <a:path w="453389" h="106045">
                  <a:moveTo>
                    <a:pt x="102082" y="70472"/>
                  </a:moveTo>
                  <a:lnTo>
                    <a:pt x="100711" y="65163"/>
                  </a:lnTo>
                  <a:lnTo>
                    <a:pt x="94729" y="48628"/>
                  </a:lnTo>
                  <a:lnTo>
                    <a:pt x="92532" y="42113"/>
                  </a:lnTo>
                  <a:lnTo>
                    <a:pt x="71742" y="3860"/>
                  </a:lnTo>
                  <a:lnTo>
                    <a:pt x="57124" y="0"/>
                  </a:lnTo>
                  <a:lnTo>
                    <a:pt x="38862" y="1460"/>
                  </a:lnTo>
                  <a:lnTo>
                    <a:pt x="22021" y="8534"/>
                  </a:lnTo>
                  <a:lnTo>
                    <a:pt x="8445" y="20396"/>
                  </a:lnTo>
                  <a:lnTo>
                    <a:pt x="0" y="36233"/>
                  </a:lnTo>
                  <a:lnTo>
                    <a:pt x="0" y="69443"/>
                  </a:lnTo>
                  <a:lnTo>
                    <a:pt x="17297" y="94322"/>
                  </a:lnTo>
                  <a:lnTo>
                    <a:pt x="45643" y="105892"/>
                  </a:lnTo>
                  <a:lnTo>
                    <a:pt x="78816" y="99212"/>
                  </a:lnTo>
                  <a:lnTo>
                    <a:pt x="85864" y="94259"/>
                  </a:lnTo>
                  <a:lnTo>
                    <a:pt x="93649" y="86702"/>
                  </a:lnTo>
                  <a:lnTo>
                    <a:pt x="99822" y="78206"/>
                  </a:lnTo>
                  <a:lnTo>
                    <a:pt x="102082" y="70472"/>
                  </a:lnTo>
                  <a:close/>
                </a:path>
                <a:path w="453389" h="106045">
                  <a:moveTo>
                    <a:pt x="453351" y="36766"/>
                  </a:moveTo>
                  <a:lnTo>
                    <a:pt x="429450" y="8255"/>
                  </a:lnTo>
                  <a:lnTo>
                    <a:pt x="392785" y="38"/>
                  </a:lnTo>
                  <a:lnTo>
                    <a:pt x="358368" y="20066"/>
                  </a:lnTo>
                  <a:lnTo>
                    <a:pt x="345973" y="56642"/>
                  </a:lnTo>
                  <a:lnTo>
                    <a:pt x="359689" y="86677"/>
                  </a:lnTo>
                  <a:lnTo>
                    <a:pt x="388708" y="104178"/>
                  </a:lnTo>
                  <a:lnTo>
                    <a:pt x="422224" y="103149"/>
                  </a:lnTo>
                  <a:lnTo>
                    <a:pt x="449453" y="77609"/>
                  </a:lnTo>
                  <a:lnTo>
                    <a:pt x="453351" y="36766"/>
                  </a:lnTo>
                  <a:close/>
                </a:path>
              </a:pathLst>
            </a:custGeom>
            <a:solidFill>
              <a:srgbClr val="004F38"/>
            </a:solidFill>
          </p:spPr>
          <p:txBody>
            <a:bodyPr wrap="square" lIns="0" tIns="0" rIns="0" bIns="0" rtlCol="0"/>
            <a:lstStyle/>
            <a:p>
              <a:endParaRPr>
                <a:solidFill>
                  <a:srgbClr val="0B9A6D"/>
                </a:solidFill>
              </a:endParaRPr>
            </a:p>
          </p:txBody>
        </p:sp>
      </p:grpSp>
      <p:grpSp>
        <p:nvGrpSpPr>
          <p:cNvPr id="155" name="object 22">
            <a:extLst>
              <a:ext uri="{FF2B5EF4-FFF2-40B4-BE49-F238E27FC236}">
                <a16:creationId xmlns:a16="http://schemas.microsoft.com/office/drawing/2014/main" id="{953CF3F9-6523-BF52-ED1E-26E3B80C3B26}"/>
              </a:ext>
            </a:extLst>
          </p:cNvPr>
          <p:cNvGrpSpPr/>
          <p:nvPr/>
        </p:nvGrpSpPr>
        <p:grpSpPr>
          <a:xfrm>
            <a:off x="-7645535" y="2574370"/>
            <a:ext cx="538480" cy="458469"/>
            <a:chOff x="457851" y="966465"/>
            <a:chExt cx="538480" cy="458470"/>
          </a:xfrm>
        </p:grpSpPr>
        <p:sp>
          <p:nvSpPr>
            <p:cNvPr id="156" name="object 23">
              <a:extLst>
                <a:ext uri="{FF2B5EF4-FFF2-40B4-BE49-F238E27FC236}">
                  <a16:creationId xmlns:a16="http://schemas.microsoft.com/office/drawing/2014/main" id="{05052B3C-CFB5-698D-8C78-214F5E07F0B5}"/>
                </a:ext>
              </a:extLst>
            </p:cNvPr>
            <p:cNvSpPr/>
            <p:nvPr/>
          </p:nvSpPr>
          <p:spPr>
            <a:xfrm>
              <a:off x="457851" y="966465"/>
              <a:ext cx="538480" cy="246379"/>
            </a:xfrm>
            <a:custGeom>
              <a:avLst/>
              <a:gdLst/>
              <a:ahLst/>
              <a:cxnLst/>
              <a:rect l="l" t="t" r="r" b="b"/>
              <a:pathLst>
                <a:path w="538480" h="246380">
                  <a:moveTo>
                    <a:pt x="264574" y="0"/>
                  </a:moveTo>
                  <a:lnTo>
                    <a:pt x="200105" y="43250"/>
                  </a:lnTo>
                  <a:lnTo>
                    <a:pt x="162680" y="72362"/>
                  </a:lnTo>
                  <a:lnTo>
                    <a:pt x="88372" y="132237"/>
                  </a:lnTo>
                  <a:lnTo>
                    <a:pt x="50937" y="161537"/>
                  </a:lnTo>
                  <a:lnTo>
                    <a:pt x="12947" y="189436"/>
                  </a:lnTo>
                  <a:lnTo>
                    <a:pt x="0" y="209203"/>
                  </a:lnTo>
                  <a:lnTo>
                    <a:pt x="2808" y="230059"/>
                  </a:lnTo>
                  <a:lnTo>
                    <a:pt x="17896" y="244173"/>
                  </a:lnTo>
                  <a:lnTo>
                    <a:pt x="41789" y="243716"/>
                  </a:lnTo>
                  <a:lnTo>
                    <a:pt x="269804" y="70996"/>
                  </a:lnTo>
                  <a:lnTo>
                    <a:pt x="487482" y="238128"/>
                  </a:lnTo>
                  <a:lnTo>
                    <a:pt x="509286" y="245894"/>
                  </a:lnTo>
                  <a:lnTo>
                    <a:pt x="528034" y="239349"/>
                  </a:lnTo>
                  <a:lnTo>
                    <a:pt x="538257" y="222567"/>
                  </a:lnTo>
                  <a:lnTo>
                    <a:pt x="534485" y="199622"/>
                  </a:lnTo>
                  <a:lnTo>
                    <a:pt x="519238" y="184379"/>
                  </a:lnTo>
                  <a:lnTo>
                    <a:pt x="492796" y="164566"/>
                  </a:lnTo>
                  <a:lnTo>
                    <a:pt x="467475" y="146483"/>
                  </a:lnTo>
                  <a:lnTo>
                    <a:pt x="455593" y="136426"/>
                  </a:lnTo>
                  <a:lnTo>
                    <a:pt x="454795" y="113677"/>
                  </a:lnTo>
                  <a:lnTo>
                    <a:pt x="456134" y="81034"/>
                  </a:lnTo>
                  <a:lnTo>
                    <a:pt x="456866" y="49703"/>
                  </a:lnTo>
                  <a:lnTo>
                    <a:pt x="454247" y="30889"/>
                  </a:lnTo>
                  <a:lnTo>
                    <a:pt x="442444" y="25707"/>
                  </a:lnTo>
                  <a:lnTo>
                    <a:pt x="421779" y="24568"/>
                  </a:lnTo>
                  <a:lnTo>
                    <a:pt x="402133" y="28368"/>
                  </a:lnTo>
                  <a:lnTo>
                    <a:pt x="393388" y="38001"/>
                  </a:lnTo>
                  <a:lnTo>
                    <a:pt x="393388" y="87506"/>
                  </a:lnTo>
                  <a:lnTo>
                    <a:pt x="363743" y="65860"/>
                  </a:lnTo>
                  <a:lnTo>
                    <a:pt x="334916" y="42956"/>
                  </a:lnTo>
                  <a:lnTo>
                    <a:pt x="305800" y="20549"/>
                  </a:lnTo>
                  <a:lnTo>
                    <a:pt x="275291" y="397"/>
                  </a:lnTo>
                  <a:lnTo>
                    <a:pt x="264574" y="0"/>
                  </a:lnTo>
                  <a:close/>
                </a:path>
              </a:pathLst>
            </a:custGeom>
            <a:solidFill>
              <a:srgbClr val="004F38"/>
            </a:solidFill>
          </p:spPr>
          <p:txBody>
            <a:bodyPr wrap="square" lIns="0" tIns="0" rIns="0" bIns="0" rtlCol="0"/>
            <a:lstStyle/>
            <a:p>
              <a:endParaRPr/>
            </a:p>
          </p:txBody>
        </p:sp>
        <p:pic>
          <p:nvPicPr>
            <p:cNvPr id="157" name="object 24">
              <a:extLst>
                <a:ext uri="{FF2B5EF4-FFF2-40B4-BE49-F238E27FC236}">
                  <a16:creationId xmlns:a16="http://schemas.microsoft.com/office/drawing/2014/main" id="{AA44DF70-0402-6550-E273-7FA09EC396DD}"/>
                </a:ext>
              </a:extLst>
            </p:cNvPr>
            <p:cNvPicPr/>
            <p:nvPr/>
          </p:nvPicPr>
          <p:blipFill>
            <a:blip r:embed="rId3" cstate="print">
              <a:biLevel thresh="50000"/>
            </a:blip>
            <a:stretch>
              <a:fillRect/>
            </a:stretch>
          </p:blipFill>
          <p:spPr>
            <a:xfrm>
              <a:off x="522242" y="1173478"/>
              <a:ext cx="409078" cy="251276"/>
            </a:xfrm>
            <a:prstGeom prst="rect">
              <a:avLst/>
            </a:prstGeom>
            <a:noFill/>
          </p:spPr>
        </p:pic>
      </p:grpSp>
      <p:grpSp>
        <p:nvGrpSpPr>
          <p:cNvPr id="158" name="object 25">
            <a:extLst>
              <a:ext uri="{FF2B5EF4-FFF2-40B4-BE49-F238E27FC236}">
                <a16:creationId xmlns:a16="http://schemas.microsoft.com/office/drawing/2014/main" id="{99D73531-CBBC-684C-6D88-A10E5B147CBF}"/>
              </a:ext>
            </a:extLst>
          </p:cNvPr>
          <p:cNvGrpSpPr/>
          <p:nvPr/>
        </p:nvGrpSpPr>
        <p:grpSpPr>
          <a:xfrm>
            <a:off x="-9126415" y="3411718"/>
            <a:ext cx="542724" cy="557083"/>
            <a:chOff x="457200" y="1723370"/>
            <a:chExt cx="542724" cy="557082"/>
          </a:xfrm>
        </p:grpSpPr>
        <p:sp>
          <p:nvSpPr>
            <p:cNvPr id="159" name="object 27">
              <a:extLst>
                <a:ext uri="{FF2B5EF4-FFF2-40B4-BE49-F238E27FC236}">
                  <a16:creationId xmlns:a16="http://schemas.microsoft.com/office/drawing/2014/main" id="{8423D793-8480-56D4-9D1B-D61FE43A5F79}"/>
                </a:ext>
              </a:extLst>
            </p:cNvPr>
            <p:cNvSpPr/>
            <p:nvPr/>
          </p:nvSpPr>
          <p:spPr>
            <a:xfrm>
              <a:off x="625434" y="1931202"/>
              <a:ext cx="206375" cy="349250"/>
            </a:xfrm>
            <a:custGeom>
              <a:avLst/>
              <a:gdLst/>
              <a:ahLst/>
              <a:cxnLst/>
              <a:rect l="l" t="t" r="r" b="b"/>
              <a:pathLst>
                <a:path w="206375" h="349250">
                  <a:moveTo>
                    <a:pt x="153314" y="0"/>
                  </a:moveTo>
                  <a:lnTo>
                    <a:pt x="52882" y="0"/>
                  </a:lnTo>
                  <a:lnTo>
                    <a:pt x="32296" y="4155"/>
                  </a:lnTo>
                  <a:lnTo>
                    <a:pt x="15487" y="15486"/>
                  </a:lnTo>
                  <a:lnTo>
                    <a:pt x="4155" y="32291"/>
                  </a:lnTo>
                  <a:lnTo>
                    <a:pt x="0" y="52870"/>
                  </a:lnTo>
                  <a:lnTo>
                    <a:pt x="0" y="165620"/>
                  </a:lnTo>
                  <a:lnTo>
                    <a:pt x="2077" y="175906"/>
                  </a:lnTo>
                  <a:lnTo>
                    <a:pt x="7743" y="184307"/>
                  </a:lnTo>
                  <a:lnTo>
                    <a:pt x="16148" y="189971"/>
                  </a:lnTo>
                  <a:lnTo>
                    <a:pt x="26441" y="192049"/>
                  </a:lnTo>
                  <a:lnTo>
                    <a:pt x="34175" y="192049"/>
                  </a:lnTo>
                  <a:lnTo>
                    <a:pt x="41135" y="188722"/>
                  </a:lnTo>
                  <a:lnTo>
                    <a:pt x="45973" y="183426"/>
                  </a:lnTo>
                  <a:lnTo>
                    <a:pt x="45973" y="320382"/>
                  </a:lnTo>
                  <a:lnTo>
                    <a:pt x="48218" y="331500"/>
                  </a:lnTo>
                  <a:lnTo>
                    <a:pt x="54340" y="340579"/>
                  </a:lnTo>
                  <a:lnTo>
                    <a:pt x="63419" y="346700"/>
                  </a:lnTo>
                  <a:lnTo>
                    <a:pt x="74536" y="348945"/>
                  </a:lnTo>
                  <a:lnTo>
                    <a:pt x="131660" y="348945"/>
                  </a:lnTo>
                  <a:lnTo>
                    <a:pt x="142778" y="346700"/>
                  </a:lnTo>
                  <a:lnTo>
                    <a:pt x="151857" y="340579"/>
                  </a:lnTo>
                  <a:lnTo>
                    <a:pt x="157978" y="331500"/>
                  </a:lnTo>
                  <a:lnTo>
                    <a:pt x="160223" y="320382"/>
                  </a:lnTo>
                  <a:lnTo>
                    <a:pt x="160223" y="183426"/>
                  </a:lnTo>
                  <a:lnTo>
                    <a:pt x="165049" y="188722"/>
                  </a:lnTo>
                  <a:lnTo>
                    <a:pt x="172008" y="192049"/>
                  </a:lnTo>
                  <a:lnTo>
                    <a:pt x="179755" y="192049"/>
                  </a:lnTo>
                  <a:lnTo>
                    <a:pt x="190041" y="189971"/>
                  </a:lnTo>
                  <a:lnTo>
                    <a:pt x="198442" y="184307"/>
                  </a:lnTo>
                  <a:lnTo>
                    <a:pt x="204107" y="175906"/>
                  </a:lnTo>
                  <a:lnTo>
                    <a:pt x="206184" y="165620"/>
                  </a:lnTo>
                  <a:lnTo>
                    <a:pt x="206184" y="52870"/>
                  </a:lnTo>
                  <a:lnTo>
                    <a:pt x="202029" y="32291"/>
                  </a:lnTo>
                  <a:lnTo>
                    <a:pt x="190698" y="15486"/>
                  </a:lnTo>
                  <a:lnTo>
                    <a:pt x="173892" y="4155"/>
                  </a:lnTo>
                  <a:lnTo>
                    <a:pt x="153314" y="0"/>
                  </a:lnTo>
                  <a:close/>
                </a:path>
              </a:pathLst>
            </a:custGeom>
            <a:solidFill>
              <a:srgbClr val="7BBD00"/>
            </a:solidFill>
          </p:spPr>
          <p:txBody>
            <a:bodyPr wrap="square" lIns="0" tIns="0" rIns="0" bIns="0" rtlCol="0"/>
            <a:lstStyle/>
            <a:p>
              <a:endParaRPr/>
            </a:p>
          </p:txBody>
        </p:sp>
        <p:pic>
          <p:nvPicPr>
            <p:cNvPr id="160" name="object 28">
              <a:extLst>
                <a:ext uri="{FF2B5EF4-FFF2-40B4-BE49-F238E27FC236}">
                  <a16:creationId xmlns:a16="http://schemas.microsoft.com/office/drawing/2014/main" id="{D2F9198E-001B-9FBE-56AD-384F116FFB39}"/>
                </a:ext>
              </a:extLst>
            </p:cNvPr>
            <p:cNvPicPr/>
            <p:nvPr/>
          </p:nvPicPr>
          <p:blipFill>
            <a:blip r:embed="rId4" cstate="print"/>
            <a:stretch>
              <a:fillRect/>
            </a:stretch>
          </p:blipFill>
          <p:spPr>
            <a:xfrm>
              <a:off x="503624" y="1723370"/>
              <a:ext cx="113334" cy="141668"/>
            </a:xfrm>
            <a:prstGeom prst="rect">
              <a:avLst/>
            </a:prstGeom>
          </p:spPr>
        </p:pic>
        <p:sp>
          <p:nvSpPr>
            <p:cNvPr id="161" name="object 29">
              <a:extLst>
                <a:ext uri="{FF2B5EF4-FFF2-40B4-BE49-F238E27FC236}">
                  <a16:creationId xmlns:a16="http://schemas.microsoft.com/office/drawing/2014/main" id="{F1A159AF-A273-DFE4-DEE9-7490A7CF6DBB}"/>
                </a:ext>
              </a:extLst>
            </p:cNvPr>
            <p:cNvSpPr/>
            <p:nvPr/>
          </p:nvSpPr>
          <p:spPr>
            <a:xfrm>
              <a:off x="457200" y="1884658"/>
              <a:ext cx="203200" cy="349250"/>
            </a:xfrm>
            <a:custGeom>
              <a:avLst/>
              <a:gdLst/>
              <a:ahLst/>
              <a:cxnLst/>
              <a:rect l="l" t="t" r="r" b="b"/>
              <a:pathLst>
                <a:path w="203200" h="349250">
                  <a:moveTo>
                    <a:pt x="153314" y="0"/>
                  </a:moveTo>
                  <a:lnTo>
                    <a:pt x="52870" y="0"/>
                  </a:lnTo>
                  <a:lnTo>
                    <a:pt x="42213" y="1074"/>
                  </a:lnTo>
                  <a:lnTo>
                    <a:pt x="9027" y="23316"/>
                  </a:lnTo>
                  <a:lnTo>
                    <a:pt x="0" y="52882"/>
                  </a:lnTo>
                  <a:lnTo>
                    <a:pt x="0" y="165620"/>
                  </a:lnTo>
                  <a:lnTo>
                    <a:pt x="2077" y="175913"/>
                  </a:lnTo>
                  <a:lnTo>
                    <a:pt x="7743" y="184318"/>
                  </a:lnTo>
                  <a:lnTo>
                    <a:pt x="16148" y="189984"/>
                  </a:lnTo>
                  <a:lnTo>
                    <a:pt x="26441" y="192062"/>
                  </a:lnTo>
                  <a:lnTo>
                    <a:pt x="30302" y="192062"/>
                  </a:lnTo>
                  <a:lnTo>
                    <a:pt x="33985" y="191223"/>
                  </a:lnTo>
                  <a:lnTo>
                    <a:pt x="40601" y="188239"/>
                  </a:lnTo>
                  <a:lnTo>
                    <a:pt x="43548" y="186080"/>
                  </a:lnTo>
                  <a:lnTo>
                    <a:pt x="45973" y="183438"/>
                  </a:lnTo>
                  <a:lnTo>
                    <a:pt x="45973" y="320395"/>
                  </a:lnTo>
                  <a:lnTo>
                    <a:pt x="48218" y="331510"/>
                  </a:lnTo>
                  <a:lnTo>
                    <a:pt x="54338" y="340585"/>
                  </a:lnTo>
                  <a:lnTo>
                    <a:pt x="63413" y="346702"/>
                  </a:lnTo>
                  <a:lnTo>
                    <a:pt x="74523" y="348945"/>
                  </a:lnTo>
                  <a:lnTo>
                    <a:pt x="139534" y="348945"/>
                  </a:lnTo>
                  <a:lnTo>
                    <a:pt x="146685" y="345757"/>
                  </a:lnTo>
                  <a:lnTo>
                    <a:pt x="157010" y="335419"/>
                  </a:lnTo>
                  <a:lnTo>
                    <a:pt x="160210" y="328282"/>
                  </a:lnTo>
                  <a:lnTo>
                    <a:pt x="160210" y="233019"/>
                  </a:lnTo>
                  <a:lnTo>
                    <a:pt x="156514" y="226936"/>
                  </a:lnTo>
                  <a:lnTo>
                    <a:pt x="154381" y="219786"/>
                  </a:lnTo>
                  <a:lnTo>
                    <a:pt x="154381" y="99415"/>
                  </a:lnTo>
                  <a:lnTo>
                    <a:pt x="158048" y="77583"/>
                  </a:lnTo>
                  <a:lnTo>
                    <a:pt x="168224" y="58767"/>
                  </a:lnTo>
                  <a:lnTo>
                    <a:pt x="183667" y="44206"/>
                  </a:lnTo>
                  <a:lnTo>
                    <a:pt x="203136" y="35140"/>
                  </a:lnTo>
                  <a:lnTo>
                    <a:pt x="195507" y="21013"/>
                  </a:lnTo>
                  <a:lnTo>
                    <a:pt x="184107" y="9893"/>
                  </a:lnTo>
                  <a:lnTo>
                    <a:pt x="169766" y="2611"/>
                  </a:lnTo>
                  <a:lnTo>
                    <a:pt x="153314" y="0"/>
                  </a:lnTo>
                  <a:close/>
                </a:path>
              </a:pathLst>
            </a:custGeom>
            <a:solidFill>
              <a:srgbClr val="004F38"/>
            </a:solidFill>
          </p:spPr>
          <p:txBody>
            <a:bodyPr wrap="square" lIns="0" tIns="0" rIns="0" bIns="0" rtlCol="0"/>
            <a:lstStyle/>
            <a:p>
              <a:endParaRPr/>
            </a:p>
          </p:txBody>
        </p:sp>
        <p:pic>
          <p:nvPicPr>
            <p:cNvPr id="162" name="object 30">
              <a:extLst>
                <a:ext uri="{FF2B5EF4-FFF2-40B4-BE49-F238E27FC236}">
                  <a16:creationId xmlns:a16="http://schemas.microsoft.com/office/drawing/2014/main" id="{7C9A3F2C-F4BA-00E2-E277-E7F22896759B}"/>
                </a:ext>
              </a:extLst>
            </p:cNvPr>
            <p:cNvPicPr/>
            <p:nvPr/>
          </p:nvPicPr>
          <p:blipFill>
            <a:blip r:embed="rId4" cstate="print"/>
            <a:stretch>
              <a:fillRect/>
            </a:stretch>
          </p:blipFill>
          <p:spPr>
            <a:xfrm>
              <a:off x="840101" y="1723370"/>
              <a:ext cx="113334" cy="141668"/>
            </a:xfrm>
            <a:prstGeom prst="rect">
              <a:avLst/>
            </a:prstGeom>
          </p:spPr>
        </p:pic>
        <p:sp>
          <p:nvSpPr>
            <p:cNvPr id="163" name="object 31">
              <a:extLst>
                <a:ext uri="{FF2B5EF4-FFF2-40B4-BE49-F238E27FC236}">
                  <a16:creationId xmlns:a16="http://schemas.microsoft.com/office/drawing/2014/main" id="{74E64242-A51B-05D0-743C-3D8E1F96F1B7}"/>
                </a:ext>
              </a:extLst>
            </p:cNvPr>
            <p:cNvSpPr/>
            <p:nvPr/>
          </p:nvSpPr>
          <p:spPr>
            <a:xfrm>
              <a:off x="796724" y="1884658"/>
              <a:ext cx="203200" cy="349250"/>
            </a:xfrm>
            <a:custGeom>
              <a:avLst/>
              <a:gdLst/>
              <a:ahLst/>
              <a:cxnLst/>
              <a:rect l="l" t="t" r="r" b="b"/>
              <a:pathLst>
                <a:path w="203200" h="349250">
                  <a:moveTo>
                    <a:pt x="150266" y="0"/>
                  </a:moveTo>
                  <a:lnTo>
                    <a:pt x="49822" y="0"/>
                  </a:lnTo>
                  <a:lnTo>
                    <a:pt x="33370" y="2611"/>
                  </a:lnTo>
                  <a:lnTo>
                    <a:pt x="19029" y="9893"/>
                  </a:lnTo>
                  <a:lnTo>
                    <a:pt x="7629" y="21013"/>
                  </a:lnTo>
                  <a:lnTo>
                    <a:pt x="0" y="35140"/>
                  </a:lnTo>
                  <a:lnTo>
                    <a:pt x="19469" y="44206"/>
                  </a:lnTo>
                  <a:lnTo>
                    <a:pt x="34912" y="58767"/>
                  </a:lnTo>
                  <a:lnTo>
                    <a:pt x="45087" y="77583"/>
                  </a:lnTo>
                  <a:lnTo>
                    <a:pt x="48755" y="99415"/>
                  </a:lnTo>
                  <a:lnTo>
                    <a:pt x="48755" y="219786"/>
                  </a:lnTo>
                  <a:lnTo>
                    <a:pt x="46621" y="226936"/>
                  </a:lnTo>
                  <a:lnTo>
                    <a:pt x="42925" y="233019"/>
                  </a:lnTo>
                  <a:lnTo>
                    <a:pt x="42925" y="328282"/>
                  </a:lnTo>
                  <a:lnTo>
                    <a:pt x="46126" y="335419"/>
                  </a:lnTo>
                  <a:lnTo>
                    <a:pt x="56451" y="345757"/>
                  </a:lnTo>
                  <a:lnTo>
                    <a:pt x="63601" y="348945"/>
                  </a:lnTo>
                  <a:lnTo>
                    <a:pt x="128612" y="348945"/>
                  </a:lnTo>
                  <a:lnTo>
                    <a:pt x="139722" y="346702"/>
                  </a:lnTo>
                  <a:lnTo>
                    <a:pt x="148797" y="340585"/>
                  </a:lnTo>
                  <a:lnTo>
                    <a:pt x="154917" y="331510"/>
                  </a:lnTo>
                  <a:lnTo>
                    <a:pt x="157162" y="320395"/>
                  </a:lnTo>
                  <a:lnTo>
                    <a:pt x="157162" y="183438"/>
                  </a:lnTo>
                  <a:lnTo>
                    <a:pt x="159588" y="186080"/>
                  </a:lnTo>
                  <a:lnTo>
                    <a:pt x="162534" y="188239"/>
                  </a:lnTo>
                  <a:lnTo>
                    <a:pt x="169151" y="191223"/>
                  </a:lnTo>
                  <a:lnTo>
                    <a:pt x="172834" y="192062"/>
                  </a:lnTo>
                  <a:lnTo>
                    <a:pt x="176695" y="192062"/>
                  </a:lnTo>
                  <a:lnTo>
                    <a:pt x="186988" y="189984"/>
                  </a:lnTo>
                  <a:lnTo>
                    <a:pt x="195392" y="184318"/>
                  </a:lnTo>
                  <a:lnTo>
                    <a:pt x="201058" y="175913"/>
                  </a:lnTo>
                  <a:lnTo>
                    <a:pt x="203136" y="165620"/>
                  </a:lnTo>
                  <a:lnTo>
                    <a:pt x="203136" y="52882"/>
                  </a:lnTo>
                  <a:lnTo>
                    <a:pt x="187655" y="15493"/>
                  </a:lnTo>
                  <a:lnTo>
                    <a:pt x="160923" y="1074"/>
                  </a:lnTo>
                  <a:lnTo>
                    <a:pt x="150266" y="0"/>
                  </a:lnTo>
                  <a:close/>
                </a:path>
              </a:pathLst>
            </a:custGeom>
            <a:solidFill>
              <a:srgbClr val="004F38"/>
            </a:solidFill>
          </p:spPr>
          <p:txBody>
            <a:bodyPr wrap="square" lIns="0" tIns="0" rIns="0" bIns="0" rtlCol="0"/>
            <a:lstStyle/>
            <a:p>
              <a:endParaRPr/>
            </a:p>
          </p:txBody>
        </p:sp>
      </p:grpSp>
      <p:grpSp>
        <p:nvGrpSpPr>
          <p:cNvPr id="164" name="object 32">
            <a:extLst>
              <a:ext uri="{FF2B5EF4-FFF2-40B4-BE49-F238E27FC236}">
                <a16:creationId xmlns:a16="http://schemas.microsoft.com/office/drawing/2014/main" id="{A98DCBC1-DCC3-4357-9114-799FC66416DF}"/>
              </a:ext>
            </a:extLst>
          </p:cNvPr>
          <p:cNvGrpSpPr/>
          <p:nvPr/>
        </p:nvGrpSpPr>
        <p:grpSpPr>
          <a:xfrm>
            <a:off x="-8327382" y="4351510"/>
            <a:ext cx="572135" cy="375285"/>
            <a:chOff x="457205" y="2671799"/>
            <a:chExt cx="572135" cy="375285"/>
          </a:xfrm>
        </p:grpSpPr>
        <p:sp>
          <p:nvSpPr>
            <p:cNvPr id="165" name="object 33">
              <a:extLst>
                <a:ext uri="{FF2B5EF4-FFF2-40B4-BE49-F238E27FC236}">
                  <a16:creationId xmlns:a16="http://schemas.microsoft.com/office/drawing/2014/main" id="{1A6C5DF3-0BF5-4B18-C233-23391A96E30F}"/>
                </a:ext>
              </a:extLst>
            </p:cNvPr>
            <p:cNvSpPr/>
            <p:nvPr/>
          </p:nvSpPr>
          <p:spPr>
            <a:xfrm>
              <a:off x="457200" y="2671800"/>
              <a:ext cx="572135" cy="312420"/>
            </a:xfrm>
            <a:custGeom>
              <a:avLst/>
              <a:gdLst/>
              <a:ahLst/>
              <a:cxnLst/>
              <a:rect l="l" t="t" r="r" b="b"/>
              <a:pathLst>
                <a:path w="572135" h="312419">
                  <a:moveTo>
                    <a:pt x="451891" y="266255"/>
                  </a:moveTo>
                  <a:lnTo>
                    <a:pt x="451675" y="162369"/>
                  </a:lnTo>
                  <a:lnTo>
                    <a:pt x="331990" y="204939"/>
                  </a:lnTo>
                  <a:lnTo>
                    <a:pt x="308914" y="213233"/>
                  </a:lnTo>
                  <a:lnTo>
                    <a:pt x="285711" y="221157"/>
                  </a:lnTo>
                  <a:lnTo>
                    <a:pt x="120345" y="162369"/>
                  </a:lnTo>
                  <a:lnTo>
                    <a:pt x="120408" y="266357"/>
                  </a:lnTo>
                  <a:lnTo>
                    <a:pt x="160934" y="287070"/>
                  </a:lnTo>
                  <a:lnTo>
                    <a:pt x="204228" y="301637"/>
                  </a:lnTo>
                  <a:lnTo>
                    <a:pt x="249339" y="309943"/>
                  </a:lnTo>
                  <a:lnTo>
                    <a:pt x="295351" y="311886"/>
                  </a:lnTo>
                  <a:lnTo>
                    <a:pt x="341312" y="307365"/>
                  </a:lnTo>
                  <a:lnTo>
                    <a:pt x="370408" y="300977"/>
                  </a:lnTo>
                  <a:lnTo>
                    <a:pt x="398767" y="291922"/>
                  </a:lnTo>
                  <a:lnTo>
                    <a:pt x="426034" y="280314"/>
                  </a:lnTo>
                  <a:lnTo>
                    <a:pt x="451891" y="266255"/>
                  </a:lnTo>
                  <a:close/>
                </a:path>
                <a:path w="572135" h="312419">
                  <a:moveTo>
                    <a:pt x="572020" y="101803"/>
                  </a:moveTo>
                  <a:lnTo>
                    <a:pt x="286054" y="0"/>
                  </a:lnTo>
                  <a:lnTo>
                    <a:pt x="393" y="101434"/>
                  </a:lnTo>
                  <a:lnTo>
                    <a:pt x="0" y="101981"/>
                  </a:lnTo>
                  <a:lnTo>
                    <a:pt x="77431" y="129349"/>
                  </a:lnTo>
                  <a:lnTo>
                    <a:pt x="125831" y="112115"/>
                  </a:lnTo>
                  <a:lnTo>
                    <a:pt x="285813" y="53987"/>
                  </a:lnTo>
                  <a:lnTo>
                    <a:pt x="285813" y="67487"/>
                  </a:lnTo>
                  <a:lnTo>
                    <a:pt x="96583" y="136296"/>
                  </a:lnTo>
                  <a:lnTo>
                    <a:pt x="286016" y="203581"/>
                  </a:lnTo>
                  <a:lnTo>
                    <a:pt x="572020" y="101803"/>
                  </a:lnTo>
                  <a:close/>
                </a:path>
              </a:pathLst>
            </a:custGeom>
            <a:solidFill>
              <a:srgbClr val="004F38"/>
            </a:solidFill>
          </p:spPr>
          <p:txBody>
            <a:bodyPr wrap="square" lIns="0" tIns="0" rIns="0" bIns="0" rtlCol="0"/>
            <a:lstStyle/>
            <a:p>
              <a:endParaRPr/>
            </a:p>
          </p:txBody>
        </p:sp>
        <p:sp>
          <p:nvSpPr>
            <p:cNvPr id="166" name="object 34">
              <a:extLst>
                <a:ext uri="{FF2B5EF4-FFF2-40B4-BE49-F238E27FC236}">
                  <a16:creationId xmlns:a16="http://schemas.microsoft.com/office/drawing/2014/main" id="{DDAAA826-063E-3771-8A2D-47A6B7D7E12A}"/>
                </a:ext>
              </a:extLst>
            </p:cNvPr>
            <p:cNvSpPr/>
            <p:nvPr/>
          </p:nvSpPr>
          <p:spPr>
            <a:xfrm>
              <a:off x="518833" y="2813913"/>
              <a:ext cx="40640" cy="233045"/>
            </a:xfrm>
            <a:custGeom>
              <a:avLst/>
              <a:gdLst/>
              <a:ahLst/>
              <a:cxnLst/>
              <a:rect l="l" t="t" r="r" b="b"/>
              <a:pathLst>
                <a:path w="40640" h="233044">
                  <a:moveTo>
                    <a:pt x="24663" y="3187"/>
                  </a:moveTo>
                  <a:lnTo>
                    <a:pt x="21844" y="1803"/>
                  </a:lnTo>
                  <a:lnTo>
                    <a:pt x="18656" y="635"/>
                  </a:lnTo>
                  <a:lnTo>
                    <a:pt x="15557" y="0"/>
                  </a:lnTo>
                  <a:lnTo>
                    <a:pt x="15557" y="80251"/>
                  </a:lnTo>
                  <a:lnTo>
                    <a:pt x="18618" y="79730"/>
                  </a:lnTo>
                  <a:lnTo>
                    <a:pt x="21615" y="79730"/>
                  </a:lnTo>
                  <a:lnTo>
                    <a:pt x="24663" y="80251"/>
                  </a:lnTo>
                  <a:lnTo>
                    <a:pt x="24663" y="3187"/>
                  </a:lnTo>
                  <a:close/>
                </a:path>
                <a:path w="40640" h="233044">
                  <a:moveTo>
                    <a:pt x="36080" y="100253"/>
                  </a:moveTo>
                  <a:lnTo>
                    <a:pt x="29984" y="89255"/>
                  </a:lnTo>
                  <a:lnTo>
                    <a:pt x="18122" y="85902"/>
                  </a:lnTo>
                  <a:lnTo>
                    <a:pt x="8483" y="91008"/>
                  </a:lnTo>
                  <a:lnTo>
                    <a:pt x="4229" y="100736"/>
                  </a:lnTo>
                  <a:lnTo>
                    <a:pt x="8559" y="111239"/>
                  </a:lnTo>
                  <a:lnTo>
                    <a:pt x="20726" y="115963"/>
                  </a:lnTo>
                  <a:lnTo>
                    <a:pt x="31445" y="110731"/>
                  </a:lnTo>
                  <a:lnTo>
                    <a:pt x="36080" y="100253"/>
                  </a:lnTo>
                  <a:close/>
                </a:path>
                <a:path w="40640" h="233044">
                  <a:moveTo>
                    <a:pt x="40551" y="231521"/>
                  </a:moveTo>
                  <a:lnTo>
                    <a:pt x="39725" y="229882"/>
                  </a:lnTo>
                  <a:lnTo>
                    <a:pt x="39217" y="218757"/>
                  </a:lnTo>
                  <a:lnTo>
                    <a:pt x="36537" y="186931"/>
                  </a:lnTo>
                  <a:lnTo>
                    <a:pt x="34417" y="152234"/>
                  </a:lnTo>
                  <a:lnTo>
                    <a:pt x="32588" y="133807"/>
                  </a:lnTo>
                  <a:lnTo>
                    <a:pt x="31038" y="126771"/>
                  </a:lnTo>
                  <a:lnTo>
                    <a:pt x="26974" y="120802"/>
                  </a:lnTo>
                  <a:lnTo>
                    <a:pt x="22263" y="122148"/>
                  </a:lnTo>
                  <a:lnTo>
                    <a:pt x="17957" y="122237"/>
                  </a:lnTo>
                  <a:lnTo>
                    <a:pt x="1028" y="222554"/>
                  </a:lnTo>
                  <a:lnTo>
                    <a:pt x="330" y="226377"/>
                  </a:lnTo>
                  <a:lnTo>
                    <a:pt x="0" y="232943"/>
                  </a:lnTo>
                  <a:lnTo>
                    <a:pt x="3238" y="229489"/>
                  </a:lnTo>
                  <a:lnTo>
                    <a:pt x="4356" y="228815"/>
                  </a:lnTo>
                  <a:lnTo>
                    <a:pt x="12115" y="225412"/>
                  </a:lnTo>
                  <a:lnTo>
                    <a:pt x="20104" y="224307"/>
                  </a:lnTo>
                  <a:lnTo>
                    <a:pt x="28105" y="225450"/>
                  </a:lnTo>
                  <a:lnTo>
                    <a:pt x="35877" y="228803"/>
                  </a:lnTo>
                  <a:lnTo>
                    <a:pt x="36842" y="229374"/>
                  </a:lnTo>
                  <a:lnTo>
                    <a:pt x="38201" y="230949"/>
                  </a:lnTo>
                  <a:lnTo>
                    <a:pt x="40551" y="231521"/>
                  </a:lnTo>
                  <a:close/>
                </a:path>
              </a:pathLst>
            </a:custGeom>
            <a:solidFill>
              <a:srgbClr val="7BBD00"/>
            </a:solidFill>
          </p:spPr>
          <p:txBody>
            <a:bodyPr wrap="square" lIns="0" tIns="0" rIns="0" bIns="0" rtlCol="0"/>
            <a:lstStyle/>
            <a:p>
              <a:endParaRPr dirty="0"/>
            </a:p>
          </p:txBody>
        </p:sp>
      </p:grpSp>
      <p:grpSp>
        <p:nvGrpSpPr>
          <p:cNvPr id="167" name="object 48">
            <a:extLst>
              <a:ext uri="{FF2B5EF4-FFF2-40B4-BE49-F238E27FC236}">
                <a16:creationId xmlns:a16="http://schemas.microsoft.com/office/drawing/2014/main" id="{55A77579-5E96-0B8F-4048-4FFEA2B0F90A}"/>
              </a:ext>
            </a:extLst>
          </p:cNvPr>
          <p:cNvGrpSpPr/>
          <p:nvPr/>
        </p:nvGrpSpPr>
        <p:grpSpPr>
          <a:xfrm>
            <a:off x="-8299273" y="3480803"/>
            <a:ext cx="532130" cy="421004"/>
            <a:chOff x="3903835" y="2611070"/>
            <a:chExt cx="532130" cy="421005"/>
          </a:xfrm>
        </p:grpSpPr>
        <p:sp>
          <p:nvSpPr>
            <p:cNvPr id="168" name="object 49">
              <a:extLst>
                <a:ext uri="{FF2B5EF4-FFF2-40B4-BE49-F238E27FC236}">
                  <a16:creationId xmlns:a16="http://schemas.microsoft.com/office/drawing/2014/main" id="{80862A10-1967-EE9D-AA72-BD83B240F8DC}"/>
                </a:ext>
              </a:extLst>
            </p:cNvPr>
            <p:cNvSpPr/>
            <p:nvPr/>
          </p:nvSpPr>
          <p:spPr>
            <a:xfrm>
              <a:off x="4055164" y="2722540"/>
              <a:ext cx="381000" cy="309245"/>
            </a:xfrm>
            <a:custGeom>
              <a:avLst/>
              <a:gdLst/>
              <a:ahLst/>
              <a:cxnLst/>
              <a:rect l="l" t="t" r="r" b="b"/>
              <a:pathLst>
                <a:path w="381000" h="309244">
                  <a:moveTo>
                    <a:pt x="343420" y="0"/>
                  </a:moveTo>
                  <a:lnTo>
                    <a:pt x="328853" y="0"/>
                  </a:lnTo>
                  <a:lnTo>
                    <a:pt x="328853" y="160439"/>
                  </a:lnTo>
                  <a:lnTo>
                    <a:pt x="326128" y="178411"/>
                  </a:lnTo>
                  <a:lnTo>
                    <a:pt x="317950" y="193594"/>
                  </a:lnTo>
                  <a:lnTo>
                    <a:pt x="304315" y="204092"/>
                  </a:lnTo>
                  <a:lnTo>
                    <a:pt x="285216" y="208013"/>
                  </a:lnTo>
                  <a:lnTo>
                    <a:pt x="0" y="208013"/>
                  </a:lnTo>
                  <a:lnTo>
                    <a:pt x="0" y="215646"/>
                  </a:lnTo>
                  <a:lnTo>
                    <a:pt x="4321" y="231896"/>
                  </a:lnTo>
                  <a:lnTo>
                    <a:pt x="15760" y="246114"/>
                  </a:lnTo>
                  <a:lnTo>
                    <a:pt x="32029" y="256192"/>
                  </a:lnTo>
                  <a:lnTo>
                    <a:pt x="50838" y="260019"/>
                  </a:lnTo>
                  <a:lnTo>
                    <a:pt x="268897" y="260019"/>
                  </a:lnTo>
                  <a:lnTo>
                    <a:pt x="352323" y="309156"/>
                  </a:lnTo>
                  <a:lnTo>
                    <a:pt x="340220" y="260019"/>
                  </a:lnTo>
                  <a:lnTo>
                    <a:pt x="343420" y="260019"/>
                  </a:lnTo>
                  <a:lnTo>
                    <a:pt x="360117" y="256199"/>
                  </a:lnTo>
                  <a:lnTo>
                    <a:pt x="371749" y="246133"/>
                  </a:lnTo>
                  <a:lnTo>
                    <a:pt x="378555" y="231918"/>
                  </a:lnTo>
                  <a:lnTo>
                    <a:pt x="380771" y="215646"/>
                  </a:lnTo>
                  <a:lnTo>
                    <a:pt x="380771" y="38087"/>
                  </a:lnTo>
                  <a:lnTo>
                    <a:pt x="378555" y="22818"/>
                  </a:lnTo>
                  <a:lnTo>
                    <a:pt x="371749" y="10761"/>
                  </a:lnTo>
                  <a:lnTo>
                    <a:pt x="360117" y="2845"/>
                  </a:lnTo>
                  <a:lnTo>
                    <a:pt x="343420" y="0"/>
                  </a:lnTo>
                  <a:close/>
                </a:path>
              </a:pathLst>
            </a:custGeom>
            <a:solidFill>
              <a:srgbClr val="004F38"/>
            </a:solidFill>
          </p:spPr>
          <p:txBody>
            <a:bodyPr wrap="square" lIns="0" tIns="0" rIns="0" bIns="0" rtlCol="0"/>
            <a:lstStyle/>
            <a:p>
              <a:endParaRPr/>
            </a:p>
          </p:txBody>
        </p:sp>
        <p:sp>
          <p:nvSpPr>
            <p:cNvPr id="169" name="object 50">
              <a:extLst>
                <a:ext uri="{FF2B5EF4-FFF2-40B4-BE49-F238E27FC236}">
                  <a16:creationId xmlns:a16="http://schemas.microsoft.com/office/drawing/2014/main" id="{1D0E5F04-5CDE-BD47-8220-CB97576804C8}"/>
                </a:ext>
              </a:extLst>
            </p:cNvPr>
            <p:cNvSpPr/>
            <p:nvPr/>
          </p:nvSpPr>
          <p:spPr>
            <a:xfrm>
              <a:off x="3903835" y="2611070"/>
              <a:ext cx="450215" cy="361950"/>
            </a:xfrm>
            <a:custGeom>
              <a:avLst/>
              <a:gdLst/>
              <a:ahLst/>
              <a:cxnLst/>
              <a:rect l="l" t="t" r="r" b="b"/>
              <a:pathLst>
                <a:path w="450214" h="361950">
                  <a:moveTo>
                    <a:pt x="393966" y="0"/>
                  </a:moveTo>
                  <a:lnTo>
                    <a:pt x="62699" y="0"/>
                  </a:lnTo>
                  <a:lnTo>
                    <a:pt x="40606" y="4442"/>
                  </a:lnTo>
                  <a:lnTo>
                    <a:pt x="20420" y="16090"/>
                  </a:lnTo>
                  <a:lnTo>
                    <a:pt x="5698" y="32425"/>
                  </a:lnTo>
                  <a:lnTo>
                    <a:pt x="0" y="50927"/>
                  </a:lnTo>
                  <a:lnTo>
                    <a:pt x="0" y="252031"/>
                  </a:lnTo>
                  <a:lnTo>
                    <a:pt x="4867" y="267980"/>
                  </a:lnTo>
                  <a:lnTo>
                    <a:pt x="17619" y="280811"/>
                  </a:lnTo>
                  <a:lnTo>
                    <a:pt x="35484" y="289805"/>
                  </a:lnTo>
                  <a:lnTo>
                    <a:pt x="55689" y="294246"/>
                  </a:lnTo>
                  <a:lnTo>
                    <a:pt x="37947" y="361696"/>
                  </a:lnTo>
                  <a:lnTo>
                    <a:pt x="151625" y="294716"/>
                  </a:lnTo>
                  <a:lnTo>
                    <a:pt x="393966" y="294716"/>
                  </a:lnTo>
                  <a:lnTo>
                    <a:pt x="415019" y="291559"/>
                  </a:lnTo>
                  <a:lnTo>
                    <a:pt x="432919" y="282741"/>
                  </a:lnTo>
                  <a:lnTo>
                    <a:pt x="445353" y="269239"/>
                  </a:lnTo>
                  <a:lnTo>
                    <a:pt x="450011" y="252031"/>
                  </a:lnTo>
                  <a:lnTo>
                    <a:pt x="450011" y="169760"/>
                  </a:lnTo>
                  <a:lnTo>
                    <a:pt x="113233" y="169760"/>
                  </a:lnTo>
                  <a:lnTo>
                    <a:pt x="101587" y="167404"/>
                  </a:lnTo>
                  <a:lnTo>
                    <a:pt x="92076" y="160978"/>
                  </a:lnTo>
                  <a:lnTo>
                    <a:pt x="85663" y="151447"/>
                  </a:lnTo>
                  <a:lnTo>
                    <a:pt x="83312" y="139776"/>
                  </a:lnTo>
                  <a:lnTo>
                    <a:pt x="85663" y="128111"/>
                  </a:lnTo>
                  <a:lnTo>
                    <a:pt x="92076" y="118584"/>
                  </a:lnTo>
                  <a:lnTo>
                    <a:pt x="101587" y="112160"/>
                  </a:lnTo>
                  <a:lnTo>
                    <a:pt x="113233" y="109804"/>
                  </a:lnTo>
                  <a:lnTo>
                    <a:pt x="450011" y="109804"/>
                  </a:lnTo>
                  <a:lnTo>
                    <a:pt x="450011" y="50927"/>
                  </a:lnTo>
                  <a:lnTo>
                    <a:pt x="445351" y="32425"/>
                  </a:lnTo>
                  <a:lnTo>
                    <a:pt x="432914" y="16090"/>
                  </a:lnTo>
                  <a:lnTo>
                    <a:pt x="415014" y="4442"/>
                  </a:lnTo>
                  <a:lnTo>
                    <a:pt x="393966" y="0"/>
                  </a:lnTo>
                  <a:close/>
                </a:path>
                <a:path w="450214" h="361950">
                  <a:moveTo>
                    <a:pt x="225005" y="109804"/>
                  </a:moveTo>
                  <a:lnTo>
                    <a:pt x="113233" y="109804"/>
                  </a:lnTo>
                  <a:lnTo>
                    <a:pt x="124873" y="112160"/>
                  </a:lnTo>
                  <a:lnTo>
                    <a:pt x="134385" y="118584"/>
                  </a:lnTo>
                  <a:lnTo>
                    <a:pt x="140800" y="128111"/>
                  </a:lnTo>
                  <a:lnTo>
                    <a:pt x="143154" y="139776"/>
                  </a:lnTo>
                  <a:lnTo>
                    <a:pt x="140800" y="151447"/>
                  </a:lnTo>
                  <a:lnTo>
                    <a:pt x="134385" y="160978"/>
                  </a:lnTo>
                  <a:lnTo>
                    <a:pt x="124873" y="167404"/>
                  </a:lnTo>
                  <a:lnTo>
                    <a:pt x="113233" y="169760"/>
                  </a:lnTo>
                  <a:lnTo>
                    <a:pt x="225005" y="169760"/>
                  </a:lnTo>
                  <a:lnTo>
                    <a:pt x="213360" y="167404"/>
                  </a:lnTo>
                  <a:lnTo>
                    <a:pt x="203849" y="160978"/>
                  </a:lnTo>
                  <a:lnTo>
                    <a:pt x="197436" y="151447"/>
                  </a:lnTo>
                  <a:lnTo>
                    <a:pt x="195084" y="139776"/>
                  </a:lnTo>
                  <a:lnTo>
                    <a:pt x="197436" y="128111"/>
                  </a:lnTo>
                  <a:lnTo>
                    <a:pt x="203849" y="118584"/>
                  </a:lnTo>
                  <a:lnTo>
                    <a:pt x="213360" y="112160"/>
                  </a:lnTo>
                  <a:lnTo>
                    <a:pt x="225005" y="109804"/>
                  </a:lnTo>
                  <a:close/>
                </a:path>
                <a:path w="450214" h="361950">
                  <a:moveTo>
                    <a:pt x="336804" y="109804"/>
                  </a:moveTo>
                  <a:lnTo>
                    <a:pt x="225005" y="109804"/>
                  </a:lnTo>
                  <a:lnTo>
                    <a:pt x="236656" y="112160"/>
                  </a:lnTo>
                  <a:lnTo>
                    <a:pt x="246167" y="118584"/>
                  </a:lnTo>
                  <a:lnTo>
                    <a:pt x="252577" y="128111"/>
                  </a:lnTo>
                  <a:lnTo>
                    <a:pt x="254927" y="139776"/>
                  </a:lnTo>
                  <a:lnTo>
                    <a:pt x="252577" y="151447"/>
                  </a:lnTo>
                  <a:lnTo>
                    <a:pt x="246167" y="160978"/>
                  </a:lnTo>
                  <a:lnTo>
                    <a:pt x="236656" y="167404"/>
                  </a:lnTo>
                  <a:lnTo>
                    <a:pt x="225005" y="169760"/>
                  </a:lnTo>
                  <a:lnTo>
                    <a:pt x="336804" y="169760"/>
                  </a:lnTo>
                  <a:lnTo>
                    <a:pt x="325148" y="167404"/>
                  </a:lnTo>
                  <a:lnTo>
                    <a:pt x="315629" y="160978"/>
                  </a:lnTo>
                  <a:lnTo>
                    <a:pt x="309211" y="151447"/>
                  </a:lnTo>
                  <a:lnTo>
                    <a:pt x="306857" y="139776"/>
                  </a:lnTo>
                  <a:lnTo>
                    <a:pt x="309211" y="128111"/>
                  </a:lnTo>
                  <a:lnTo>
                    <a:pt x="315629" y="118584"/>
                  </a:lnTo>
                  <a:lnTo>
                    <a:pt x="325148" y="112160"/>
                  </a:lnTo>
                  <a:lnTo>
                    <a:pt x="336804" y="109804"/>
                  </a:lnTo>
                  <a:close/>
                </a:path>
                <a:path w="450214" h="361950">
                  <a:moveTo>
                    <a:pt x="450011" y="109804"/>
                  </a:moveTo>
                  <a:lnTo>
                    <a:pt x="336804" y="109804"/>
                  </a:lnTo>
                  <a:lnTo>
                    <a:pt x="348433" y="112160"/>
                  </a:lnTo>
                  <a:lnTo>
                    <a:pt x="357946" y="118584"/>
                  </a:lnTo>
                  <a:lnTo>
                    <a:pt x="364368" y="128111"/>
                  </a:lnTo>
                  <a:lnTo>
                    <a:pt x="366725" y="139776"/>
                  </a:lnTo>
                  <a:lnTo>
                    <a:pt x="364368" y="151447"/>
                  </a:lnTo>
                  <a:lnTo>
                    <a:pt x="357946" y="160978"/>
                  </a:lnTo>
                  <a:lnTo>
                    <a:pt x="348433" y="167404"/>
                  </a:lnTo>
                  <a:lnTo>
                    <a:pt x="336804" y="169760"/>
                  </a:lnTo>
                  <a:lnTo>
                    <a:pt x="450011" y="169760"/>
                  </a:lnTo>
                  <a:lnTo>
                    <a:pt x="450011" y="109804"/>
                  </a:lnTo>
                  <a:close/>
                </a:path>
              </a:pathLst>
            </a:custGeom>
            <a:solidFill>
              <a:srgbClr val="7BBD00"/>
            </a:solidFill>
          </p:spPr>
          <p:txBody>
            <a:bodyPr wrap="square" lIns="0" tIns="0" rIns="0" bIns="0" rtlCol="0"/>
            <a:lstStyle/>
            <a:p>
              <a:endParaRPr/>
            </a:p>
          </p:txBody>
        </p:sp>
      </p:grpSp>
      <p:grpSp>
        <p:nvGrpSpPr>
          <p:cNvPr id="170" name="object 56">
            <a:extLst>
              <a:ext uri="{FF2B5EF4-FFF2-40B4-BE49-F238E27FC236}">
                <a16:creationId xmlns:a16="http://schemas.microsoft.com/office/drawing/2014/main" id="{E915BADF-B32D-1724-E61F-80C91CE39A5E}"/>
              </a:ext>
            </a:extLst>
          </p:cNvPr>
          <p:cNvGrpSpPr/>
          <p:nvPr/>
        </p:nvGrpSpPr>
        <p:grpSpPr>
          <a:xfrm>
            <a:off x="-4002888" y="3796206"/>
            <a:ext cx="557531" cy="483870"/>
            <a:chOff x="457255" y="6325833"/>
            <a:chExt cx="557530" cy="483870"/>
          </a:xfrm>
        </p:grpSpPr>
        <p:sp>
          <p:nvSpPr>
            <p:cNvPr id="171" name="object 57">
              <a:extLst>
                <a:ext uri="{FF2B5EF4-FFF2-40B4-BE49-F238E27FC236}">
                  <a16:creationId xmlns:a16="http://schemas.microsoft.com/office/drawing/2014/main" id="{C0F58632-C141-F494-1757-51B874095CDF}"/>
                </a:ext>
              </a:extLst>
            </p:cNvPr>
            <p:cNvSpPr/>
            <p:nvPr/>
          </p:nvSpPr>
          <p:spPr>
            <a:xfrm>
              <a:off x="457255" y="6325833"/>
              <a:ext cx="557530" cy="483870"/>
            </a:xfrm>
            <a:custGeom>
              <a:avLst/>
              <a:gdLst/>
              <a:ahLst/>
              <a:cxnLst/>
              <a:rect l="l" t="t" r="r" b="b"/>
              <a:pathLst>
                <a:path w="557530" h="483870">
                  <a:moveTo>
                    <a:pt x="50843" y="0"/>
                  </a:moveTo>
                  <a:lnTo>
                    <a:pt x="46360" y="4762"/>
                  </a:lnTo>
                  <a:lnTo>
                    <a:pt x="513" y="148170"/>
                  </a:lnTo>
                  <a:lnTo>
                    <a:pt x="288" y="151396"/>
                  </a:lnTo>
                  <a:lnTo>
                    <a:pt x="238" y="152114"/>
                  </a:lnTo>
                  <a:lnTo>
                    <a:pt x="123" y="153746"/>
                  </a:lnTo>
                  <a:lnTo>
                    <a:pt x="0" y="157074"/>
                  </a:lnTo>
                  <a:lnTo>
                    <a:pt x="244" y="161976"/>
                  </a:lnTo>
                  <a:lnTo>
                    <a:pt x="289" y="162871"/>
                  </a:lnTo>
                  <a:lnTo>
                    <a:pt x="19224" y="200700"/>
                  </a:lnTo>
                  <a:lnTo>
                    <a:pt x="21532" y="204114"/>
                  </a:lnTo>
                  <a:lnTo>
                    <a:pt x="21532" y="483615"/>
                  </a:lnTo>
                  <a:lnTo>
                    <a:pt x="535501" y="483615"/>
                  </a:lnTo>
                  <a:lnTo>
                    <a:pt x="535501" y="440728"/>
                  </a:lnTo>
                  <a:lnTo>
                    <a:pt x="253485" y="440728"/>
                  </a:lnTo>
                  <a:lnTo>
                    <a:pt x="252075" y="436778"/>
                  </a:lnTo>
                  <a:lnTo>
                    <a:pt x="64115" y="436778"/>
                  </a:lnTo>
                  <a:lnTo>
                    <a:pt x="64115" y="221297"/>
                  </a:lnTo>
                  <a:lnTo>
                    <a:pt x="75413" y="220737"/>
                  </a:lnTo>
                  <a:lnTo>
                    <a:pt x="88240" y="215137"/>
                  </a:lnTo>
                  <a:lnTo>
                    <a:pt x="100032" y="208738"/>
                  </a:lnTo>
                  <a:lnTo>
                    <a:pt x="108222" y="205778"/>
                  </a:lnTo>
                  <a:lnTo>
                    <a:pt x="188609" y="205778"/>
                  </a:lnTo>
                  <a:lnTo>
                    <a:pt x="193378" y="203136"/>
                  </a:lnTo>
                  <a:lnTo>
                    <a:pt x="536162" y="203136"/>
                  </a:lnTo>
                  <a:lnTo>
                    <a:pt x="537808" y="200700"/>
                  </a:lnTo>
                  <a:lnTo>
                    <a:pt x="543121" y="194046"/>
                  </a:lnTo>
                  <a:lnTo>
                    <a:pt x="549024" y="186015"/>
                  </a:lnTo>
                  <a:lnTo>
                    <a:pt x="553103" y="178473"/>
                  </a:lnTo>
                  <a:lnTo>
                    <a:pt x="554246" y="174688"/>
                  </a:lnTo>
                  <a:lnTo>
                    <a:pt x="62209" y="174688"/>
                  </a:lnTo>
                  <a:lnTo>
                    <a:pt x="52541" y="171043"/>
                  </a:lnTo>
                  <a:lnTo>
                    <a:pt x="52339" y="171043"/>
                  </a:lnTo>
                  <a:lnTo>
                    <a:pt x="46481" y="162871"/>
                  </a:lnTo>
                  <a:lnTo>
                    <a:pt x="46541" y="161976"/>
                  </a:lnTo>
                  <a:lnTo>
                    <a:pt x="48884" y="140192"/>
                  </a:lnTo>
                  <a:lnTo>
                    <a:pt x="59648" y="106119"/>
                  </a:lnTo>
                  <a:lnTo>
                    <a:pt x="72531" y="71263"/>
                  </a:lnTo>
                  <a:lnTo>
                    <a:pt x="81323" y="46278"/>
                  </a:lnTo>
                  <a:lnTo>
                    <a:pt x="523106" y="46278"/>
                  </a:lnTo>
                  <a:lnTo>
                    <a:pt x="508259" y="1003"/>
                  </a:lnTo>
                  <a:lnTo>
                    <a:pt x="50843" y="0"/>
                  </a:lnTo>
                  <a:close/>
                </a:path>
                <a:path w="557530" h="483870">
                  <a:moveTo>
                    <a:pt x="301326" y="218173"/>
                  </a:moveTo>
                  <a:lnTo>
                    <a:pt x="255707" y="218173"/>
                  </a:lnTo>
                  <a:lnTo>
                    <a:pt x="255707" y="439889"/>
                  </a:lnTo>
                  <a:lnTo>
                    <a:pt x="253485" y="440728"/>
                  </a:lnTo>
                  <a:lnTo>
                    <a:pt x="303548" y="440728"/>
                  </a:lnTo>
                  <a:lnTo>
                    <a:pt x="301326" y="439889"/>
                  </a:lnTo>
                  <a:lnTo>
                    <a:pt x="301326" y="218173"/>
                  </a:lnTo>
                  <a:close/>
                </a:path>
                <a:path w="557530" h="483870">
                  <a:moveTo>
                    <a:pt x="535501" y="205778"/>
                  </a:moveTo>
                  <a:lnTo>
                    <a:pt x="448811" y="205778"/>
                  </a:lnTo>
                  <a:lnTo>
                    <a:pt x="457001" y="208738"/>
                  </a:lnTo>
                  <a:lnTo>
                    <a:pt x="468792" y="215137"/>
                  </a:lnTo>
                  <a:lnTo>
                    <a:pt x="481620" y="220737"/>
                  </a:lnTo>
                  <a:lnTo>
                    <a:pt x="492918" y="221297"/>
                  </a:lnTo>
                  <a:lnTo>
                    <a:pt x="492918" y="436778"/>
                  </a:lnTo>
                  <a:lnTo>
                    <a:pt x="304958" y="436778"/>
                  </a:lnTo>
                  <a:lnTo>
                    <a:pt x="303548" y="440728"/>
                  </a:lnTo>
                  <a:lnTo>
                    <a:pt x="535501" y="440728"/>
                  </a:lnTo>
                  <a:lnTo>
                    <a:pt x="535501" y="205778"/>
                  </a:lnTo>
                  <a:close/>
                </a:path>
                <a:path w="557530" h="483870">
                  <a:moveTo>
                    <a:pt x="188622" y="205778"/>
                  </a:moveTo>
                  <a:lnTo>
                    <a:pt x="108222" y="205778"/>
                  </a:lnTo>
                  <a:lnTo>
                    <a:pt x="116289" y="208738"/>
                  </a:lnTo>
                  <a:lnTo>
                    <a:pt x="126715" y="214499"/>
                  </a:lnTo>
                  <a:lnTo>
                    <a:pt x="140142" y="219826"/>
                  </a:lnTo>
                  <a:lnTo>
                    <a:pt x="156533" y="221106"/>
                  </a:lnTo>
                  <a:lnTo>
                    <a:pt x="167875" y="217666"/>
                  </a:lnTo>
                  <a:lnTo>
                    <a:pt x="179252" y="211632"/>
                  </a:lnTo>
                  <a:lnTo>
                    <a:pt x="188622" y="205778"/>
                  </a:lnTo>
                  <a:close/>
                </a:path>
                <a:path w="557530" h="483870">
                  <a:moveTo>
                    <a:pt x="536162" y="203136"/>
                  </a:moveTo>
                  <a:lnTo>
                    <a:pt x="363667" y="203136"/>
                  </a:lnTo>
                  <a:lnTo>
                    <a:pt x="368416" y="205778"/>
                  </a:lnTo>
                  <a:lnTo>
                    <a:pt x="377783" y="211632"/>
                  </a:lnTo>
                  <a:lnTo>
                    <a:pt x="389158" y="217666"/>
                  </a:lnTo>
                  <a:lnTo>
                    <a:pt x="400500" y="221106"/>
                  </a:lnTo>
                  <a:lnTo>
                    <a:pt x="416896" y="219826"/>
                  </a:lnTo>
                  <a:lnTo>
                    <a:pt x="430323" y="214499"/>
                  </a:lnTo>
                  <a:lnTo>
                    <a:pt x="440745" y="208738"/>
                  </a:lnTo>
                  <a:lnTo>
                    <a:pt x="448811" y="205778"/>
                  </a:lnTo>
                  <a:lnTo>
                    <a:pt x="535501" y="205778"/>
                  </a:lnTo>
                  <a:lnTo>
                    <a:pt x="535501" y="204114"/>
                  </a:lnTo>
                  <a:lnTo>
                    <a:pt x="536162" y="203136"/>
                  </a:lnTo>
                  <a:close/>
                </a:path>
                <a:path w="557530" h="483870">
                  <a:moveTo>
                    <a:pt x="362705" y="203136"/>
                  </a:moveTo>
                  <a:lnTo>
                    <a:pt x="194328" y="203136"/>
                  </a:lnTo>
                  <a:lnTo>
                    <a:pt x="202494" y="211632"/>
                  </a:lnTo>
                  <a:lnTo>
                    <a:pt x="206863" y="213690"/>
                  </a:lnTo>
                  <a:lnTo>
                    <a:pt x="219279" y="218455"/>
                  </a:lnTo>
                  <a:lnTo>
                    <a:pt x="230852" y="220551"/>
                  </a:lnTo>
                  <a:lnTo>
                    <a:pt x="242641" y="220337"/>
                  </a:lnTo>
                  <a:lnTo>
                    <a:pt x="255707" y="218173"/>
                  </a:lnTo>
                  <a:lnTo>
                    <a:pt x="338489" y="218173"/>
                  </a:lnTo>
                  <a:lnTo>
                    <a:pt x="350170" y="213690"/>
                  </a:lnTo>
                  <a:lnTo>
                    <a:pt x="354539" y="211632"/>
                  </a:lnTo>
                  <a:lnTo>
                    <a:pt x="362705" y="203136"/>
                  </a:lnTo>
                  <a:close/>
                </a:path>
                <a:path w="557530" h="483870">
                  <a:moveTo>
                    <a:pt x="338489" y="218173"/>
                  </a:moveTo>
                  <a:lnTo>
                    <a:pt x="301326" y="218173"/>
                  </a:lnTo>
                  <a:lnTo>
                    <a:pt x="314392" y="220337"/>
                  </a:lnTo>
                  <a:lnTo>
                    <a:pt x="326181" y="220551"/>
                  </a:lnTo>
                  <a:lnTo>
                    <a:pt x="337753" y="218455"/>
                  </a:lnTo>
                  <a:lnTo>
                    <a:pt x="338489" y="218173"/>
                  </a:lnTo>
                  <a:close/>
                </a:path>
                <a:path w="557530" h="483870">
                  <a:moveTo>
                    <a:pt x="124104" y="152114"/>
                  </a:moveTo>
                  <a:lnTo>
                    <a:pt x="92590" y="152114"/>
                  </a:lnTo>
                  <a:lnTo>
                    <a:pt x="85718" y="152933"/>
                  </a:lnTo>
                  <a:lnTo>
                    <a:pt x="84816" y="153746"/>
                  </a:lnTo>
                  <a:lnTo>
                    <a:pt x="84689" y="163372"/>
                  </a:lnTo>
                  <a:lnTo>
                    <a:pt x="80765" y="168135"/>
                  </a:lnTo>
                  <a:lnTo>
                    <a:pt x="72335" y="173638"/>
                  </a:lnTo>
                  <a:lnTo>
                    <a:pt x="60382" y="174688"/>
                  </a:lnTo>
                  <a:lnTo>
                    <a:pt x="150678" y="174688"/>
                  </a:lnTo>
                  <a:lnTo>
                    <a:pt x="138464" y="171589"/>
                  </a:lnTo>
                  <a:lnTo>
                    <a:pt x="132774" y="164006"/>
                  </a:lnTo>
                  <a:lnTo>
                    <a:pt x="130712" y="156274"/>
                  </a:lnTo>
                  <a:lnTo>
                    <a:pt x="129488" y="152933"/>
                  </a:lnTo>
                  <a:lnTo>
                    <a:pt x="129418" y="152742"/>
                  </a:lnTo>
                  <a:lnTo>
                    <a:pt x="129291" y="152399"/>
                  </a:lnTo>
                  <a:lnTo>
                    <a:pt x="124104" y="152114"/>
                  </a:lnTo>
                  <a:close/>
                </a:path>
                <a:path w="557530" h="483870">
                  <a:moveTo>
                    <a:pt x="209421" y="152114"/>
                  </a:moveTo>
                  <a:lnTo>
                    <a:pt x="176710" y="152114"/>
                  </a:lnTo>
                  <a:lnTo>
                    <a:pt x="172408" y="152399"/>
                  </a:lnTo>
                  <a:lnTo>
                    <a:pt x="170578" y="156029"/>
                  </a:lnTo>
                  <a:lnTo>
                    <a:pt x="170470" y="156274"/>
                  </a:lnTo>
                  <a:lnTo>
                    <a:pt x="168193" y="163372"/>
                  </a:lnTo>
                  <a:lnTo>
                    <a:pt x="168106" y="163644"/>
                  </a:lnTo>
                  <a:lnTo>
                    <a:pt x="162435" y="171043"/>
                  </a:lnTo>
                  <a:lnTo>
                    <a:pt x="150678" y="174688"/>
                  </a:lnTo>
                  <a:lnTo>
                    <a:pt x="236202" y="174688"/>
                  </a:lnTo>
                  <a:lnTo>
                    <a:pt x="224224" y="171295"/>
                  </a:lnTo>
                  <a:lnTo>
                    <a:pt x="223895" y="171295"/>
                  </a:lnTo>
                  <a:lnTo>
                    <a:pt x="217934" y="163644"/>
                  </a:lnTo>
                  <a:lnTo>
                    <a:pt x="215755" y="156274"/>
                  </a:lnTo>
                  <a:lnTo>
                    <a:pt x="214627" y="152933"/>
                  </a:lnTo>
                  <a:lnTo>
                    <a:pt x="214562" y="152742"/>
                  </a:lnTo>
                  <a:lnTo>
                    <a:pt x="214445" y="152399"/>
                  </a:lnTo>
                  <a:lnTo>
                    <a:pt x="209421" y="152114"/>
                  </a:lnTo>
                  <a:close/>
                </a:path>
                <a:path w="557530" h="483870">
                  <a:moveTo>
                    <a:pt x="293730" y="152114"/>
                  </a:moveTo>
                  <a:lnTo>
                    <a:pt x="263303" y="152114"/>
                  </a:lnTo>
                  <a:lnTo>
                    <a:pt x="257561" y="152399"/>
                  </a:lnTo>
                  <a:lnTo>
                    <a:pt x="255767" y="156029"/>
                  </a:lnTo>
                  <a:lnTo>
                    <a:pt x="255646" y="156274"/>
                  </a:lnTo>
                  <a:lnTo>
                    <a:pt x="253341" y="163372"/>
                  </a:lnTo>
                  <a:lnTo>
                    <a:pt x="253252" y="163644"/>
                  </a:lnTo>
                  <a:lnTo>
                    <a:pt x="253177" y="163877"/>
                  </a:lnTo>
                  <a:lnTo>
                    <a:pt x="247492" y="171295"/>
                  </a:lnTo>
                  <a:lnTo>
                    <a:pt x="235668" y="174688"/>
                  </a:lnTo>
                  <a:lnTo>
                    <a:pt x="321365" y="174688"/>
                  </a:lnTo>
                  <a:lnTo>
                    <a:pt x="309540" y="171295"/>
                  </a:lnTo>
                  <a:lnTo>
                    <a:pt x="303955" y="164006"/>
                  </a:lnTo>
                  <a:lnTo>
                    <a:pt x="303856" y="163877"/>
                  </a:lnTo>
                  <a:lnTo>
                    <a:pt x="301386" y="156274"/>
                  </a:lnTo>
                  <a:lnTo>
                    <a:pt x="299471" y="152399"/>
                  </a:lnTo>
                  <a:lnTo>
                    <a:pt x="293730" y="152114"/>
                  </a:lnTo>
                  <a:close/>
                </a:path>
                <a:path w="557530" h="483870">
                  <a:moveTo>
                    <a:pt x="380187" y="152114"/>
                  </a:moveTo>
                  <a:lnTo>
                    <a:pt x="346270" y="152114"/>
                  </a:lnTo>
                  <a:lnTo>
                    <a:pt x="341000" y="152742"/>
                  </a:lnTo>
                  <a:lnTo>
                    <a:pt x="340132" y="157074"/>
                  </a:lnTo>
                  <a:lnTo>
                    <a:pt x="338909" y="162871"/>
                  </a:lnTo>
                  <a:lnTo>
                    <a:pt x="338803" y="163372"/>
                  </a:lnTo>
                  <a:lnTo>
                    <a:pt x="338697" y="163877"/>
                  </a:lnTo>
                  <a:lnTo>
                    <a:pt x="338570" y="164477"/>
                  </a:lnTo>
                  <a:lnTo>
                    <a:pt x="333165" y="171589"/>
                  </a:lnTo>
                  <a:lnTo>
                    <a:pt x="332825" y="171589"/>
                  </a:lnTo>
                  <a:lnTo>
                    <a:pt x="320804" y="174688"/>
                  </a:lnTo>
                  <a:lnTo>
                    <a:pt x="406531" y="174688"/>
                  </a:lnTo>
                  <a:lnTo>
                    <a:pt x="394699" y="171295"/>
                  </a:lnTo>
                  <a:lnTo>
                    <a:pt x="389110" y="164006"/>
                  </a:lnTo>
                  <a:lnTo>
                    <a:pt x="389011" y="163877"/>
                  </a:lnTo>
                  <a:lnTo>
                    <a:pt x="386540" y="156274"/>
                  </a:lnTo>
                  <a:lnTo>
                    <a:pt x="384625" y="152399"/>
                  </a:lnTo>
                  <a:lnTo>
                    <a:pt x="380187" y="152114"/>
                  </a:lnTo>
                  <a:close/>
                </a:path>
                <a:path w="557530" h="483870">
                  <a:moveTo>
                    <a:pt x="465366" y="152114"/>
                  </a:moveTo>
                  <a:lnTo>
                    <a:pt x="431403" y="152114"/>
                  </a:lnTo>
                  <a:lnTo>
                    <a:pt x="426154" y="152742"/>
                  </a:lnTo>
                  <a:lnTo>
                    <a:pt x="425286" y="157074"/>
                  </a:lnTo>
                  <a:lnTo>
                    <a:pt x="424064" y="162871"/>
                  </a:lnTo>
                  <a:lnTo>
                    <a:pt x="423958" y="163372"/>
                  </a:lnTo>
                  <a:lnTo>
                    <a:pt x="423851" y="163877"/>
                  </a:lnTo>
                  <a:lnTo>
                    <a:pt x="423725" y="164477"/>
                  </a:lnTo>
                  <a:lnTo>
                    <a:pt x="418324" y="171589"/>
                  </a:lnTo>
                  <a:lnTo>
                    <a:pt x="417984" y="171589"/>
                  </a:lnTo>
                  <a:lnTo>
                    <a:pt x="405970" y="174688"/>
                  </a:lnTo>
                  <a:lnTo>
                    <a:pt x="554246" y="174688"/>
                  </a:lnTo>
                  <a:lnTo>
                    <a:pt x="554342" y="174370"/>
                  </a:lnTo>
                  <a:lnTo>
                    <a:pt x="488638" y="174370"/>
                  </a:lnTo>
                  <a:lnTo>
                    <a:pt x="478467" y="170080"/>
                  </a:lnTo>
                  <a:lnTo>
                    <a:pt x="473688" y="162871"/>
                  </a:lnTo>
                  <a:lnTo>
                    <a:pt x="471773" y="156274"/>
                  </a:lnTo>
                  <a:lnTo>
                    <a:pt x="471702" y="156029"/>
                  </a:lnTo>
                  <a:lnTo>
                    <a:pt x="469778" y="152399"/>
                  </a:lnTo>
                  <a:lnTo>
                    <a:pt x="465366" y="152114"/>
                  </a:lnTo>
                  <a:close/>
                </a:path>
                <a:path w="557530" h="483870">
                  <a:moveTo>
                    <a:pt x="523106" y="46278"/>
                  </a:moveTo>
                  <a:lnTo>
                    <a:pt x="81323" y="46278"/>
                  </a:lnTo>
                  <a:lnTo>
                    <a:pt x="477297" y="46850"/>
                  </a:lnTo>
                  <a:lnTo>
                    <a:pt x="484442" y="72052"/>
                  </a:lnTo>
                  <a:lnTo>
                    <a:pt x="495153" y="99766"/>
                  </a:lnTo>
                  <a:lnTo>
                    <a:pt x="505368" y="127158"/>
                  </a:lnTo>
                  <a:lnTo>
                    <a:pt x="511028" y="151396"/>
                  </a:lnTo>
                  <a:lnTo>
                    <a:pt x="510358" y="161976"/>
                  </a:lnTo>
                  <a:lnTo>
                    <a:pt x="506262" y="169598"/>
                  </a:lnTo>
                  <a:lnTo>
                    <a:pt x="498951" y="173863"/>
                  </a:lnTo>
                  <a:lnTo>
                    <a:pt x="488638" y="174370"/>
                  </a:lnTo>
                  <a:lnTo>
                    <a:pt x="554342" y="174370"/>
                  </a:lnTo>
                  <a:lnTo>
                    <a:pt x="555182" y="171589"/>
                  </a:lnTo>
                  <a:lnTo>
                    <a:pt x="555271" y="171295"/>
                  </a:lnTo>
                  <a:lnTo>
                    <a:pt x="555347" y="171043"/>
                  </a:lnTo>
                  <a:lnTo>
                    <a:pt x="557074" y="156029"/>
                  </a:lnTo>
                  <a:lnTo>
                    <a:pt x="556519" y="148170"/>
                  </a:lnTo>
                  <a:lnTo>
                    <a:pt x="523106" y="46278"/>
                  </a:lnTo>
                  <a:close/>
                </a:path>
                <a:path w="557530" h="483870">
                  <a:moveTo>
                    <a:pt x="380170" y="151396"/>
                  </a:moveTo>
                  <a:lnTo>
                    <a:pt x="344231" y="151396"/>
                  </a:lnTo>
                  <a:lnTo>
                    <a:pt x="390753" y="152114"/>
                  </a:lnTo>
                  <a:lnTo>
                    <a:pt x="334395" y="152114"/>
                  </a:lnTo>
                  <a:lnTo>
                    <a:pt x="380170" y="151396"/>
                  </a:lnTo>
                  <a:close/>
                </a:path>
                <a:path w="557530" h="483870">
                  <a:moveTo>
                    <a:pt x="464731" y="151396"/>
                  </a:moveTo>
                  <a:lnTo>
                    <a:pt x="429618" y="151396"/>
                  </a:lnTo>
                  <a:lnTo>
                    <a:pt x="476251" y="152114"/>
                  </a:lnTo>
                  <a:lnTo>
                    <a:pt x="419623" y="152114"/>
                  </a:lnTo>
                  <a:lnTo>
                    <a:pt x="464731" y="151396"/>
                  </a:lnTo>
                  <a:close/>
                </a:path>
              </a:pathLst>
            </a:custGeom>
            <a:solidFill>
              <a:srgbClr val="004F38"/>
            </a:solidFill>
          </p:spPr>
          <p:txBody>
            <a:bodyPr wrap="square" lIns="0" tIns="0" rIns="0" bIns="0" rtlCol="0"/>
            <a:lstStyle/>
            <a:p>
              <a:endParaRPr/>
            </a:p>
          </p:txBody>
        </p:sp>
        <p:sp>
          <p:nvSpPr>
            <p:cNvPr id="172" name="object 58">
              <a:extLst>
                <a:ext uri="{FF2B5EF4-FFF2-40B4-BE49-F238E27FC236}">
                  <a16:creationId xmlns:a16="http://schemas.microsoft.com/office/drawing/2014/main" id="{3607A627-ED9C-0ED0-CA8E-8C4F29749C98}"/>
                </a:ext>
              </a:extLst>
            </p:cNvPr>
            <p:cNvSpPr/>
            <p:nvPr/>
          </p:nvSpPr>
          <p:spPr>
            <a:xfrm>
              <a:off x="660819" y="6609587"/>
              <a:ext cx="150495" cy="69215"/>
            </a:xfrm>
            <a:custGeom>
              <a:avLst/>
              <a:gdLst/>
              <a:ahLst/>
              <a:cxnLst/>
              <a:rect l="l" t="t" r="r" b="b"/>
              <a:pathLst>
                <a:path w="150495" h="69215">
                  <a:moveTo>
                    <a:pt x="33896" y="0"/>
                  </a:moveTo>
                  <a:lnTo>
                    <a:pt x="8356" y="11607"/>
                  </a:lnTo>
                  <a:lnTo>
                    <a:pt x="0" y="34671"/>
                  </a:lnTo>
                  <a:lnTo>
                    <a:pt x="8597" y="57569"/>
                  </a:lnTo>
                  <a:lnTo>
                    <a:pt x="33896" y="68707"/>
                  </a:lnTo>
                  <a:lnTo>
                    <a:pt x="33896" y="0"/>
                  </a:lnTo>
                  <a:close/>
                </a:path>
                <a:path w="150495" h="69215">
                  <a:moveTo>
                    <a:pt x="149885" y="34658"/>
                  </a:moveTo>
                  <a:lnTo>
                    <a:pt x="141541" y="11607"/>
                  </a:lnTo>
                  <a:lnTo>
                    <a:pt x="116001" y="0"/>
                  </a:lnTo>
                  <a:lnTo>
                    <a:pt x="116001" y="68707"/>
                  </a:lnTo>
                  <a:lnTo>
                    <a:pt x="141300" y="57569"/>
                  </a:lnTo>
                  <a:lnTo>
                    <a:pt x="149885" y="34658"/>
                  </a:lnTo>
                  <a:close/>
                </a:path>
              </a:pathLst>
            </a:custGeom>
            <a:solidFill>
              <a:srgbClr val="7BBD00"/>
            </a:solidFill>
          </p:spPr>
          <p:txBody>
            <a:bodyPr wrap="square" lIns="0" tIns="0" rIns="0" bIns="0" rtlCol="0"/>
            <a:lstStyle/>
            <a:p>
              <a:endParaRPr/>
            </a:p>
          </p:txBody>
        </p:sp>
      </p:grpSp>
      <p:grpSp>
        <p:nvGrpSpPr>
          <p:cNvPr id="173" name="object 65">
            <a:extLst>
              <a:ext uri="{FF2B5EF4-FFF2-40B4-BE49-F238E27FC236}">
                <a16:creationId xmlns:a16="http://schemas.microsoft.com/office/drawing/2014/main" id="{EE4CFBA4-C15C-0F39-942D-E91FA78B5390}"/>
              </a:ext>
            </a:extLst>
          </p:cNvPr>
          <p:cNvGrpSpPr/>
          <p:nvPr/>
        </p:nvGrpSpPr>
        <p:grpSpPr>
          <a:xfrm>
            <a:off x="-9100091" y="5103226"/>
            <a:ext cx="532130" cy="503556"/>
            <a:chOff x="3868851" y="6306282"/>
            <a:chExt cx="532130" cy="503555"/>
          </a:xfrm>
        </p:grpSpPr>
        <p:sp>
          <p:nvSpPr>
            <p:cNvPr id="174" name="object 66">
              <a:extLst>
                <a:ext uri="{FF2B5EF4-FFF2-40B4-BE49-F238E27FC236}">
                  <a16:creationId xmlns:a16="http://schemas.microsoft.com/office/drawing/2014/main" id="{F52EC073-D0A7-1CF2-8DD9-2C57EA3F9433}"/>
                </a:ext>
              </a:extLst>
            </p:cNvPr>
            <p:cNvSpPr/>
            <p:nvPr/>
          </p:nvSpPr>
          <p:spPr>
            <a:xfrm>
              <a:off x="3924852" y="6355322"/>
              <a:ext cx="422275" cy="454659"/>
            </a:xfrm>
            <a:custGeom>
              <a:avLst/>
              <a:gdLst/>
              <a:ahLst/>
              <a:cxnLst/>
              <a:rect l="l" t="t" r="r" b="b"/>
              <a:pathLst>
                <a:path w="422275" h="454659">
                  <a:moveTo>
                    <a:pt x="210629" y="0"/>
                  </a:moveTo>
                  <a:lnTo>
                    <a:pt x="74561" y="65151"/>
                  </a:lnTo>
                  <a:lnTo>
                    <a:pt x="0" y="217538"/>
                  </a:lnTo>
                  <a:lnTo>
                    <a:pt x="0" y="454126"/>
                  </a:lnTo>
                  <a:lnTo>
                    <a:pt x="97929" y="454126"/>
                  </a:lnTo>
                  <a:lnTo>
                    <a:pt x="97929" y="207149"/>
                  </a:lnTo>
                  <a:lnTo>
                    <a:pt x="416894" y="207149"/>
                  </a:lnTo>
                  <a:lnTo>
                    <a:pt x="388625" y="150418"/>
                  </a:lnTo>
                  <a:lnTo>
                    <a:pt x="207187" y="150418"/>
                  </a:lnTo>
                  <a:lnTo>
                    <a:pt x="179895" y="137705"/>
                  </a:lnTo>
                  <a:lnTo>
                    <a:pt x="169938" y="111666"/>
                  </a:lnTo>
                  <a:lnTo>
                    <a:pt x="177412" y="84723"/>
                  </a:lnTo>
                  <a:lnTo>
                    <a:pt x="202260" y="69227"/>
                  </a:lnTo>
                  <a:lnTo>
                    <a:pt x="348166" y="69227"/>
                  </a:lnTo>
                  <a:lnTo>
                    <a:pt x="345046" y="62966"/>
                  </a:lnTo>
                  <a:lnTo>
                    <a:pt x="210629" y="0"/>
                  </a:lnTo>
                  <a:close/>
                </a:path>
                <a:path w="422275" h="454659">
                  <a:moveTo>
                    <a:pt x="416894" y="207149"/>
                  </a:moveTo>
                  <a:lnTo>
                    <a:pt x="324129" y="207149"/>
                  </a:lnTo>
                  <a:lnTo>
                    <a:pt x="324129" y="454126"/>
                  </a:lnTo>
                  <a:lnTo>
                    <a:pt x="422071" y="454126"/>
                  </a:lnTo>
                  <a:lnTo>
                    <a:pt x="422071" y="217538"/>
                  </a:lnTo>
                  <a:lnTo>
                    <a:pt x="416894" y="207149"/>
                  </a:lnTo>
                  <a:close/>
                </a:path>
                <a:path w="422275" h="454659">
                  <a:moveTo>
                    <a:pt x="348166" y="69227"/>
                  </a:moveTo>
                  <a:lnTo>
                    <a:pt x="202260" y="69227"/>
                  </a:lnTo>
                  <a:lnTo>
                    <a:pt x="237998" y="77990"/>
                  </a:lnTo>
                  <a:lnTo>
                    <a:pt x="251539" y="107189"/>
                  </a:lnTo>
                  <a:lnTo>
                    <a:pt x="241672" y="137705"/>
                  </a:lnTo>
                  <a:lnTo>
                    <a:pt x="207187" y="150418"/>
                  </a:lnTo>
                  <a:lnTo>
                    <a:pt x="388625" y="150418"/>
                  </a:lnTo>
                  <a:lnTo>
                    <a:pt x="348166" y="69227"/>
                  </a:lnTo>
                  <a:close/>
                </a:path>
              </a:pathLst>
            </a:custGeom>
            <a:solidFill>
              <a:srgbClr val="7BBD00"/>
            </a:solidFill>
          </p:spPr>
          <p:txBody>
            <a:bodyPr wrap="square" lIns="0" tIns="0" rIns="0" bIns="0" rtlCol="0"/>
            <a:lstStyle/>
            <a:p>
              <a:endParaRPr/>
            </a:p>
          </p:txBody>
        </p:sp>
        <p:sp>
          <p:nvSpPr>
            <p:cNvPr id="175" name="object 67">
              <a:extLst>
                <a:ext uri="{FF2B5EF4-FFF2-40B4-BE49-F238E27FC236}">
                  <a16:creationId xmlns:a16="http://schemas.microsoft.com/office/drawing/2014/main" id="{F5487D80-15AA-9313-0BC1-6864A0EB8819}"/>
                </a:ext>
              </a:extLst>
            </p:cNvPr>
            <p:cNvSpPr/>
            <p:nvPr/>
          </p:nvSpPr>
          <p:spPr>
            <a:xfrm>
              <a:off x="3868851" y="6306282"/>
              <a:ext cx="532130" cy="281940"/>
            </a:xfrm>
            <a:custGeom>
              <a:avLst/>
              <a:gdLst/>
              <a:ahLst/>
              <a:cxnLst/>
              <a:rect l="l" t="t" r="r" b="b"/>
              <a:pathLst>
                <a:path w="532129" h="281940">
                  <a:moveTo>
                    <a:pt x="264883" y="0"/>
                  </a:moveTo>
                  <a:lnTo>
                    <a:pt x="95580" y="81876"/>
                  </a:lnTo>
                  <a:lnTo>
                    <a:pt x="0" y="280403"/>
                  </a:lnTo>
                  <a:lnTo>
                    <a:pt x="29209" y="279311"/>
                  </a:lnTo>
                  <a:lnTo>
                    <a:pt x="117728" y="99186"/>
                  </a:lnTo>
                  <a:lnTo>
                    <a:pt x="267068" y="28625"/>
                  </a:lnTo>
                  <a:lnTo>
                    <a:pt x="415035" y="98158"/>
                  </a:lnTo>
                  <a:lnTo>
                    <a:pt x="504101" y="281203"/>
                  </a:lnTo>
                  <a:lnTo>
                    <a:pt x="531698" y="281571"/>
                  </a:lnTo>
                  <a:lnTo>
                    <a:pt x="438505" y="81851"/>
                  </a:lnTo>
                  <a:lnTo>
                    <a:pt x="264883" y="0"/>
                  </a:lnTo>
                  <a:close/>
                </a:path>
              </a:pathLst>
            </a:custGeom>
            <a:solidFill>
              <a:srgbClr val="004F38"/>
            </a:solidFill>
          </p:spPr>
          <p:txBody>
            <a:bodyPr wrap="square" lIns="0" tIns="0" rIns="0" bIns="0" rtlCol="0"/>
            <a:lstStyle/>
            <a:p>
              <a:endParaRPr/>
            </a:p>
          </p:txBody>
        </p:sp>
        <p:pic>
          <p:nvPicPr>
            <p:cNvPr id="176" name="object 68">
              <a:extLst>
                <a:ext uri="{FF2B5EF4-FFF2-40B4-BE49-F238E27FC236}">
                  <a16:creationId xmlns:a16="http://schemas.microsoft.com/office/drawing/2014/main" id="{3BBEEDF4-898A-C927-9011-9DFE64A79739}"/>
                </a:ext>
              </a:extLst>
            </p:cNvPr>
            <p:cNvPicPr/>
            <p:nvPr/>
          </p:nvPicPr>
          <p:blipFill>
            <a:blip r:embed="rId9" cstate="print">
              <a:biLevel thresh="50000"/>
            </a:blip>
            <a:stretch>
              <a:fillRect/>
            </a:stretch>
          </p:blipFill>
          <p:spPr>
            <a:xfrm>
              <a:off x="4041443" y="6580941"/>
              <a:ext cx="188884" cy="228507"/>
            </a:xfrm>
            <a:prstGeom prst="rect">
              <a:avLst/>
            </a:prstGeom>
          </p:spPr>
        </p:pic>
        <p:sp>
          <p:nvSpPr>
            <p:cNvPr id="177" name="object 69">
              <a:extLst>
                <a:ext uri="{FF2B5EF4-FFF2-40B4-BE49-F238E27FC236}">
                  <a16:creationId xmlns:a16="http://schemas.microsoft.com/office/drawing/2014/main" id="{E642852B-D14C-EF1A-FCB3-938203723938}"/>
                </a:ext>
              </a:extLst>
            </p:cNvPr>
            <p:cNvSpPr/>
            <p:nvPr/>
          </p:nvSpPr>
          <p:spPr>
            <a:xfrm>
              <a:off x="4113325" y="6442890"/>
              <a:ext cx="45085" cy="45085"/>
            </a:xfrm>
            <a:custGeom>
              <a:avLst/>
              <a:gdLst/>
              <a:ahLst/>
              <a:cxnLst/>
              <a:rect l="l" t="t" r="r" b="b"/>
              <a:pathLst>
                <a:path w="45085" h="45085">
                  <a:moveTo>
                    <a:pt x="16095" y="0"/>
                  </a:moveTo>
                  <a:lnTo>
                    <a:pt x="3775" y="8925"/>
                  </a:lnTo>
                  <a:lnTo>
                    <a:pt x="0" y="24036"/>
                  </a:lnTo>
                  <a:lnTo>
                    <a:pt x="5885" y="38263"/>
                  </a:lnTo>
                  <a:lnTo>
                    <a:pt x="22547" y="44538"/>
                  </a:lnTo>
                  <a:lnTo>
                    <a:pt x="39861" y="36474"/>
                  </a:lnTo>
                  <a:lnTo>
                    <a:pt x="44472" y="19388"/>
                  </a:lnTo>
                  <a:lnTo>
                    <a:pt x="36507" y="3742"/>
                  </a:lnTo>
                  <a:lnTo>
                    <a:pt x="16095" y="0"/>
                  </a:lnTo>
                  <a:close/>
                </a:path>
              </a:pathLst>
            </a:custGeom>
            <a:solidFill>
              <a:schemeClr val="tx1"/>
            </a:solidFill>
          </p:spPr>
          <p:txBody>
            <a:bodyPr wrap="square" lIns="0" tIns="0" rIns="0" bIns="0" rtlCol="0"/>
            <a:lstStyle/>
            <a:p>
              <a:endParaRPr dirty="0"/>
            </a:p>
          </p:txBody>
        </p:sp>
      </p:grpSp>
      <p:grpSp>
        <p:nvGrpSpPr>
          <p:cNvPr id="178" name="object 38">
            <a:extLst>
              <a:ext uri="{FF2B5EF4-FFF2-40B4-BE49-F238E27FC236}">
                <a16:creationId xmlns:a16="http://schemas.microsoft.com/office/drawing/2014/main" id="{C732446A-5015-5A2B-8CED-57035134EF94}"/>
              </a:ext>
            </a:extLst>
          </p:cNvPr>
          <p:cNvGrpSpPr/>
          <p:nvPr/>
        </p:nvGrpSpPr>
        <p:grpSpPr>
          <a:xfrm>
            <a:off x="-8247313" y="5014768"/>
            <a:ext cx="497840" cy="502284"/>
            <a:chOff x="3927351" y="945414"/>
            <a:chExt cx="497840" cy="502284"/>
          </a:xfrm>
        </p:grpSpPr>
        <p:sp>
          <p:nvSpPr>
            <p:cNvPr id="179" name="object 39">
              <a:extLst>
                <a:ext uri="{FF2B5EF4-FFF2-40B4-BE49-F238E27FC236}">
                  <a16:creationId xmlns:a16="http://schemas.microsoft.com/office/drawing/2014/main" id="{DB96FC2D-CE05-B001-3D53-FB1445872800}"/>
                </a:ext>
              </a:extLst>
            </p:cNvPr>
            <p:cNvSpPr/>
            <p:nvPr/>
          </p:nvSpPr>
          <p:spPr>
            <a:xfrm>
              <a:off x="3927351" y="945414"/>
              <a:ext cx="406400" cy="484505"/>
            </a:xfrm>
            <a:custGeom>
              <a:avLst/>
              <a:gdLst/>
              <a:ahLst/>
              <a:cxnLst/>
              <a:rect l="l" t="t" r="r" b="b"/>
              <a:pathLst>
                <a:path w="406400" h="484505">
                  <a:moveTo>
                    <a:pt x="259105" y="0"/>
                  </a:moveTo>
                  <a:lnTo>
                    <a:pt x="18389" y="0"/>
                  </a:lnTo>
                  <a:lnTo>
                    <a:pt x="8945" y="1626"/>
                  </a:lnTo>
                  <a:lnTo>
                    <a:pt x="3436" y="6061"/>
                  </a:lnTo>
                  <a:lnTo>
                    <a:pt x="807" y="12633"/>
                  </a:lnTo>
                  <a:lnTo>
                    <a:pt x="0" y="20675"/>
                  </a:lnTo>
                  <a:lnTo>
                    <a:pt x="1035" y="456031"/>
                  </a:lnTo>
                  <a:lnTo>
                    <a:pt x="1066" y="469239"/>
                  </a:lnTo>
                  <a:lnTo>
                    <a:pt x="1891" y="475638"/>
                  </a:lnTo>
                  <a:lnTo>
                    <a:pt x="4995" y="480402"/>
                  </a:lnTo>
                  <a:lnTo>
                    <a:pt x="11327" y="483377"/>
                  </a:lnTo>
                  <a:lnTo>
                    <a:pt x="21831" y="484403"/>
                  </a:lnTo>
                  <a:lnTo>
                    <a:pt x="279742" y="484403"/>
                  </a:lnTo>
                  <a:lnTo>
                    <a:pt x="261404" y="456031"/>
                  </a:lnTo>
                  <a:lnTo>
                    <a:pt x="27558" y="456031"/>
                  </a:lnTo>
                  <a:lnTo>
                    <a:pt x="27558" y="28371"/>
                  </a:lnTo>
                  <a:lnTo>
                    <a:pt x="290127" y="28371"/>
                  </a:lnTo>
                  <a:lnTo>
                    <a:pt x="259105" y="0"/>
                  </a:lnTo>
                  <a:close/>
                </a:path>
                <a:path w="406400" h="484505">
                  <a:moveTo>
                    <a:pt x="290127" y="28371"/>
                  </a:moveTo>
                  <a:lnTo>
                    <a:pt x="238467" y="28371"/>
                  </a:lnTo>
                  <a:lnTo>
                    <a:pt x="238467" y="152717"/>
                  </a:lnTo>
                  <a:lnTo>
                    <a:pt x="240207" y="157099"/>
                  </a:lnTo>
                  <a:lnTo>
                    <a:pt x="378320" y="157099"/>
                  </a:lnTo>
                  <a:lnTo>
                    <a:pt x="378320" y="207289"/>
                  </a:lnTo>
                  <a:lnTo>
                    <a:pt x="405828" y="220383"/>
                  </a:lnTo>
                  <a:lnTo>
                    <a:pt x="405828" y="134188"/>
                  </a:lnTo>
                  <a:lnTo>
                    <a:pt x="399871" y="128739"/>
                  </a:lnTo>
                  <a:lnTo>
                    <a:pt x="268274" y="128739"/>
                  </a:lnTo>
                  <a:lnTo>
                    <a:pt x="268274" y="50190"/>
                  </a:lnTo>
                  <a:lnTo>
                    <a:pt x="313984" y="50190"/>
                  </a:lnTo>
                  <a:lnTo>
                    <a:pt x="290127" y="28371"/>
                  </a:lnTo>
                  <a:close/>
                </a:path>
                <a:path w="406400" h="484505">
                  <a:moveTo>
                    <a:pt x="313984" y="50190"/>
                  </a:moveTo>
                  <a:lnTo>
                    <a:pt x="268274" y="50190"/>
                  </a:lnTo>
                  <a:lnTo>
                    <a:pt x="357682" y="128739"/>
                  </a:lnTo>
                  <a:lnTo>
                    <a:pt x="399871" y="128739"/>
                  </a:lnTo>
                  <a:lnTo>
                    <a:pt x="313984" y="50190"/>
                  </a:lnTo>
                  <a:close/>
                </a:path>
              </a:pathLst>
            </a:custGeom>
            <a:solidFill>
              <a:srgbClr val="004F38"/>
            </a:solidFill>
          </p:spPr>
          <p:txBody>
            <a:bodyPr wrap="square" lIns="0" tIns="0" rIns="0" bIns="0" rtlCol="0"/>
            <a:lstStyle/>
            <a:p>
              <a:endParaRPr/>
            </a:p>
          </p:txBody>
        </p:sp>
        <p:sp>
          <p:nvSpPr>
            <p:cNvPr id="180" name="object 40">
              <a:extLst>
                <a:ext uri="{FF2B5EF4-FFF2-40B4-BE49-F238E27FC236}">
                  <a16:creationId xmlns:a16="http://schemas.microsoft.com/office/drawing/2014/main" id="{740C4520-6B7A-F561-6B1C-4C5BE8204D0D}"/>
                </a:ext>
              </a:extLst>
            </p:cNvPr>
            <p:cNvSpPr/>
            <p:nvPr/>
          </p:nvSpPr>
          <p:spPr>
            <a:xfrm>
              <a:off x="4184124" y="1194174"/>
              <a:ext cx="241300" cy="253365"/>
            </a:xfrm>
            <a:custGeom>
              <a:avLst/>
              <a:gdLst/>
              <a:ahLst/>
              <a:cxnLst/>
              <a:rect l="l" t="t" r="r" b="b"/>
              <a:pathLst>
                <a:path w="241300" h="253365">
                  <a:moveTo>
                    <a:pt x="120408" y="0"/>
                  </a:moveTo>
                  <a:lnTo>
                    <a:pt x="92615" y="16090"/>
                  </a:lnTo>
                  <a:lnTo>
                    <a:pt x="63385" y="27374"/>
                  </a:lnTo>
                  <a:lnTo>
                    <a:pt x="32565" y="34011"/>
                  </a:lnTo>
                  <a:lnTo>
                    <a:pt x="0" y="36156"/>
                  </a:lnTo>
                  <a:lnTo>
                    <a:pt x="111" y="80760"/>
                  </a:lnTo>
                  <a:lnTo>
                    <a:pt x="6743" y="122110"/>
                  </a:lnTo>
                  <a:lnTo>
                    <a:pt x="21821" y="165644"/>
                  </a:lnTo>
                  <a:lnTo>
                    <a:pt x="44907" y="202049"/>
                  </a:lnTo>
                  <a:lnTo>
                    <a:pt x="77136" y="231847"/>
                  </a:lnTo>
                  <a:lnTo>
                    <a:pt x="119252" y="253098"/>
                  </a:lnTo>
                  <a:lnTo>
                    <a:pt x="121551" y="253098"/>
                  </a:lnTo>
                  <a:lnTo>
                    <a:pt x="163254" y="231847"/>
                  </a:lnTo>
                  <a:lnTo>
                    <a:pt x="195789" y="202373"/>
                  </a:lnTo>
                  <a:lnTo>
                    <a:pt x="208292" y="183235"/>
                  </a:lnTo>
                  <a:lnTo>
                    <a:pt x="102057" y="183235"/>
                  </a:lnTo>
                  <a:lnTo>
                    <a:pt x="95672" y="172976"/>
                  </a:lnTo>
                  <a:lnTo>
                    <a:pt x="70108" y="137926"/>
                  </a:lnTo>
                  <a:lnTo>
                    <a:pt x="55000" y="125445"/>
                  </a:lnTo>
                  <a:lnTo>
                    <a:pt x="51523" y="122110"/>
                  </a:lnTo>
                  <a:lnTo>
                    <a:pt x="52711" y="115446"/>
                  </a:lnTo>
                  <a:lnTo>
                    <a:pt x="60777" y="112977"/>
                  </a:lnTo>
                  <a:lnTo>
                    <a:pt x="112888" y="112977"/>
                  </a:lnTo>
                  <a:lnTo>
                    <a:pt x="118203" y="106124"/>
                  </a:lnTo>
                  <a:lnTo>
                    <a:pt x="154455" y="68131"/>
                  </a:lnTo>
                  <a:lnTo>
                    <a:pt x="163603" y="63284"/>
                  </a:lnTo>
                  <a:lnTo>
                    <a:pt x="162020" y="63284"/>
                  </a:lnTo>
                  <a:lnTo>
                    <a:pt x="168467" y="62834"/>
                  </a:lnTo>
                  <a:lnTo>
                    <a:pt x="240929" y="62834"/>
                  </a:lnTo>
                  <a:lnTo>
                    <a:pt x="240791" y="38341"/>
                  </a:lnTo>
                  <a:lnTo>
                    <a:pt x="208667" y="34941"/>
                  </a:lnTo>
                  <a:lnTo>
                    <a:pt x="177947" y="26814"/>
                  </a:lnTo>
                  <a:lnTo>
                    <a:pt x="148553" y="14865"/>
                  </a:lnTo>
                  <a:lnTo>
                    <a:pt x="120408" y="0"/>
                  </a:lnTo>
                  <a:close/>
                </a:path>
                <a:path w="241300" h="253365">
                  <a:moveTo>
                    <a:pt x="240929" y="62834"/>
                  </a:moveTo>
                  <a:lnTo>
                    <a:pt x="175858" y="62834"/>
                  </a:lnTo>
                  <a:lnTo>
                    <a:pt x="186405" y="63284"/>
                  </a:lnTo>
                  <a:lnTo>
                    <a:pt x="190322" y="63284"/>
                  </a:lnTo>
                  <a:lnTo>
                    <a:pt x="165559" y="91468"/>
                  </a:lnTo>
                  <a:lnTo>
                    <a:pt x="142772" y="121024"/>
                  </a:lnTo>
                  <a:lnTo>
                    <a:pt x="121740" y="151629"/>
                  </a:lnTo>
                  <a:lnTo>
                    <a:pt x="102057" y="183235"/>
                  </a:lnTo>
                  <a:lnTo>
                    <a:pt x="208292" y="183235"/>
                  </a:lnTo>
                  <a:lnTo>
                    <a:pt x="219114" y="166670"/>
                  </a:lnTo>
                  <a:lnTo>
                    <a:pt x="234007" y="126310"/>
                  </a:lnTo>
                  <a:lnTo>
                    <a:pt x="241042" y="82975"/>
                  </a:lnTo>
                  <a:lnTo>
                    <a:pt x="240929" y="62834"/>
                  </a:lnTo>
                  <a:close/>
                </a:path>
                <a:path w="241300" h="253365">
                  <a:moveTo>
                    <a:pt x="112888" y="112977"/>
                  </a:moveTo>
                  <a:lnTo>
                    <a:pt x="72006" y="112977"/>
                  </a:lnTo>
                  <a:lnTo>
                    <a:pt x="80416" y="114414"/>
                  </a:lnTo>
                  <a:lnTo>
                    <a:pt x="85536" y="116646"/>
                  </a:lnTo>
                  <a:lnTo>
                    <a:pt x="91917" y="120359"/>
                  </a:lnTo>
                  <a:lnTo>
                    <a:pt x="98234" y="124674"/>
                  </a:lnTo>
                  <a:lnTo>
                    <a:pt x="103162" y="128714"/>
                  </a:lnTo>
                  <a:lnTo>
                    <a:pt x="107374" y="121024"/>
                  </a:lnTo>
                  <a:lnTo>
                    <a:pt x="112541" y="113425"/>
                  </a:lnTo>
                  <a:lnTo>
                    <a:pt x="112888" y="112977"/>
                  </a:lnTo>
                  <a:close/>
                </a:path>
              </a:pathLst>
            </a:custGeom>
            <a:solidFill>
              <a:srgbClr val="7BBD00"/>
            </a:solidFill>
          </p:spPr>
          <p:txBody>
            <a:bodyPr wrap="square" lIns="0" tIns="0" rIns="0" bIns="0" rtlCol="0"/>
            <a:lstStyle/>
            <a:p>
              <a:endParaRPr/>
            </a:p>
          </p:txBody>
        </p:sp>
        <p:sp>
          <p:nvSpPr>
            <p:cNvPr id="181" name="object 41">
              <a:extLst>
                <a:ext uri="{FF2B5EF4-FFF2-40B4-BE49-F238E27FC236}">
                  <a16:creationId xmlns:a16="http://schemas.microsoft.com/office/drawing/2014/main" id="{1012E806-7EB1-E01B-8DA8-C3B67BFED601}"/>
                </a:ext>
              </a:extLst>
            </p:cNvPr>
            <p:cNvSpPr/>
            <p:nvPr/>
          </p:nvSpPr>
          <p:spPr>
            <a:xfrm>
              <a:off x="4003992" y="1042072"/>
              <a:ext cx="205740" cy="289560"/>
            </a:xfrm>
            <a:custGeom>
              <a:avLst/>
              <a:gdLst/>
              <a:ahLst/>
              <a:cxnLst/>
              <a:rect l="l" t="t" r="r" b="b"/>
              <a:pathLst>
                <a:path w="205739" h="289559">
                  <a:moveTo>
                    <a:pt x="81889" y="4635"/>
                  </a:moveTo>
                  <a:lnTo>
                    <a:pt x="77025" y="0"/>
                  </a:lnTo>
                  <a:lnTo>
                    <a:pt x="4876" y="0"/>
                  </a:lnTo>
                  <a:lnTo>
                    <a:pt x="0" y="4635"/>
                  </a:lnTo>
                  <a:lnTo>
                    <a:pt x="0" y="15963"/>
                  </a:lnTo>
                  <a:lnTo>
                    <a:pt x="4876" y="20599"/>
                  </a:lnTo>
                  <a:lnTo>
                    <a:pt x="71069" y="20599"/>
                  </a:lnTo>
                  <a:lnTo>
                    <a:pt x="77025" y="20599"/>
                  </a:lnTo>
                  <a:lnTo>
                    <a:pt x="81889" y="15963"/>
                  </a:lnTo>
                  <a:lnTo>
                    <a:pt x="81889" y="4635"/>
                  </a:lnTo>
                  <a:close/>
                </a:path>
                <a:path w="205739" h="289559">
                  <a:moveTo>
                    <a:pt x="127622" y="68973"/>
                  </a:moveTo>
                  <a:lnTo>
                    <a:pt x="122758" y="64338"/>
                  </a:lnTo>
                  <a:lnTo>
                    <a:pt x="4876" y="64338"/>
                  </a:lnTo>
                  <a:lnTo>
                    <a:pt x="12" y="68973"/>
                  </a:lnTo>
                  <a:lnTo>
                    <a:pt x="12" y="80302"/>
                  </a:lnTo>
                  <a:lnTo>
                    <a:pt x="4876" y="84937"/>
                  </a:lnTo>
                  <a:lnTo>
                    <a:pt x="116801" y="84937"/>
                  </a:lnTo>
                  <a:lnTo>
                    <a:pt x="122758" y="84937"/>
                  </a:lnTo>
                  <a:lnTo>
                    <a:pt x="127622" y="80302"/>
                  </a:lnTo>
                  <a:lnTo>
                    <a:pt x="127622" y="68973"/>
                  </a:lnTo>
                  <a:close/>
                </a:path>
                <a:path w="205739" h="289559">
                  <a:moveTo>
                    <a:pt x="157111" y="273596"/>
                  </a:moveTo>
                  <a:lnTo>
                    <a:pt x="152247" y="268960"/>
                  </a:lnTo>
                  <a:lnTo>
                    <a:pt x="4876" y="268960"/>
                  </a:lnTo>
                  <a:lnTo>
                    <a:pt x="12" y="273596"/>
                  </a:lnTo>
                  <a:lnTo>
                    <a:pt x="12" y="284924"/>
                  </a:lnTo>
                  <a:lnTo>
                    <a:pt x="4876" y="289560"/>
                  </a:lnTo>
                  <a:lnTo>
                    <a:pt x="146291" y="289560"/>
                  </a:lnTo>
                  <a:lnTo>
                    <a:pt x="152247" y="289560"/>
                  </a:lnTo>
                  <a:lnTo>
                    <a:pt x="157111" y="284924"/>
                  </a:lnTo>
                  <a:lnTo>
                    <a:pt x="157111" y="273596"/>
                  </a:lnTo>
                  <a:close/>
                </a:path>
                <a:path w="205739" h="289559">
                  <a:moveTo>
                    <a:pt x="157111" y="205346"/>
                  </a:moveTo>
                  <a:lnTo>
                    <a:pt x="152247" y="200710"/>
                  </a:lnTo>
                  <a:lnTo>
                    <a:pt x="4876" y="200710"/>
                  </a:lnTo>
                  <a:lnTo>
                    <a:pt x="12" y="205346"/>
                  </a:lnTo>
                  <a:lnTo>
                    <a:pt x="12" y="216674"/>
                  </a:lnTo>
                  <a:lnTo>
                    <a:pt x="4876" y="221310"/>
                  </a:lnTo>
                  <a:lnTo>
                    <a:pt x="146291" y="221310"/>
                  </a:lnTo>
                  <a:lnTo>
                    <a:pt x="152247" y="221310"/>
                  </a:lnTo>
                  <a:lnTo>
                    <a:pt x="157111" y="216674"/>
                  </a:lnTo>
                  <a:lnTo>
                    <a:pt x="157111" y="205346"/>
                  </a:lnTo>
                  <a:close/>
                </a:path>
                <a:path w="205739" h="289559">
                  <a:moveTo>
                    <a:pt x="205155" y="138176"/>
                  </a:moveTo>
                  <a:lnTo>
                    <a:pt x="200291" y="133540"/>
                  </a:lnTo>
                  <a:lnTo>
                    <a:pt x="4876" y="133540"/>
                  </a:lnTo>
                  <a:lnTo>
                    <a:pt x="0" y="138176"/>
                  </a:lnTo>
                  <a:lnTo>
                    <a:pt x="0" y="149504"/>
                  </a:lnTo>
                  <a:lnTo>
                    <a:pt x="4876" y="154139"/>
                  </a:lnTo>
                  <a:lnTo>
                    <a:pt x="194335" y="154139"/>
                  </a:lnTo>
                  <a:lnTo>
                    <a:pt x="200291" y="154139"/>
                  </a:lnTo>
                  <a:lnTo>
                    <a:pt x="205155" y="149504"/>
                  </a:lnTo>
                  <a:lnTo>
                    <a:pt x="205155" y="138176"/>
                  </a:lnTo>
                  <a:close/>
                </a:path>
              </a:pathLst>
            </a:custGeom>
            <a:solidFill>
              <a:srgbClr val="004F38"/>
            </a:solidFill>
          </p:spPr>
          <p:txBody>
            <a:bodyPr wrap="square" lIns="0" tIns="0" rIns="0" bIns="0" rtlCol="0"/>
            <a:lstStyle/>
            <a:p>
              <a:endParaRPr/>
            </a:p>
          </p:txBody>
        </p:sp>
      </p:grpSp>
      <p:grpSp>
        <p:nvGrpSpPr>
          <p:cNvPr id="182" name="object 42">
            <a:extLst>
              <a:ext uri="{FF2B5EF4-FFF2-40B4-BE49-F238E27FC236}">
                <a16:creationId xmlns:a16="http://schemas.microsoft.com/office/drawing/2014/main" id="{205D074C-FEF6-B079-114F-DBD4E2048B8E}"/>
              </a:ext>
            </a:extLst>
          </p:cNvPr>
          <p:cNvGrpSpPr/>
          <p:nvPr/>
        </p:nvGrpSpPr>
        <p:grpSpPr>
          <a:xfrm>
            <a:off x="-8310061" y="5830081"/>
            <a:ext cx="532130" cy="300050"/>
            <a:chOff x="3903827" y="1913497"/>
            <a:chExt cx="532130" cy="300049"/>
          </a:xfrm>
        </p:grpSpPr>
        <p:sp>
          <p:nvSpPr>
            <p:cNvPr id="183" name="object 43">
              <a:extLst>
                <a:ext uri="{FF2B5EF4-FFF2-40B4-BE49-F238E27FC236}">
                  <a16:creationId xmlns:a16="http://schemas.microsoft.com/office/drawing/2014/main" id="{2D9C737A-7339-B3B5-AC59-3AF112FBA04B}"/>
                </a:ext>
              </a:extLst>
            </p:cNvPr>
            <p:cNvSpPr/>
            <p:nvPr/>
          </p:nvSpPr>
          <p:spPr>
            <a:xfrm>
              <a:off x="3959148" y="1927796"/>
              <a:ext cx="419100" cy="285750"/>
            </a:xfrm>
            <a:custGeom>
              <a:avLst/>
              <a:gdLst/>
              <a:ahLst/>
              <a:cxnLst/>
              <a:rect l="l" t="t" r="r" b="b"/>
              <a:pathLst>
                <a:path w="419100" h="285750">
                  <a:moveTo>
                    <a:pt x="175768" y="263093"/>
                  </a:moveTo>
                  <a:lnTo>
                    <a:pt x="170688" y="237451"/>
                  </a:lnTo>
                  <a:lnTo>
                    <a:pt x="162521" y="185229"/>
                  </a:lnTo>
                  <a:lnTo>
                    <a:pt x="157619" y="159664"/>
                  </a:lnTo>
                  <a:lnTo>
                    <a:pt x="112877" y="137375"/>
                  </a:lnTo>
                  <a:lnTo>
                    <a:pt x="82042" y="135928"/>
                  </a:lnTo>
                  <a:lnTo>
                    <a:pt x="72580" y="136207"/>
                  </a:lnTo>
                  <a:lnTo>
                    <a:pt x="67462" y="56172"/>
                  </a:lnTo>
                  <a:lnTo>
                    <a:pt x="110769" y="71386"/>
                  </a:lnTo>
                  <a:lnTo>
                    <a:pt x="124675" y="71653"/>
                  </a:lnTo>
                  <a:lnTo>
                    <a:pt x="138493" y="71437"/>
                  </a:lnTo>
                  <a:lnTo>
                    <a:pt x="149669" y="70624"/>
                  </a:lnTo>
                  <a:lnTo>
                    <a:pt x="162636" y="63715"/>
                  </a:lnTo>
                  <a:lnTo>
                    <a:pt x="166865" y="51257"/>
                  </a:lnTo>
                  <a:lnTo>
                    <a:pt x="162521" y="38938"/>
                  </a:lnTo>
                  <a:lnTo>
                    <a:pt x="149796" y="32486"/>
                  </a:lnTo>
                  <a:lnTo>
                    <a:pt x="139090" y="32118"/>
                  </a:lnTo>
                  <a:lnTo>
                    <a:pt x="116954" y="32905"/>
                  </a:lnTo>
                  <a:lnTo>
                    <a:pt x="106235" y="32562"/>
                  </a:lnTo>
                  <a:lnTo>
                    <a:pt x="94703" y="28397"/>
                  </a:lnTo>
                  <a:lnTo>
                    <a:pt x="81241" y="19977"/>
                  </a:lnTo>
                  <a:lnTo>
                    <a:pt x="67589" y="10693"/>
                  </a:lnTo>
                  <a:lnTo>
                    <a:pt x="55499" y="3886"/>
                  </a:lnTo>
                  <a:lnTo>
                    <a:pt x="36372" y="0"/>
                  </a:lnTo>
                  <a:lnTo>
                    <a:pt x="18529" y="3822"/>
                  </a:lnTo>
                  <a:lnTo>
                    <a:pt x="5295" y="15646"/>
                  </a:lnTo>
                  <a:lnTo>
                    <a:pt x="0" y="35712"/>
                  </a:lnTo>
                  <a:lnTo>
                    <a:pt x="711" y="56832"/>
                  </a:lnTo>
                  <a:lnTo>
                    <a:pt x="2654" y="79121"/>
                  </a:lnTo>
                  <a:lnTo>
                    <a:pt x="4991" y="101536"/>
                  </a:lnTo>
                  <a:lnTo>
                    <a:pt x="6883" y="123024"/>
                  </a:lnTo>
                  <a:lnTo>
                    <a:pt x="11087" y="167487"/>
                  </a:lnTo>
                  <a:lnTo>
                    <a:pt x="43967" y="190817"/>
                  </a:lnTo>
                  <a:lnTo>
                    <a:pt x="122085" y="191198"/>
                  </a:lnTo>
                  <a:lnTo>
                    <a:pt x="126796" y="208445"/>
                  </a:lnTo>
                  <a:lnTo>
                    <a:pt x="138493" y="261010"/>
                  </a:lnTo>
                  <a:lnTo>
                    <a:pt x="160782" y="285292"/>
                  </a:lnTo>
                  <a:lnTo>
                    <a:pt x="167843" y="282752"/>
                  </a:lnTo>
                  <a:lnTo>
                    <a:pt x="172796" y="277799"/>
                  </a:lnTo>
                  <a:lnTo>
                    <a:pt x="175488" y="271056"/>
                  </a:lnTo>
                  <a:lnTo>
                    <a:pt x="175768" y="263093"/>
                  </a:lnTo>
                  <a:close/>
                </a:path>
                <a:path w="419100" h="285750">
                  <a:moveTo>
                    <a:pt x="418858" y="62064"/>
                  </a:moveTo>
                  <a:lnTo>
                    <a:pt x="418249" y="46189"/>
                  </a:lnTo>
                  <a:lnTo>
                    <a:pt x="414401" y="32143"/>
                  </a:lnTo>
                  <a:lnTo>
                    <a:pt x="406044" y="21374"/>
                  </a:lnTo>
                  <a:lnTo>
                    <a:pt x="391896" y="15354"/>
                  </a:lnTo>
                  <a:lnTo>
                    <a:pt x="374878" y="16827"/>
                  </a:lnTo>
                  <a:lnTo>
                    <a:pt x="362940" y="26479"/>
                  </a:lnTo>
                  <a:lnTo>
                    <a:pt x="355815" y="41579"/>
                  </a:lnTo>
                  <a:lnTo>
                    <a:pt x="353199" y="59359"/>
                  </a:lnTo>
                  <a:lnTo>
                    <a:pt x="348894" y="136156"/>
                  </a:lnTo>
                  <a:lnTo>
                    <a:pt x="298196" y="139369"/>
                  </a:lnTo>
                  <a:lnTo>
                    <a:pt x="264045" y="163474"/>
                  </a:lnTo>
                  <a:lnTo>
                    <a:pt x="251383" y="237680"/>
                  </a:lnTo>
                  <a:lnTo>
                    <a:pt x="246672" y="262280"/>
                  </a:lnTo>
                  <a:lnTo>
                    <a:pt x="246964" y="272288"/>
                  </a:lnTo>
                  <a:lnTo>
                    <a:pt x="251066" y="279958"/>
                  </a:lnTo>
                  <a:lnTo>
                    <a:pt x="258178" y="284568"/>
                  </a:lnTo>
                  <a:lnTo>
                    <a:pt x="267487" y="285381"/>
                  </a:lnTo>
                  <a:lnTo>
                    <a:pt x="274167" y="282117"/>
                  </a:lnTo>
                  <a:lnTo>
                    <a:pt x="287985" y="242862"/>
                  </a:lnTo>
                  <a:lnTo>
                    <a:pt x="295363" y="208102"/>
                  </a:lnTo>
                  <a:lnTo>
                    <a:pt x="299542" y="190868"/>
                  </a:lnTo>
                  <a:lnTo>
                    <a:pt x="315849" y="191554"/>
                  </a:lnTo>
                  <a:lnTo>
                    <a:pt x="332143" y="191452"/>
                  </a:lnTo>
                  <a:lnTo>
                    <a:pt x="364744" y="190741"/>
                  </a:lnTo>
                  <a:lnTo>
                    <a:pt x="373291" y="190817"/>
                  </a:lnTo>
                  <a:lnTo>
                    <a:pt x="408533" y="173469"/>
                  </a:lnTo>
                  <a:lnTo>
                    <a:pt x="414566" y="122974"/>
                  </a:lnTo>
                  <a:lnTo>
                    <a:pt x="418045" y="77203"/>
                  </a:lnTo>
                  <a:lnTo>
                    <a:pt x="418858" y="62064"/>
                  </a:lnTo>
                  <a:close/>
                </a:path>
              </a:pathLst>
            </a:custGeom>
            <a:solidFill>
              <a:srgbClr val="7BBD00"/>
            </a:solidFill>
          </p:spPr>
          <p:txBody>
            <a:bodyPr wrap="square" lIns="0" tIns="0" rIns="0" bIns="0" rtlCol="0"/>
            <a:lstStyle/>
            <a:p>
              <a:endParaRPr/>
            </a:p>
          </p:txBody>
        </p:sp>
        <p:sp>
          <p:nvSpPr>
            <p:cNvPr id="184" name="object 44">
              <a:extLst>
                <a:ext uri="{FF2B5EF4-FFF2-40B4-BE49-F238E27FC236}">
                  <a16:creationId xmlns:a16="http://schemas.microsoft.com/office/drawing/2014/main" id="{CD4008C9-BEBD-3EB7-7DD9-9C14D1A6281D}"/>
                </a:ext>
              </a:extLst>
            </p:cNvPr>
            <p:cNvSpPr/>
            <p:nvPr/>
          </p:nvSpPr>
          <p:spPr>
            <a:xfrm>
              <a:off x="3903827" y="1981910"/>
              <a:ext cx="532130" cy="213995"/>
            </a:xfrm>
            <a:custGeom>
              <a:avLst/>
              <a:gdLst/>
              <a:ahLst/>
              <a:cxnLst/>
              <a:rect l="l" t="t" r="r" b="b"/>
              <a:pathLst>
                <a:path w="532129" h="213994">
                  <a:moveTo>
                    <a:pt x="168986" y="170434"/>
                  </a:moveTo>
                  <a:lnTo>
                    <a:pt x="145961" y="151714"/>
                  </a:lnTo>
                  <a:lnTo>
                    <a:pt x="104635" y="152641"/>
                  </a:lnTo>
                  <a:lnTo>
                    <a:pt x="78765" y="149555"/>
                  </a:lnTo>
                  <a:lnTo>
                    <a:pt x="57835" y="137071"/>
                  </a:lnTo>
                  <a:lnTo>
                    <a:pt x="44716" y="109385"/>
                  </a:lnTo>
                  <a:lnTo>
                    <a:pt x="40487" y="85229"/>
                  </a:lnTo>
                  <a:lnTo>
                    <a:pt x="34404" y="35483"/>
                  </a:lnTo>
                  <a:lnTo>
                    <a:pt x="30213" y="11163"/>
                  </a:lnTo>
                  <a:lnTo>
                    <a:pt x="27203" y="3594"/>
                  </a:lnTo>
                  <a:lnTo>
                    <a:pt x="20053" y="0"/>
                  </a:lnTo>
                  <a:lnTo>
                    <a:pt x="12509" y="1371"/>
                  </a:lnTo>
                  <a:lnTo>
                    <a:pt x="5168" y="2705"/>
                  </a:lnTo>
                  <a:lnTo>
                    <a:pt x="241" y="10096"/>
                  </a:lnTo>
                  <a:lnTo>
                    <a:pt x="0" y="17830"/>
                  </a:lnTo>
                  <a:lnTo>
                    <a:pt x="5410" y="51600"/>
                  </a:lnTo>
                  <a:lnTo>
                    <a:pt x="9486" y="88773"/>
                  </a:lnTo>
                  <a:lnTo>
                    <a:pt x="31064" y="153962"/>
                  </a:lnTo>
                  <a:lnTo>
                    <a:pt x="81140" y="184391"/>
                  </a:lnTo>
                  <a:lnTo>
                    <a:pt x="109715" y="186296"/>
                  </a:lnTo>
                  <a:lnTo>
                    <a:pt x="140220" y="184835"/>
                  </a:lnTo>
                  <a:lnTo>
                    <a:pt x="154597" y="184696"/>
                  </a:lnTo>
                  <a:lnTo>
                    <a:pt x="161213" y="182778"/>
                  </a:lnTo>
                  <a:lnTo>
                    <a:pt x="166636" y="177533"/>
                  </a:lnTo>
                  <a:lnTo>
                    <a:pt x="168986" y="170434"/>
                  </a:lnTo>
                  <a:close/>
                </a:path>
                <a:path w="532129" h="213994">
                  <a:moveTo>
                    <a:pt x="371944" y="42964"/>
                  </a:moveTo>
                  <a:lnTo>
                    <a:pt x="368490" y="34417"/>
                  </a:lnTo>
                  <a:lnTo>
                    <a:pt x="360248" y="29413"/>
                  </a:lnTo>
                  <a:lnTo>
                    <a:pt x="220599" y="29324"/>
                  </a:lnTo>
                  <a:lnTo>
                    <a:pt x="174104" y="29959"/>
                  </a:lnTo>
                  <a:lnTo>
                    <a:pt x="167728" y="34378"/>
                  </a:lnTo>
                  <a:lnTo>
                    <a:pt x="164172" y="40830"/>
                  </a:lnTo>
                  <a:lnTo>
                    <a:pt x="164033" y="48196"/>
                  </a:lnTo>
                  <a:lnTo>
                    <a:pt x="167944" y="55295"/>
                  </a:lnTo>
                  <a:lnTo>
                    <a:pt x="169989" y="57492"/>
                  </a:lnTo>
                  <a:lnTo>
                    <a:pt x="175031" y="60261"/>
                  </a:lnTo>
                  <a:lnTo>
                    <a:pt x="250710" y="60261"/>
                  </a:lnTo>
                  <a:lnTo>
                    <a:pt x="250710" y="209486"/>
                  </a:lnTo>
                  <a:lnTo>
                    <a:pt x="254190" y="212788"/>
                  </a:lnTo>
                  <a:lnTo>
                    <a:pt x="259181" y="213804"/>
                  </a:lnTo>
                  <a:lnTo>
                    <a:pt x="275132" y="213588"/>
                  </a:lnTo>
                  <a:lnTo>
                    <a:pt x="282130" y="212737"/>
                  </a:lnTo>
                  <a:lnTo>
                    <a:pt x="285686" y="210299"/>
                  </a:lnTo>
                  <a:lnTo>
                    <a:pt x="285686" y="60261"/>
                  </a:lnTo>
                  <a:lnTo>
                    <a:pt x="357759" y="60261"/>
                  </a:lnTo>
                  <a:lnTo>
                    <a:pt x="363067" y="58648"/>
                  </a:lnTo>
                  <a:lnTo>
                    <a:pt x="370243" y="52057"/>
                  </a:lnTo>
                  <a:lnTo>
                    <a:pt x="371944" y="42964"/>
                  </a:lnTo>
                  <a:close/>
                </a:path>
                <a:path w="532129" h="213994">
                  <a:moveTo>
                    <a:pt x="532104" y="18770"/>
                  </a:moveTo>
                  <a:lnTo>
                    <a:pt x="530250" y="11010"/>
                  </a:lnTo>
                  <a:lnTo>
                    <a:pt x="526034" y="5308"/>
                  </a:lnTo>
                  <a:lnTo>
                    <a:pt x="519912" y="2222"/>
                  </a:lnTo>
                  <a:lnTo>
                    <a:pt x="512343" y="2260"/>
                  </a:lnTo>
                  <a:lnTo>
                    <a:pt x="497471" y="37503"/>
                  </a:lnTo>
                  <a:lnTo>
                    <a:pt x="491451" y="88823"/>
                  </a:lnTo>
                  <a:lnTo>
                    <a:pt x="486740" y="113207"/>
                  </a:lnTo>
                  <a:lnTo>
                    <a:pt x="469023" y="142595"/>
                  </a:lnTo>
                  <a:lnTo>
                    <a:pt x="441312" y="152450"/>
                  </a:lnTo>
                  <a:lnTo>
                    <a:pt x="409181" y="152412"/>
                  </a:lnTo>
                  <a:lnTo>
                    <a:pt x="378206" y="152082"/>
                  </a:lnTo>
                  <a:lnTo>
                    <a:pt x="367169" y="157645"/>
                  </a:lnTo>
                  <a:lnTo>
                    <a:pt x="363474" y="168198"/>
                  </a:lnTo>
                  <a:lnTo>
                    <a:pt x="366750" y="178879"/>
                  </a:lnTo>
                  <a:lnTo>
                    <a:pt x="376605" y="184785"/>
                  </a:lnTo>
                  <a:lnTo>
                    <a:pt x="380326" y="185331"/>
                  </a:lnTo>
                  <a:lnTo>
                    <a:pt x="384619" y="184632"/>
                  </a:lnTo>
                  <a:lnTo>
                    <a:pt x="409244" y="186258"/>
                  </a:lnTo>
                  <a:lnTo>
                    <a:pt x="451154" y="184670"/>
                  </a:lnTo>
                  <a:lnTo>
                    <a:pt x="504190" y="149631"/>
                  </a:lnTo>
                  <a:lnTo>
                    <a:pt x="519277" y="109397"/>
                  </a:lnTo>
                  <a:lnTo>
                    <a:pt x="525513" y="63754"/>
                  </a:lnTo>
                  <a:lnTo>
                    <a:pt x="532104" y="18770"/>
                  </a:lnTo>
                  <a:close/>
                </a:path>
              </a:pathLst>
            </a:custGeom>
            <a:solidFill>
              <a:srgbClr val="004F38"/>
            </a:solidFill>
          </p:spPr>
          <p:txBody>
            <a:bodyPr wrap="square" lIns="0" tIns="0" rIns="0" bIns="0" rtlCol="0"/>
            <a:lstStyle/>
            <a:p>
              <a:endParaRPr/>
            </a:p>
          </p:txBody>
        </p:sp>
        <p:sp>
          <p:nvSpPr>
            <p:cNvPr id="185" name="object 47">
              <a:extLst>
                <a:ext uri="{FF2B5EF4-FFF2-40B4-BE49-F238E27FC236}">
                  <a16:creationId xmlns:a16="http://schemas.microsoft.com/office/drawing/2014/main" id="{498571D0-2B55-7AC4-68DE-216FC201541E}"/>
                </a:ext>
              </a:extLst>
            </p:cNvPr>
            <p:cNvSpPr/>
            <p:nvPr/>
          </p:nvSpPr>
          <p:spPr>
            <a:xfrm>
              <a:off x="4140875" y="1913497"/>
              <a:ext cx="133350" cy="84455"/>
            </a:xfrm>
            <a:custGeom>
              <a:avLst/>
              <a:gdLst/>
              <a:ahLst/>
              <a:cxnLst/>
              <a:rect l="l" t="t" r="r" b="b"/>
              <a:pathLst>
                <a:path w="133350" h="84455">
                  <a:moveTo>
                    <a:pt x="126284" y="0"/>
                  </a:moveTo>
                  <a:lnTo>
                    <a:pt x="120073" y="622"/>
                  </a:lnTo>
                  <a:lnTo>
                    <a:pt x="116936" y="927"/>
                  </a:lnTo>
                  <a:lnTo>
                    <a:pt x="113596" y="3746"/>
                  </a:lnTo>
                  <a:lnTo>
                    <a:pt x="79357" y="62737"/>
                  </a:lnTo>
                  <a:lnTo>
                    <a:pt x="8326" y="63398"/>
                  </a:lnTo>
                  <a:lnTo>
                    <a:pt x="2019" y="67712"/>
                  </a:lnTo>
                  <a:lnTo>
                    <a:pt x="0" y="74190"/>
                  </a:lnTo>
                  <a:lnTo>
                    <a:pt x="2302" y="80454"/>
                  </a:lnTo>
                  <a:lnTo>
                    <a:pt x="8961" y="84124"/>
                  </a:lnTo>
                  <a:lnTo>
                    <a:pt x="90444" y="83654"/>
                  </a:lnTo>
                  <a:lnTo>
                    <a:pt x="129954" y="14833"/>
                  </a:lnTo>
                  <a:lnTo>
                    <a:pt x="133002" y="8267"/>
                  </a:lnTo>
                  <a:lnTo>
                    <a:pt x="126284" y="0"/>
                  </a:lnTo>
                  <a:close/>
                </a:path>
              </a:pathLst>
            </a:custGeom>
            <a:solidFill>
              <a:srgbClr val="004F38"/>
            </a:solidFill>
          </p:spPr>
          <p:txBody>
            <a:bodyPr wrap="square" lIns="0" tIns="0" rIns="0" bIns="0" rtlCol="0"/>
            <a:lstStyle/>
            <a:p>
              <a:endParaRPr/>
            </a:p>
          </p:txBody>
        </p:sp>
      </p:grpSp>
      <p:grpSp>
        <p:nvGrpSpPr>
          <p:cNvPr id="186" name="object 51">
            <a:extLst>
              <a:ext uri="{FF2B5EF4-FFF2-40B4-BE49-F238E27FC236}">
                <a16:creationId xmlns:a16="http://schemas.microsoft.com/office/drawing/2014/main" id="{A5B13AC1-F217-9DF2-332A-62DDBFA05694}"/>
              </a:ext>
            </a:extLst>
          </p:cNvPr>
          <p:cNvGrpSpPr/>
          <p:nvPr/>
        </p:nvGrpSpPr>
        <p:grpSpPr>
          <a:xfrm>
            <a:off x="-7589020" y="4991907"/>
            <a:ext cx="557531" cy="548005"/>
            <a:chOff x="457196" y="5396609"/>
            <a:chExt cx="557530" cy="548005"/>
          </a:xfrm>
        </p:grpSpPr>
        <p:sp>
          <p:nvSpPr>
            <p:cNvPr id="187" name="object 52">
              <a:extLst>
                <a:ext uri="{FF2B5EF4-FFF2-40B4-BE49-F238E27FC236}">
                  <a16:creationId xmlns:a16="http://schemas.microsoft.com/office/drawing/2014/main" id="{E0EC2DC2-3F9E-9D76-6927-AFC3B52F3AAB}"/>
                </a:ext>
              </a:extLst>
            </p:cNvPr>
            <p:cNvSpPr/>
            <p:nvPr/>
          </p:nvSpPr>
          <p:spPr>
            <a:xfrm>
              <a:off x="457196" y="5481497"/>
              <a:ext cx="433070" cy="462915"/>
            </a:xfrm>
            <a:custGeom>
              <a:avLst/>
              <a:gdLst/>
              <a:ahLst/>
              <a:cxnLst/>
              <a:rect l="l" t="t" r="r" b="b"/>
              <a:pathLst>
                <a:path w="433069" h="462914">
                  <a:moveTo>
                    <a:pt x="77693" y="635"/>
                  </a:moveTo>
                  <a:lnTo>
                    <a:pt x="3262" y="635"/>
                  </a:lnTo>
                  <a:lnTo>
                    <a:pt x="1320" y="3429"/>
                  </a:lnTo>
                  <a:lnTo>
                    <a:pt x="0" y="5943"/>
                  </a:lnTo>
                  <a:lnTo>
                    <a:pt x="76" y="458317"/>
                  </a:lnTo>
                  <a:lnTo>
                    <a:pt x="3949" y="462610"/>
                  </a:lnTo>
                  <a:lnTo>
                    <a:pt x="340436" y="462610"/>
                  </a:lnTo>
                  <a:lnTo>
                    <a:pt x="328128" y="444017"/>
                  </a:lnTo>
                  <a:lnTo>
                    <a:pt x="318425" y="424187"/>
                  </a:lnTo>
                  <a:lnTo>
                    <a:pt x="311662" y="403265"/>
                  </a:lnTo>
                  <a:lnTo>
                    <a:pt x="311541" y="402501"/>
                  </a:lnTo>
                  <a:lnTo>
                    <a:pt x="115798" y="402501"/>
                  </a:lnTo>
                  <a:lnTo>
                    <a:pt x="74745" y="367699"/>
                  </a:lnTo>
                  <a:lnTo>
                    <a:pt x="66536" y="351834"/>
                  </a:lnTo>
                  <a:lnTo>
                    <a:pt x="69111" y="344271"/>
                  </a:lnTo>
                  <a:lnTo>
                    <a:pt x="75399" y="339004"/>
                  </a:lnTo>
                  <a:lnTo>
                    <a:pt x="84455" y="337489"/>
                  </a:lnTo>
                  <a:lnTo>
                    <a:pt x="142029" y="337489"/>
                  </a:lnTo>
                  <a:lnTo>
                    <a:pt x="166052" y="314477"/>
                  </a:lnTo>
                  <a:lnTo>
                    <a:pt x="167995" y="312775"/>
                  </a:lnTo>
                  <a:lnTo>
                    <a:pt x="171005" y="311404"/>
                  </a:lnTo>
                  <a:lnTo>
                    <a:pt x="173570" y="311010"/>
                  </a:lnTo>
                  <a:lnTo>
                    <a:pt x="329644" y="311010"/>
                  </a:lnTo>
                  <a:lnTo>
                    <a:pt x="347464" y="291099"/>
                  </a:lnTo>
                  <a:lnTo>
                    <a:pt x="350290" y="289699"/>
                  </a:lnTo>
                  <a:lnTo>
                    <a:pt x="112077" y="289699"/>
                  </a:lnTo>
                  <a:lnTo>
                    <a:pt x="105041" y="285597"/>
                  </a:lnTo>
                  <a:lnTo>
                    <a:pt x="99598" y="280918"/>
                  </a:lnTo>
                  <a:lnTo>
                    <a:pt x="91947" y="272956"/>
                  </a:lnTo>
                  <a:lnTo>
                    <a:pt x="84306" y="264511"/>
                  </a:lnTo>
                  <a:lnTo>
                    <a:pt x="75958" y="255066"/>
                  </a:lnTo>
                  <a:lnTo>
                    <a:pt x="70180" y="249440"/>
                  </a:lnTo>
                  <a:lnTo>
                    <a:pt x="68478" y="245960"/>
                  </a:lnTo>
                  <a:lnTo>
                    <a:pt x="66902" y="236224"/>
                  </a:lnTo>
                  <a:lnTo>
                    <a:pt x="66982" y="235937"/>
                  </a:lnTo>
                  <a:lnTo>
                    <a:pt x="70954" y="228222"/>
                  </a:lnTo>
                  <a:lnTo>
                    <a:pt x="78947" y="223954"/>
                  </a:lnTo>
                  <a:lnTo>
                    <a:pt x="141845" y="223954"/>
                  </a:lnTo>
                  <a:lnTo>
                    <a:pt x="166052" y="201129"/>
                  </a:lnTo>
                  <a:lnTo>
                    <a:pt x="167817" y="199771"/>
                  </a:lnTo>
                  <a:lnTo>
                    <a:pt x="170230" y="198107"/>
                  </a:lnTo>
                  <a:lnTo>
                    <a:pt x="172440" y="197662"/>
                  </a:lnTo>
                  <a:lnTo>
                    <a:pt x="432600" y="197662"/>
                  </a:lnTo>
                  <a:lnTo>
                    <a:pt x="432600" y="174016"/>
                  </a:lnTo>
                  <a:lnTo>
                    <a:pt x="115365" y="174016"/>
                  </a:lnTo>
                  <a:lnTo>
                    <a:pt x="109460" y="173673"/>
                  </a:lnTo>
                  <a:lnTo>
                    <a:pt x="103352" y="170675"/>
                  </a:lnTo>
                  <a:lnTo>
                    <a:pt x="95696" y="162161"/>
                  </a:lnTo>
                  <a:lnTo>
                    <a:pt x="79208" y="145468"/>
                  </a:lnTo>
                  <a:lnTo>
                    <a:pt x="71716" y="136969"/>
                  </a:lnTo>
                  <a:lnTo>
                    <a:pt x="67773" y="129840"/>
                  </a:lnTo>
                  <a:lnTo>
                    <a:pt x="67672" y="129657"/>
                  </a:lnTo>
                  <a:lnTo>
                    <a:pt x="66872" y="122272"/>
                  </a:lnTo>
                  <a:lnTo>
                    <a:pt x="68577" y="118316"/>
                  </a:lnTo>
                  <a:lnTo>
                    <a:pt x="69780" y="115606"/>
                  </a:lnTo>
                  <a:lnTo>
                    <a:pt x="76923" y="111023"/>
                  </a:lnTo>
                  <a:lnTo>
                    <a:pt x="140584" y="111023"/>
                  </a:lnTo>
                  <a:lnTo>
                    <a:pt x="144252" y="107382"/>
                  </a:lnTo>
                  <a:lnTo>
                    <a:pt x="154393" y="97942"/>
                  </a:lnTo>
                  <a:lnTo>
                    <a:pt x="157111" y="95529"/>
                  </a:lnTo>
                  <a:lnTo>
                    <a:pt x="166979" y="86296"/>
                  </a:lnTo>
                  <a:lnTo>
                    <a:pt x="174536" y="82448"/>
                  </a:lnTo>
                  <a:lnTo>
                    <a:pt x="432600" y="82448"/>
                  </a:lnTo>
                  <a:lnTo>
                    <a:pt x="432600" y="37058"/>
                  </a:lnTo>
                  <a:lnTo>
                    <a:pt x="131051" y="37058"/>
                  </a:lnTo>
                  <a:lnTo>
                    <a:pt x="113238" y="34656"/>
                  </a:lnTo>
                  <a:lnTo>
                    <a:pt x="98113" y="27614"/>
                  </a:lnTo>
                  <a:lnTo>
                    <a:pt x="86113" y="16179"/>
                  </a:lnTo>
                  <a:lnTo>
                    <a:pt x="77693" y="635"/>
                  </a:lnTo>
                  <a:close/>
                </a:path>
                <a:path w="433069" h="462914">
                  <a:moveTo>
                    <a:pt x="329644" y="311010"/>
                  </a:moveTo>
                  <a:lnTo>
                    <a:pt x="173570" y="311010"/>
                  </a:lnTo>
                  <a:lnTo>
                    <a:pt x="183439" y="312128"/>
                  </a:lnTo>
                  <a:lnTo>
                    <a:pt x="190157" y="317673"/>
                  </a:lnTo>
                  <a:lnTo>
                    <a:pt x="192598" y="325896"/>
                  </a:lnTo>
                  <a:lnTo>
                    <a:pt x="189636" y="335051"/>
                  </a:lnTo>
                  <a:lnTo>
                    <a:pt x="121323" y="399732"/>
                  </a:lnTo>
                  <a:lnTo>
                    <a:pt x="115798" y="402501"/>
                  </a:lnTo>
                  <a:lnTo>
                    <a:pt x="311541" y="402501"/>
                  </a:lnTo>
                  <a:lnTo>
                    <a:pt x="308178" y="381393"/>
                  </a:lnTo>
                  <a:lnTo>
                    <a:pt x="239318" y="380860"/>
                  </a:lnTo>
                  <a:lnTo>
                    <a:pt x="229743" y="373980"/>
                  </a:lnTo>
                  <a:lnTo>
                    <a:pt x="227534" y="364304"/>
                  </a:lnTo>
                  <a:lnTo>
                    <a:pt x="232144" y="355472"/>
                  </a:lnTo>
                  <a:lnTo>
                    <a:pt x="232233" y="355301"/>
                  </a:lnTo>
                  <a:lnTo>
                    <a:pt x="243320" y="350470"/>
                  </a:lnTo>
                  <a:lnTo>
                    <a:pt x="242029" y="350470"/>
                  </a:lnTo>
                  <a:lnTo>
                    <a:pt x="257542" y="350161"/>
                  </a:lnTo>
                  <a:lnTo>
                    <a:pt x="306409" y="350161"/>
                  </a:lnTo>
                  <a:lnTo>
                    <a:pt x="310515" y="349859"/>
                  </a:lnTo>
                  <a:lnTo>
                    <a:pt x="323793" y="317673"/>
                  </a:lnTo>
                  <a:lnTo>
                    <a:pt x="323889" y="317441"/>
                  </a:lnTo>
                  <a:lnTo>
                    <a:pt x="329644" y="311010"/>
                  </a:lnTo>
                  <a:close/>
                </a:path>
                <a:path w="433069" h="462914">
                  <a:moveTo>
                    <a:pt x="142029" y="337489"/>
                  </a:moveTo>
                  <a:lnTo>
                    <a:pt x="84455" y="337489"/>
                  </a:lnTo>
                  <a:lnTo>
                    <a:pt x="92075" y="340731"/>
                  </a:lnTo>
                  <a:lnTo>
                    <a:pt x="99539" y="347543"/>
                  </a:lnTo>
                  <a:lnTo>
                    <a:pt x="106407" y="355472"/>
                  </a:lnTo>
                  <a:lnTo>
                    <a:pt x="112242" y="362064"/>
                  </a:lnTo>
                  <a:lnTo>
                    <a:pt x="115354" y="363042"/>
                  </a:lnTo>
                  <a:lnTo>
                    <a:pt x="142029" y="337489"/>
                  </a:lnTo>
                  <a:close/>
                </a:path>
                <a:path w="433069" h="462914">
                  <a:moveTo>
                    <a:pt x="306409" y="350161"/>
                  </a:moveTo>
                  <a:lnTo>
                    <a:pt x="257542" y="350161"/>
                  </a:lnTo>
                  <a:lnTo>
                    <a:pt x="300163" y="350620"/>
                  </a:lnTo>
                  <a:lnTo>
                    <a:pt x="306409" y="350161"/>
                  </a:lnTo>
                  <a:close/>
                </a:path>
                <a:path w="433069" h="462914">
                  <a:moveTo>
                    <a:pt x="432600" y="197662"/>
                  </a:moveTo>
                  <a:lnTo>
                    <a:pt x="172440" y="197662"/>
                  </a:lnTo>
                  <a:lnTo>
                    <a:pt x="182226" y="198256"/>
                  </a:lnTo>
                  <a:lnTo>
                    <a:pt x="189390" y="203252"/>
                  </a:lnTo>
                  <a:lnTo>
                    <a:pt x="192555" y="211098"/>
                  </a:lnTo>
                  <a:lnTo>
                    <a:pt x="190347" y="220243"/>
                  </a:lnTo>
                  <a:lnTo>
                    <a:pt x="174128" y="235361"/>
                  </a:lnTo>
                  <a:lnTo>
                    <a:pt x="158100" y="252099"/>
                  </a:lnTo>
                  <a:lnTo>
                    <a:pt x="142004" y="268597"/>
                  </a:lnTo>
                  <a:lnTo>
                    <a:pt x="125577" y="282994"/>
                  </a:lnTo>
                  <a:lnTo>
                    <a:pt x="119634" y="287528"/>
                  </a:lnTo>
                  <a:lnTo>
                    <a:pt x="112077" y="289699"/>
                  </a:lnTo>
                  <a:lnTo>
                    <a:pt x="350290" y="289699"/>
                  </a:lnTo>
                  <a:lnTo>
                    <a:pt x="378703" y="275621"/>
                  </a:lnTo>
                  <a:lnTo>
                    <a:pt x="432600" y="275621"/>
                  </a:lnTo>
                  <a:lnTo>
                    <a:pt x="432600" y="269054"/>
                  </a:lnTo>
                  <a:lnTo>
                    <a:pt x="273867" y="269054"/>
                  </a:lnTo>
                  <a:lnTo>
                    <a:pt x="257148" y="268782"/>
                  </a:lnTo>
                  <a:lnTo>
                    <a:pt x="256599" y="268782"/>
                  </a:lnTo>
                  <a:lnTo>
                    <a:pt x="227550" y="255466"/>
                  </a:lnTo>
                  <a:lnTo>
                    <a:pt x="228457" y="247294"/>
                  </a:lnTo>
                  <a:lnTo>
                    <a:pt x="233692" y="240580"/>
                  </a:lnTo>
                  <a:lnTo>
                    <a:pt x="242252" y="237070"/>
                  </a:lnTo>
                  <a:lnTo>
                    <a:pt x="255041" y="236224"/>
                  </a:lnTo>
                  <a:lnTo>
                    <a:pt x="254687" y="236224"/>
                  </a:lnTo>
                  <a:lnTo>
                    <a:pt x="273227" y="235937"/>
                  </a:lnTo>
                  <a:lnTo>
                    <a:pt x="432600" y="235937"/>
                  </a:lnTo>
                  <a:lnTo>
                    <a:pt x="432600" y="197662"/>
                  </a:lnTo>
                  <a:close/>
                </a:path>
                <a:path w="433069" h="462914">
                  <a:moveTo>
                    <a:pt x="432600" y="275621"/>
                  </a:moveTo>
                  <a:lnTo>
                    <a:pt x="378703" y="275621"/>
                  </a:lnTo>
                  <a:lnTo>
                    <a:pt x="415074" y="275793"/>
                  </a:lnTo>
                  <a:lnTo>
                    <a:pt x="421411" y="277380"/>
                  </a:lnTo>
                  <a:lnTo>
                    <a:pt x="426364" y="280670"/>
                  </a:lnTo>
                  <a:lnTo>
                    <a:pt x="432600" y="281889"/>
                  </a:lnTo>
                  <a:lnTo>
                    <a:pt x="432600" y="275621"/>
                  </a:lnTo>
                  <a:close/>
                </a:path>
                <a:path w="433069" h="462914">
                  <a:moveTo>
                    <a:pt x="432600" y="235937"/>
                  </a:moveTo>
                  <a:lnTo>
                    <a:pt x="273227" y="235937"/>
                  </a:lnTo>
                  <a:lnTo>
                    <a:pt x="291315" y="236224"/>
                  </a:lnTo>
                  <a:lnTo>
                    <a:pt x="304241" y="237070"/>
                  </a:lnTo>
                  <a:lnTo>
                    <a:pt x="314787" y="242581"/>
                  </a:lnTo>
                  <a:lnTo>
                    <a:pt x="318295" y="252487"/>
                  </a:lnTo>
                  <a:lnTo>
                    <a:pt x="314776" y="262390"/>
                  </a:lnTo>
                  <a:lnTo>
                    <a:pt x="304046" y="267995"/>
                  </a:lnTo>
                  <a:lnTo>
                    <a:pt x="302760" y="267995"/>
                  </a:lnTo>
                  <a:lnTo>
                    <a:pt x="291285" y="268782"/>
                  </a:lnTo>
                  <a:lnTo>
                    <a:pt x="273867" y="269054"/>
                  </a:lnTo>
                  <a:lnTo>
                    <a:pt x="432600" y="269054"/>
                  </a:lnTo>
                  <a:lnTo>
                    <a:pt x="432600" y="235937"/>
                  </a:lnTo>
                  <a:close/>
                </a:path>
                <a:path w="433069" h="462914">
                  <a:moveTo>
                    <a:pt x="141845" y="223954"/>
                  </a:moveTo>
                  <a:lnTo>
                    <a:pt x="78947" y="223954"/>
                  </a:lnTo>
                  <a:lnTo>
                    <a:pt x="89128" y="225018"/>
                  </a:lnTo>
                  <a:lnTo>
                    <a:pt x="95494" y="229977"/>
                  </a:lnTo>
                  <a:lnTo>
                    <a:pt x="103384" y="238374"/>
                  </a:lnTo>
                  <a:lnTo>
                    <a:pt x="110474" y="246287"/>
                  </a:lnTo>
                  <a:lnTo>
                    <a:pt x="114439" y="249796"/>
                  </a:lnTo>
                  <a:lnTo>
                    <a:pt x="141845" y="223954"/>
                  </a:lnTo>
                  <a:close/>
                </a:path>
                <a:path w="433069" h="462914">
                  <a:moveTo>
                    <a:pt x="432600" y="82448"/>
                  </a:moveTo>
                  <a:lnTo>
                    <a:pt x="174536" y="82448"/>
                  </a:lnTo>
                  <a:lnTo>
                    <a:pt x="183515" y="83388"/>
                  </a:lnTo>
                  <a:lnTo>
                    <a:pt x="193001" y="92557"/>
                  </a:lnTo>
                  <a:lnTo>
                    <a:pt x="194322" y="101701"/>
                  </a:lnTo>
                  <a:lnTo>
                    <a:pt x="190024" y="107382"/>
                  </a:lnTo>
                  <a:lnTo>
                    <a:pt x="189903" y="107543"/>
                  </a:lnTo>
                  <a:lnTo>
                    <a:pt x="173975" y="122272"/>
                  </a:lnTo>
                  <a:lnTo>
                    <a:pt x="158373" y="138407"/>
                  </a:lnTo>
                  <a:lnTo>
                    <a:pt x="142731" y="154367"/>
                  </a:lnTo>
                  <a:lnTo>
                    <a:pt x="126682" y="168567"/>
                  </a:lnTo>
                  <a:lnTo>
                    <a:pt x="121095" y="172162"/>
                  </a:lnTo>
                  <a:lnTo>
                    <a:pt x="115365" y="174016"/>
                  </a:lnTo>
                  <a:lnTo>
                    <a:pt x="432600" y="174016"/>
                  </a:lnTo>
                  <a:lnTo>
                    <a:pt x="432600" y="154635"/>
                  </a:lnTo>
                  <a:lnTo>
                    <a:pt x="244878" y="154635"/>
                  </a:lnTo>
                  <a:lnTo>
                    <a:pt x="232207" y="150228"/>
                  </a:lnTo>
                  <a:lnTo>
                    <a:pt x="231927" y="150228"/>
                  </a:lnTo>
                  <a:lnTo>
                    <a:pt x="227447" y="140236"/>
                  </a:lnTo>
                  <a:lnTo>
                    <a:pt x="230472" y="129840"/>
                  </a:lnTo>
                  <a:lnTo>
                    <a:pt x="240195" y="123888"/>
                  </a:lnTo>
                  <a:lnTo>
                    <a:pt x="432600" y="123723"/>
                  </a:lnTo>
                  <a:lnTo>
                    <a:pt x="432600" y="82448"/>
                  </a:lnTo>
                  <a:close/>
                </a:path>
                <a:path w="433069" h="462914">
                  <a:moveTo>
                    <a:pt x="432600" y="123723"/>
                  </a:moveTo>
                  <a:lnTo>
                    <a:pt x="351993" y="123723"/>
                  </a:lnTo>
                  <a:lnTo>
                    <a:pt x="362690" y="130437"/>
                  </a:lnTo>
                  <a:lnTo>
                    <a:pt x="364921" y="140236"/>
                  </a:lnTo>
                  <a:lnTo>
                    <a:pt x="365031" y="140717"/>
                  </a:lnTo>
                  <a:lnTo>
                    <a:pt x="359763" y="150228"/>
                  </a:lnTo>
                  <a:lnTo>
                    <a:pt x="347637" y="154635"/>
                  </a:lnTo>
                  <a:lnTo>
                    <a:pt x="432600" y="154635"/>
                  </a:lnTo>
                  <a:lnTo>
                    <a:pt x="432600" y="123723"/>
                  </a:lnTo>
                  <a:close/>
                </a:path>
                <a:path w="433069" h="462914">
                  <a:moveTo>
                    <a:pt x="140584" y="111023"/>
                  </a:moveTo>
                  <a:lnTo>
                    <a:pt x="76923" y="111023"/>
                  </a:lnTo>
                  <a:lnTo>
                    <a:pt x="88407" y="111324"/>
                  </a:lnTo>
                  <a:lnTo>
                    <a:pt x="97872" y="118316"/>
                  </a:lnTo>
                  <a:lnTo>
                    <a:pt x="106241" y="128018"/>
                  </a:lnTo>
                  <a:lnTo>
                    <a:pt x="114439" y="136448"/>
                  </a:lnTo>
                  <a:lnTo>
                    <a:pt x="124545" y="126944"/>
                  </a:lnTo>
                  <a:lnTo>
                    <a:pt x="140584" y="111023"/>
                  </a:lnTo>
                  <a:close/>
                </a:path>
                <a:path w="433069" h="462914">
                  <a:moveTo>
                    <a:pt x="427024" y="0"/>
                  </a:moveTo>
                  <a:lnTo>
                    <a:pt x="424294" y="635"/>
                  </a:lnTo>
                  <a:lnTo>
                    <a:pt x="354481" y="635"/>
                  </a:lnTo>
                  <a:lnTo>
                    <a:pt x="347848" y="13039"/>
                  </a:lnTo>
                  <a:lnTo>
                    <a:pt x="338508" y="23437"/>
                  </a:lnTo>
                  <a:lnTo>
                    <a:pt x="326773" y="31188"/>
                  </a:lnTo>
                  <a:lnTo>
                    <a:pt x="312940" y="35674"/>
                  </a:lnTo>
                  <a:lnTo>
                    <a:pt x="131051" y="37058"/>
                  </a:lnTo>
                  <a:lnTo>
                    <a:pt x="432600" y="37058"/>
                  </a:lnTo>
                  <a:lnTo>
                    <a:pt x="432600" y="4508"/>
                  </a:lnTo>
                  <a:lnTo>
                    <a:pt x="427024" y="0"/>
                  </a:lnTo>
                  <a:close/>
                </a:path>
              </a:pathLst>
            </a:custGeom>
            <a:solidFill>
              <a:srgbClr val="004F38"/>
            </a:solidFill>
          </p:spPr>
          <p:txBody>
            <a:bodyPr wrap="square" lIns="0" tIns="0" rIns="0" bIns="0" rtlCol="0"/>
            <a:lstStyle/>
            <a:p>
              <a:endParaRPr/>
            </a:p>
          </p:txBody>
        </p:sp>
        <p:pic>
          <p:nvPicPr>
            <p:cNvPr id="188" name="object 53">
              <a:extLst>
                <a:ext uri="{FF2B5EF4-FFF2-40B4-BE49-F238E27FC236}">
                  <a16:creationId xmlns:a16="http://schemas.microsoft.com/office/drawing/2014/main" id="{1F93D65B-8BFB-5DB2-511C-803DFA57E331}"/>
                </a:ext>
              </a:extLst>
            </p:cNvPr>
            <p:cNvPicPr/>
            <p:nvPr/>
          </p:nvPicPr>
          <p:blipFill>
            <a:blip r:embed="rId6" cstate="print">
              <a:biLevel thresh="50000"/>
            </a:blip>
            <a:stretch>
              <a:fillRect/>
            </a:stretch>
          </p:blipFill>
          <p:spPr>
            <a:xfrm>
              <a:off x="797382" y="5785859"/>
              <a:ext cx="216922" cy="158248"/>
            </a:xfrm>
            <a:prstGeom prst="rect">
              <a:avLst/>
            </a:prstGeom>
          </p:spPr>
        </p:pic>
        <p:pic>
          <p:nvPicPr>
            <p:cNvPr id="189" name="object 54">
              <a:extLst>
                <a:ext uri="{FF2B5EF4-FFF2-40B4-BE49-F238E27FC236}">
                  <a16:creationId xmlns:a16="http://schemas.microsoft.com/office/drawing/2014/main" id="{B307E68D-349C-3693-2EC2-30C112D9463E}"/>
                </a:ext>
              </a:extLst>
            </p:cNvPr>
            <p:cNvPicPr/>
            <p:nvPr/>
          </p:nvPicPr>
          <p:blipFill>
            <a:blip r:embed="rId7" cstate="print">
              <a:biLevel thresh="75000"/>
            </a:blip>
            <a:stretch>
              <a:fillRect/>
            </a:stretch>
          </p:blipFill>
          <p:spPr>
            <a:xfrm>
              <a:off x="564492" y="5396609"/>
              <a:ext cx="217615" cy="92196"/>
            </a:xfrm>
            <a:prstGeom prst="rect">
              <a:avLst/>
            </a:prstGeom>
          </p:spPr>
        </p:pic>
        <p:pic>
          <p:nvPicPr>
            <p:cNvPr id="190" name="object 55">
              <a:extLst>
                <a:ext uri="{FF2B5EF4-FFF2-40B4-BE49-F238E27FC236}">
                  <a16:creationId xmlns:a16="http://schemas.microsoft.com/office/drawing/2014/main" id="{1BAA21A0-5F8D-4087-C2FA-2F647E9A3E99}"/>
                </a:ext>
              </a:extLst>
            </p:cNvPr>
            <p:cNvPicPr/>
            <p:nvPr/>
          </p:nvPicPr>
          <p:blipFill>
            <a:blip r:embed="rId8" cstate="print">
              <a:biLevel thresh="50000"/>
            </a:blip>
            <a:stretch>
              <a:fillRect/>
            </a:stretch>
          </p:blipFill>
          <p:spPr>
            <a:xfrm>
              <a:off x="921484" y="5692248"/>
              <a:ext cx="67701" cy="64730"/>
            </a:xfrm>
            <a:prstGeom prst="rect">
              <a:avLst/>
            </a:prstGeom>
          </p:spPr>
        </p:pic>
      </p:grpSp>
      <p:grpSp>
        <p:nvGrpSpPr>
          <p:cNvPr id="191" name="object 59">
            <a:extLst>
              <a:ext uri="{FF2B5EF4-FFF2-40B4-BE49-F238E27FC236}">
                <a16:creationId xmlns:a16="http://schemas.microsoft.com/office/drawing/2014/main" id="{D207FD6F-4A4A-F1C5-4CD0-7943F26B970C}"/>
              </a:ext>
            </a:extLst>
          </p:cNvPr>
          <p:cNvGrpSpPr/>
          <p:nvPr/>
        </p:nvGrpSpPr>
        <p:grpSpPr>
          <a:xfrm>
            <a:off x="-7631514" y="3296608"/>
            <a:ext cx="504190" cy="481964"/>
            <a:chOff x="483268" y="7196776"/>
            <a:chExt cx="504190" cy="481965"/>
          </a:xfrm>
        </p:grpSpPr>
        <p:sp>
          <p:nvSpPr>
            <p:cNvPr id="192" name="object 60">
              <a:extLst>
                <a:ext uri="{FF2B5EF4-FFF2-40B4-BE49-F238E27FC236}">
                  <a16:creationId xmlns:a16="http://schemas.microsoft.com/office/drawing/2014/main" id="{E2264394-B1F3-D9D9-6C46-304170A68F27}"/>
                </a:ext>
              </a:extLst>
            </p:cNvPr>
            <p:cNvSpPr/>
            <p:nvPr/>
          </p:nvSpPr>
          <p:spPr>
            <a:xfrm>
              <a:off x="483260" y="7196785"/>
              <a:ext cx="504190" cy="441325"/>
            </a:xfrm>
            <a:custGeom>
              <a:avLst/>
              <a:gdLst/>
              <a:ahLst/>
              <a:cxnLst/>
              <a:rect l="l" t="t" r="r" b="b"/>
              <a:pathLst>
                <a:path w="504190" h="441325">
                  <a:moveTo>
                    <a:pt x="243243" y="412026"/>
                  </a:moveTo>
                  <a:lnTo>
                    <a:pt x="240753" y="407365"/>
                  </a:lnTo>
                  <a:lnTo>
                    <a:pt x="233464" y="403123"/>
                  </a:lnTo>
                  <a:lnTo>
                    <a:pt x="224840" y="399415"/>
                  </a:lnTo>
                  <a:lnTo>
                    <a:pt x="218338" y="396316"/>
                  </a:lnTo>
                  <a:lnTo>
                    <a:pt x="188379" y="365848"/>
                  </a:lnTo>
                  <a:lnTo>
                    <a:pt x="175501" y="327482"/>
                  </a:lnTo>
                  <a:lnTo>
                    <a:pt x="179387" y="286512"/>
                  </a:lnTo>
                  <a:lnTo>
                    <a:pt x="199745" y="248234"/>
                  </a:lnTo>
                  <a:lnTo>
                    <a:pt x="186677" y="224980"/>
                  </a:lnTo>
                  <a:lnTo>
                    <a:pt x="180657" y="202806"/>
                  </a:lnTo>
                  <a:lnTo>
                    <a:pt x="182537" y="180111"/>
                  </a:lnTo>
                  <a:lnTo>
                    <a:pt x="193217" y="155308"/>
                  </a:lnTo>
                  <a:lnTo>
                    <a:pt x="202260" y="144475"/>
                  </a:lnTo>
                  <a:lnTo>
                    <a:pt x="202539" y="138798"/>
                  </a:lnTo>
                  <a:lnTo>
                    <a:pt x="172593" y="113944"/>
                  </a:lnTo>
                  <a:lnTo>
                    <a:pt x="128727" y="108915"/>
                  </a:lnTo>
                  <a:lnTo>
                    <a:pt x="93040" y="127723"/>
                  </a:lnTo>
                  <a:lnTo>
                    <a:pt x="71767" y="163309"/>
                  </a:lnTo>
                  <a:lnTo>
                    <a:pt x="71120" y="208610"/>
                  </a:lnTo>
                  <a:lnTo>
                    <a:pt x="34937" y="218224"/>
                  </a:lnTo>
                  <a:lnTo>
                    <a:pt x="10947" y="241465"/>
                  </a:lnTo>
                  <a:lnTo>
                    <a:pt x="0" y="272351"/>
                  </a:lnTo>
                  <a:lnTo>
                    <a:pt x="2946" y="304914"/>
                  </a:lnTo>
                  <a:lnTo>
                    <a:pt x="20624" y="333209"/>
                  </a:lnTo>
                  <a:lnTo>
                    <a:pt x="53886" y="351231"/>
                  </a:lnTo>
                  <a:lnTo>
                    <a:pt x="44678" y="386829"/>
                  </a:lnTo>
                  <a:lnTo>
                    <a:pt x="55079" y="418985"/>
                  </a:lnTo>
                  <a:lnTo>
                    <a:pt x="80264" y="439496"/>
                  </a:lnTo>
                  <a:lnTo>
                    <a:pt x="115443" y="440169"/>
                  </a:lnTo>
                  <a:lnTo>
                    <a:pt x="122580" y="436727"/>
                  </a:lnTo>
                  <a:lnTo>
                    <a:pt x="136791" y="427405"/>
                  </a:lnTo>
                  <a:lnTo>
                    <a:pt x="141414" y="425488"/>
                  </a:lnTo>
                  <a:lnTo>
                    <a:pt x="146202" y="427456"/>
                  </a:lnTo>
                  <a:lnTo>
                    <a:pt x="153835" y="431901"/>
                  </a:lnTo>
                  <a:lnTo>
                    <a:pt x="162585" y="436676"/>
                  </a:lnTo>
                  <a:lnTo>
                    <a:pt x="170776" y="439610"/>
                  </a:lnTo>
                  <a:lnTo>
                    <a:pt x="183819" y="440829"/>
                  </a:lnTo>
                  <a:lnTo>
                    <a:pt x="197027" y="439953"/>
                  </a:lnTo>
                  <a:lnTo>
                    <a:pt x="233819" y="422046"/>
                  </a:lnTo>
                  <a:lnTo>
                    <a:pt x="240195" y="416052"/>
                  </a:lnTo>
                  <a:lnTo>
                    <a:pt x="243243" y="412026"/>
                  </a:lnTo>
                  <a:close/>
                </a:path>
                <a:path w="504190" h="441325">
                  <a:moveTo>
                    <a:pt x="504037" y="226682"/>
                  </a:moveTo>
                  <a:lnTo>
                    <a:pt x="502831" y="188150"/>
                  </a:lnTo>
                  <a:lnTo>
                    <a:pt x="485965" y="154432"/>
                  </a:lnTo>
                  <a:lnTo>
                    <a:pt x="456285" y="130784"/>
                  </a:lnTo>
                  <a:lnTo>
                    <a:pt x="416661" y="122440"/>
                  </a:lnTo>
                  <a:lnTo>
                    <a:pt x="421982" y="89700"/>
                  </a:lnTo>
                  <a:lnTo>
                    <a:pt x="414972" y="57543"/>
                  </a:lnTo>
                  <a:lnTo>
                    <a:pt x="397598" y="29718"/>
                  </a:lnTo>
                  <a:lnTo>
                    <a:pt x="371830" y="9956"/>
                  </a:lnTo>
                  <a:lnTo>
                    <a:pt x="332524" y="0"/>
                  </a:lnTo>
                  <a:lnTo>
                    <a:pt x="296722" y="7289"/>
                  </a:lnTo>
                  <a:lnTo>
                    <a:pt x="267512" y="28244"/>
                  </a:lnTo>
                  <a:lnTo>
                    <a:pt x="247967" y="59296"/>
                  </a:lnTo>
                  <a:lnTo>
                    <a:pt x="241185" y="96837"/>
                  </a:lnTo>
                  <a:lnTo>
                    <a:pt x="250240" y="137299"/>
                  </a:lnTo>
                  <a:lnTo>
                    <a:pt x="225691" y="146723"/>
                  </a:lnTo>
                  <a:lnTo>
                    <a:pt x="208927" y="166027"/>
                  </a:lnTo>
                  <a:lnTo>
                    <a:pt x="201498" y="191236"/>
                  </a:lnTo>
                  <a:lnTo>
                    <a:pt x="204927" y="218376"/>
                  </a:lnTo>
                  <a:lnTo>
                    <a:pt x="208965" y="226618"/>
                  </a:lnTo>
                  <a:lnTo>
                    <a:pt x="214134" y="233832"/>
                  </a:lnTo>
                  <a:lnTo>
                    <a:pt x="219519" y="240804"/>
                  </a:lnTo>
                  <a:lnTo>
                    <a:pt x="224218" y="248323"/>
                  </a:lnTo>
                  <a:lnTo>
                    <a:pt x="202526" y="280670"/>
                  </a:lnTo>
                  <a:lnTo>
                    <a:pt x="195300" y="313829"/>
                  </a:lnTo>
                  <a:lnTo>
                    <a:pt x="200380" y="345160"/>
                  </a:lnTo>
                  <a:lnTo>
                    <a:pt x="215620" y="372008"/>
                  </a:lnTo>
                  <a:lnTo>
                    <a:pt x="238848" y="391731"/>
                  </a:lnTo>
                  <a:lnTo>
                    <a:pt x="267906" y="401662"/>
                  </a:lnTo>
                  <a:lnTo>
                    <a:pt x="300647" y="399161"/>
                  </a:lnTo>
                  <a:lnTo>
                    <a:pt x="334911" y="381584"/>
                  </a:lnTo>
                  <a:lnTo>
                    <a:pt x="366382" y="401535"/>
                  </a:lnTo>
                  <a:lnTo>
                    <a:pt x="398183" y="403059"/>
                  </a:lnTo>
                  <a:lnTo>
                    <a:pt x="425856" y="389737"/>
                  </a:lnTo>
                  <a:lnTo>
                    <a:pt x="444957" y="365125"/>
                  </a:lnTo>
                  <a:lnTo>
                    <a:pt x="451015" y="332803"/>
                  </a:lnTo>
                  <a:lnTo>
                    <a:pt x="439597" y="296329"/>
                  </a:lnTo>
                  <a:lnTo>
                    <a:pt x="452970" y="289941"/>
                  </a:lnTo>
                  <a:lnTo>
                    <a:pt x="465086" y="283743"/>
                  </a:lnTo>
                  <a:lnTo>
                    <a:pt x="476237" y="275958"/>
                  </a:lnTo>
                  <a:lnTo>
                    <a:pt x="486714" y="264795"/>
                  </a:lnTo>
                  <a:lnTo>
                    <a:pt x="504037" y="226682"/>
                  </a:lnTo>
                  <a:close/>
                </a:path>
              </a:pathLst>
            </a:custGeom>
            <a:solidFill>
              <a:srgbClr val="004F38"/>
            </a:solidFill>
          </p:spPr>
          <p:txBody>
            <a:bodyPr wrap="square" lIns="0" tIns="0" rIns="0" bIns="0" rtlCol="0"/>
            <a:lstStyle/>
            <a:p>
              <a:endParaRPr/>
            </a:p>
          </p:txBody>
        </p:sp>
        <p:sp>
          <p:nvSpPr>
            <p:cNvPr id="193" name="object 61">
              <a:extLst>
                <a:ext uri="{FF2B5EF4-FFF2-40B4-BE49-F238E27FC236}">
                  <a16:creationId xmlns:a16="http://schemas.microsoft.com/office/drawing/2014/main" id="{F5CB71A5-20F4-1993-52ED-0242190CF726}"/>
                </a:ext>
              </a:extLst>
            </p:cNvPr>
            <p:cNvSpPr/>
            <p:nvPr/>
          </p:nvSpPr>
          <p:spPr>
            <a:xfrm>
              <a:off x="602767" y="7590180"/>
              <a:ext cx="240029" cy="88900"/>
            </a:xfrm>
            <a:custGeom>
              <a:avLst/>
              <a:gdLst/>
              <a:ahLst/>
              <a:cxnLst/>
              <a:rect l="l" t="t" r="r" b="b"/>
              <a:pathLst>
                <a:path w="240030" h="88900">
                  <a:moveTo>
                    <a:pt x="42951" y="50368"/>
                  </a:moveTo>
                  <a:lnTo>
                    <a:pt x="39814" y="48336"/>
                  </a:lnTo>
                  <a:lnTo>
                    <a:pt x="32651" y="45161"/>
                  </a:lnTo>
                  <a:lnTo>
                    <a:pt x="24828" y="42367"/>
                  </a:lnTo>
                  <a:lnTo>
                    <a:pt x="19735" y="41490"/>
                  </a:lnTo>
                  <a:lnTo>
                    <a:pt x="17462" y="41998"/>
                  </a:lnTo>
                  <a:lnTo>
                    <a:pt x="1638" y="52285"/>
                  </a:lnTo>
                  <a:lnTo>
                    <a:pt x="825" y="54813"/>
                  </a:lnTo>
                  <a:lnTo>
                    <a:pt x="0" y="88112"/>
                  </a:lnTo>
                  <a:lnTo>
                    <a:pt x="42900" y="87833"/>
                  </a:lnTo>
                  <a:lnTo>
                    <a:pt x="42951" y="50368"/>
                  </a:lnTo>
                  <a:close/>
                </a:path>
                <a:path w="240030" h="88900">
                  <a:moveTo>
                    <a:pt x="239788" y="88480"/>
                  </a:moveTo>
                  <a:lnTo>
                    <a:pt x="238366" y="14198"/>
                  </a:lnTo>
                  <a:lnTo>
                    <a:pt x="214934" y="0"/>
                  </a:lnTo>
                  <a:lnTo>
                    <a:pt x="188112" y="11277"/>
                  </a:lnTo>
                  <a:lnTo>
                    <a:pt x="188112" y="87820"/>
                  </a:lnTo>
                  <a:lnTo>
                    <a:pt x="239788" y="88480"/>
                  </a:lnTo>
                  <a:close/>
                </a:path>
              </a:pathLst>
            </a:custGeom>
            <a:solidFill>
              <a:srgbClr val="7BBD00"/>
            </a:solidFill>
          </p:spPr>
          <p:txBody>
            <a:bodyPr wrap="square" lIns="0" tIns="0" rIns="0" bIns="0" rtlCol="0"/>
            <a:lstStyle/>
            <a:p>
              <a:endParaRPr dirty="0"/>
            </a:p>
          </p:txBody>
        </p:sp>
      </p:grpSp>
      <p:grpSp>
        <p:nvGrpSpPr>
          <p:cNvPr id="194" name="object 70">
            <a:extLst>
              <a:ext uri="{FF2B5EF4-FFF2-40B4-BE49-F238E27FC236}">
                <a16:creationId xmlns:a16="http://schemas.microsoft.com/office/drawing/2014/main" id="{50A17073-3729-131A-1B27-CBEF7F164D5F}"/>
              </a:ext>
            </a:extLst>
          </p:cNvPr>
          <p:cNvGrpSpPr/>
          <p:nvPr/>
        </p:nvGrpSpPr>
        <p:grpSpPr>
          <a:xfrm>
            <a:off x="-7645297" y="3956643"/>
            <a:ext cx="535940" cy="645161"/>
            <a:chOff x="3868950" y="7119218"/>
            <a:chExt cx="535940" cy="645160"/>
          </a:xfrm>
        </p:grpSpPr>
        <p:sp>
          <p:nvSpPr>
            <p:cNvPr id="195" name="object 71">
              <a:extLst>
                <a:ext uri="{FF2B5EF4-FFF2-40B4-BE49-F238E27FC236}">
                  <a16:creationId xmlns:a16="http://schemas.microsoft.com/office/drawing/2014/main" id="{3A599951-90D1-2786-4931-D77428A13F04}"/>
                </a:ext>
              </a:extLst>
            </p:cNvPr>
            <p:cNvSpPr/>
            <p:nvPr/>
          </p:nvSpPr>
          <p:spPr>
            <a:xfrm>
              <a:off x="4024175" y="7407164"/>
              <a:ext cx="224790" cy="356870"/>
            </a:xfrm>
            <a:custGeom>
              <a:avLst/>
              <a:gdLst/>
              <a:ahLst/>
              <a:cxnLst/>
              <a:rect l="l" t="t" r="r" b="b"/>
              <a:pathLst>
                <a:path w="224789" h="356870">
                  <a:moveTo>
                    <a:pt x="114947" y="0"/>
                  </a:moveTo>
                  <a:lnTo>
                    <a:pt x="83539" y="2493"/>
                  </a:lnTo>
                  <a:lnTo>
                    <a:pt x="46950" y="11425"/>
                  </a:lnTo>
                  <a:lnTo>
                    <a:pt x="15883" y="28369"/>
                  </a:lnTo>
                  <a:lnTo>
                    <a:pt x="1041" y="54902"/>
                  </a:lnTo>
                  <a:lnTo>
                    <a:pt x="1589" y="83131"/>
                  </a:lnTo>
                  <a:lnTo>
                    <a:pt x="0" y="140952"/>
                  </a:lnTo>
                  <a:lnTo>
                    <a:pt x="1041" y="168909"/>
                  </a:lnTo>
                  <a:lnTo>
                    <a:pt x="5759" y="184201"/>
                  </a:lnTo>
                  <a:lnTo>
                    <a:pt x="15800" y="195075"/>
                  </a:lnTo>
                  <a:lnTo>
                    <a:pt x="29625" y="200610"/>
                  </a:lnTo>
                  <a:lnTo>
                    <a:pt x="45694" y="199885"/>
                  </a:lnTo>
                  <a:lnTo>
                    <a:pt x="46215" y="348716"/>
                  </a:lnTo>
                  <a:lnTo>
                    <a:pt x="50798" y="354894"/>
                  </a:lnTo>
                  <a:lnTo>
                    <a:pt x="58057" y="356519"/>
                  </a:lnTo>
                  <a:lnTo>
                    <a:pt x="65003" y="354111"/>
                  </a:lnTo>
                  <a:lnTo>
                    <a:pt x="68643" y="348195"/>
                  </a:lnTo>
                  <a:lnTo>
                    <a:pt x="68617" y="87452"/>
                  </a:lnTo>
                  <a:lnTo>
                    <a:pt x="64615" y="80359"/>
                  </a:lnTo>
                  <a:lnTo>
                    <a:pt x="57116" y="78051"/>
                  </a:lnTo>
                  <a:lnTo>
                    <a:pt x="49624" y="80976"/>
                  </a:lnTo>
                  <a:lnTo>
                    <a:pt x="45643" y="89585"/>
                  </a:lnTo>
                  <a:lnTo>
                    <a:pt x="45168" y="109007"/>
                  </a:lnTo>
                  <a:lnTo>
                    <a:pt x="46727" y="149930"/>
                  </a:lnTo>
                  <a:lnTo>
                    <a:pt x="45630" y="168859"/>
                  </a:lnTo>
                  <a:lnTo>
                    <a:pt x="42514" y="174999"/>
                  </a:lnTo>
                  <a:lnTo>
                    <a:pt x="36745" y="177668"/>
                  </a:lnTo>
                  <a:lnTo>
                    <a:pt x="30412" y="176615"/>
                  </a:lnTo>
                  <a:lnTo>
                    <a:pt x="25603" y="171589"/>
                  </a:lnTo>
                  <a:lnTo>
                    <a:pt x="25488" y="53200"/>
                  </a:lnTo>
                  <a:lnTo>
                    <a:pt x="26720" y="49212"/>
                  </a:lnTo>
                  <a:lnTo>
                    <a:pt x="36766" y="42265"/>
                  </a:lnTo>
                  <a:lnTo>
                    <a:pt x="40614" y="40043"/>
                  </a:lnTo>
                  <a:lnTo>
                    <a:pt x="73145" y="28002"/>
                  </a:lnTo>
                  <a:lnTo>
                    <a:pt x="111612" y="23820"/>
                  </a:lnTo>
                  <a:lnTo>
                    <a:pt x="150190" y="27375"/>
                  </a:lnTo>
                  <a:lnTo>
                    <a:pt x="189010" y="41964"/>
                  </a:lnTo>
                  <a:lnTo>
                    <a:pt x="201586" y="58089"/>
                  </a:lnTo>
                  <a:lnTo>
                    <a:pt x="200967" y="84995"/>
                  </a:lnTo>
                  <a:lnTo>
                    <a:pt x="202576" y="140201"/>
                  </a:lnTo>
                  <a:lnTo>
                    <a:pt x="201599" y="166814"/>
                  </a:lnTo>
                  <a:lnTo>
                    <a:pt x="198624" y="174371"/>
                  </a:lnTo>
                  <a:lnTo>
                    <a:pt x="192822" y="177895"/>
                  </a:lnTo>
                  <a:lnTo>
                    <a:pt x="186274" y="176894"/>
                  </a:lnTo>
                  <a:lnTo>
                    <a:pt x="181063" y="170878"/>
                  </a:lnTo>
                  <a:lnTo>
                    <a:pt x="180451" y="151275"/>
                  </a:lnTo>
                  <a:lnTo>
                    <a:pt x="181542" y="111194"/>
                  </a:lnTo>
                  <a:lnTo>
                    <a:pt x="180873" y="91770"/>
                  </a:lnTo>
                  <a:lnTo>
                    <a:pt x="177341" y="82208"/>
                  </a:lnTo>
                  <a:lnTo>
                    <a:pt x="170525" y="78033"/>
                  </a:lnTo>
                  <a:lnTo>
                    <a:pt x="162895" y="79666"/>
                  </a:lnTo>
                  <a:lnTo>
                    <a:pt x="156921" y="87528"/>
                  </a:lnTo>
                  <a:lnTo>
                    <a:pt x="157365" y="348716"/>
                  </a:lnTo>
                  <a:lnTo>
                    <a:pt x="162979" y="355545"/>
                  </a:lnTo>
                  <a:lnTo>
                    <a:pt x="170536" y="356747"/>
                  </a:lnTo>
                  <a:lnTo>
                    <a:pt x="177344" y="352947"/>
                  </a:lnTo>
                  <a:lnTo>
                    <a:pt x="180708" y="344766"/>
                  </a:lnTo>
                  <a:lnTo>
                    <a:pt x="180598" y="309763"/>
                  </a:lnTo>
                  <a:lnTo>
                    <a:pt x="181265" y="239700"/>
                  </a:lnTo>
                  <a:lnTo>
                    <a:pt x="180847" y="202869"/>
                  </a:lnTo>
                  <a:lnTo>
                    <a:pt x="180555" y="201523"/>
                  </a:lnTo>
                  <a:lnTo>
                    <a:pt x="179742" y="199897"/>
                  </a:lnTo>
                  <a:lnTo>
                    <a:pt x="194538" y="200907"/>
                  </a:lnTo>
                  <a:lnTo>
                    <a:pt x="207867" y="196627"/>
                  </a:lnTo>
                  <a:lnTo>
                    <a:pt x="218233" y="187528"/>
                  </a:lnTo>
                  <a:lnTo>
                    <a:pt x="224142" y="174078"/>
                  </a:lnTo>
                  <a:lnTo>
                    <a:pt x="224421" y="51625"/>
                  </a:lnTo>
                  <a:lnTo>
                    <a:pt x="207543" y="26731"/>
                  </a:lnTo>
                  <a:lnTo>
                    <a:pt x="178871" y="10925"/>
                  </a:lnTo>
                  <a:lnTo>
                    <a:pt x="145606" y="2562"/>
                  </a:lnTo>
                  <a:lnTo>
                    <a:pt x="114947" y="0"/>
                  </a:lnTo>
                  <a:close/>
                </a:path>
              </a:pathLst>
            </a:custGeom>
            <a:solidFill>
              <a:schemeClr val="tx1"/>
            </a:solidFill>
          </p:spPr>
          <p:txBody>
            <a:bodyPr wrap="square" lIns="0" tIns="0" rIns="0" bIns="0" rtlCol="0"/>
            <a:lstStyle/>
            <a:p>
              <a:endParaRPr/>
            </a:p>
          </p:txBody>
        </p:sp>
        <p:sp>
          <p:nvSpPr>
            <p:cNvPr id="196" name="object 72">
              <a:extLst>
                <a:ext uri="{FF2B5EF4-FFF2-40B4-BE49-F238E27FC236}">
                  <a16:creationId xmlns:a16="http://schemas.microsoft.com/office/drawing/2014/main" id="{16ED8054-43C3-74D1-25E6-F0BC456C0ECA}"/>
                </a:ext>
              </a:extLst>
            </p:cNvPr>
            <p:cNvSpPr/>
            <p:nvPr/>
          </p:nvSpPr>
          <p:spPr>
            <a:xfrm>
              <a:off x="3869322" y="7429969"/>
              <a:ext cx="535305" cy="334010"/>
            </a:xfrm>
            <a:custGeom>
              <a:avLst/>
              <a:gdLst/>
              <a:ahLst/>
              <a:cxnLst/>
              <a:rect l="l" t="t" r="r" b="b"/>
              <a:pathLst>
                <a:path w="535304" h="334009">
                  <a:moveTo>
                    <a:pt x="146672" y="1905"/>
                  </a:moveTo>
                  <a:lnTo>
                    <a:pt x="134835" y="622"/>
                  </a:lnTo>
                  <a:lnTo>
                    <a:pt x="125945" y="0"/>
                  </a:lnTo>
                  <a:lnTo>
                    <a:pt x="90309" y="914"/>
                  </a:lnTo>
                  <a:lnTo>
                    <a:pt x="48780" y="9144"/>
                  </a:lnTo>
                  <a:lnTo>
                    <a:pt x="14363" y="27063"/>
                  </a:lnTo>
                  <a:lnTo>
                    <a:pt x="0" y="57023"/>
                  </a:lnTo>
                  <a:lnTo>
                    <a:pt x="520" y="160845"/>
                  </a:lnTo>
                  <a:lnTo>
                    <a:pt x="6210" y="174650"/>
                  </a:lnTo>
                  <a:lnTo>
                    <a:pt x="16395" y="184302"/>
                  </a:lnTo>
                  <a:lnTo>
                    <a:pt x="29692" y="189001"/>
                  </a:lnTo>
                  <a:lnTo>
                    <a:pt x="44716" y="187947"/>
                  </a:lnTo>
                  <a:lnTo>
                    <a:pt x="44716" y="326656"/>
                  </a:lnTo>
                  <a:lnTo>
                    <a:pt x="46723" y="331139"/>
                  </a:lnTo>
                  <a:lnTo>
                    <a:pt x="50444" y="332676"/>
                  </a:lnTo>
                  <a:lnTo>
                    <a:pt x="57137" y="333794"/>
                  </a:lnTo>
                  <a:lnTo>
                    <a:pt x="62966" y="331876"/>
                  </a:lnTo>
                  <a:lnTo>
                    <a:pt x="67094" y="327431"/>
                  </a:lnTo>
                  <a:lnTo>
                    <a:pt x="68668" y="320979"/>
                  </a:lnTo>
                  <a:lnTo>
                    <a:pt x="68681" y="90754"/>
                  </a:lnTo>
                  <a:lnTo>
                    <a:pt x="65328" y="81305"/>
                  </a:lnTo>
                  <a:lnTo>
                    <a:pt x="57531" y="77520"/>
                  </a:lnTo>
                  <a:lnTo>
                    <a:pt x="49301" y="79806"/>
                  </a:lnTo>
                  <a:lnTo>
                    <a:pt x="44691" y="88544"/>
                  </a:lnTo>
                  <a:lnTo>
                    <a:pt x="43916" y="105308"/>
                  </a:lnTo>
                  <a:lnTo>
                    <a:pt x="45161" y="140779"/>
                  </a:lnTo>
                  <a:lnTo>
                    <a:pt x="44462" y="157835"/>
                  </a:lnTo>
                  <a:lnTo>
                    <a:pt x="39903" y="164465"/>
                  </a:lnTo>
                  <a:lnTo>
                    <a:pt x="33007" y="166179"/>
                  </a:lnTo>
                  <a:lnTo>
                    <a:pt x="26720" y="163258"/>
                  </a:lnTo>
                  <a:lnTo>
                    <a:pt x="23964" y="155956"/>
                  </a:lnTo>
                  <a:lnTo>
                    <a:pt x="24244" y="54038"/>
                  </a:lnTo>
                  <a:lnTo>
                    <a:pt x="59067" y="31178"/>
                  </a:lnTo>
                  <a:lnTo>
                    <a:pt x="97637" y="23329"/>
                  </a:lnTo>
                  <a:lnTo>
                    <a:pt x="106235" y="22796"/>
                  </a:lnTo>
                  <a:lnTo>
                    <a:pt x="130213" y="24320"/>
                  </a:lnTo>
                  <a:lnTo>
                    <a:pt x="141198" y="21996"/>
                  </a:lnTo>
                  <a:lnTo>
                    <a:pt x="146126" y="13601"/>
                  </a:lnTo>
                  <a:lnTo>
                    <a:pt x="146672" y="1905"/>
                  </a:lnTo>
                  <a:close/>
                </a:path>
                <a:path w="535304" h="334009">
                  <a:moveTo>
                    <a:pt x="534835" y="49733"/>
                  </a:moveTo>
                  <a:lnTo>
                    <a:pt x="513689" y="22923"/>
                  </a:lnTo>
                  <a:lnTo>
                    <a:pt x="479259" y="7010"/>
                  </a:lnTo>
                  <a:lnTo>
                    <a:pt x="440220" y="114"/>
                  </a:lnTo>
                  <a:lnTo>
                    <a:pt x="405193" y="368"/>
                  </a:lnTo>
                  <a:lnTo>
                    <a:pt x="397306" y="1206"/>
                  </a:lnTo>
                  <a:lnTo>
                    <a:pt x="389623" y="2870"/>
                  </a:lnTo>
                  <a:lnTo>
                    <a:pt x="389623" y="12534"/>
                  </a:lnTo>
                  <a:lnTo>
                    <a:pt x="392582" y="20980"/>
                  </a:lnTo>
                  <a:lnTo>
                    <a:pt x="399757" y="23787"/>
                  </a:lnTo>
                  <a:lnTo>
                    <a:pt x="408686" y="23558"/>
                  </a:lnTo>
                  <a:lnTo>
                    <a:pt x="416864" y="22872"/>
                  </a:lnTo>
                  <a:lnTo>
                    <a:pt x="436600" y="23545"/>
                  </a:lnTo>
                  <a:lnTo>
                    <a:pt x="477507" y="31191"/>
                  </a:lnTo>
                  <a:lnTo>
                    <a:pt x="511962" y="55143"/>
                  </a:lnTo>
                  <a:lnTo>
                    <a:pt x="511708" y="79540"/>
                  </a:lnTo>
                  <a:lnTo>
                    <a:pt x="513143" y="129628"/>
                  </a:lnTo>
                  <a:lnTo>
                    <a:pt x="512254" y="153784"/>
                  </a:lnTo>
                  <a:lnTo>
                    <a:pt x="508406" y="163423"/>
                  </a:lnTo>
                  <a:lnTo>
                    <a:pt x="501319" y="166395"/>
                  </a:lnTo>
                  <a:lnTo>
                    <a:pt x="494220" y="162775"/>
                  </a:lnTo>
                  <a:lnTo>
                    <a:pt x="490385" y="152692"/>
                  </a:lnTo>
                  <a:lnTo>
                    <a:pt x="489915" y="136626"/>
                  </a:lnTo>
                  <a:lnTo>
                    <a:pt x="491007" y="103441"/>
                  </a:lnTo>
                  <a:lnTo>
                    <a:pt x="490474" y="87426"/>
                  </a:lnTo>
                  <a:lnTo>
                    <a:pt x="486702" y="79679"/>
                  </a:lnTo>
                  <a:lnTo>
                    <a:pt x="479450" y="77292"/>
                  </a:lnTo>
                  <a:lnTo>
                    <a:pt x="471995" y="79997"/>
                  </a:lnTo>
                  <a:lnTo>
                    <a:pt x="467601" y="87553"/>
                  </a:lnTo>
                  <a:lnTo>
                    <a:pt x="467512" y="323202"/>
                  </a:lnTo>
                  <a:lnTo>
                    <a:pt x="471258" y="331012"/>
                  </a:lnTo>
                  <a:lnTo>
                    <a:pt x="478726" y="333908"/>
                  </a:lnTo>
                  <a:lnTo>
                    <a:pt x="486308" y="331711"/>
                  </a:lnTo>
                  <a:lnTo>
                    <a:pt x="490435" y="324281"/>
                  </a:lnTo>
                  <a:lnTo>
                    <a:pt x="490588" y="189750"/>
                  </a:lnTo>
                  <a:lnTo>
                    <a:pt x="491502" y="186778"/>
                  </a:lnTo>
                  <a:lnTo>
                    <a:pt x="494855" y="189039"/>
                  </a:lnTo>
                  <a:lnTo>
                    <a:pt x="497446" y="189090"/>
                  </a:lnTo>
                  <a:lnTo>
                    <a:pt x="510781" y="187744"/>
                  </a:lnTo>
                  <a:lnTo>
                    <a:pt x="521614" y="182956"/>
                  </a:lnTo>
                  <a:lnTo>
                    <a:pt x="529717" y="174498"/>
                  </a:lnTo>
                  <a:lnTo>
                    <a:pt x="534809" y="162140"/>
                  </a:lnTo>
                  <a:lnTo>
                    <a:pt x="534835" y="49733"/>
                  </a:lnTo>
                  <a:close/>
                </a:path>
              </a:pathLst>
            </a:custGeom>
            <a:solidFill>
              <a:srgbClr val="004F38"/>
            </a:solidFill>
          </p:spPr>
          <p:txBody>
            <a:bodyPr wrap="square" lIns="0" tIns="0" rIns="0" bIns="0" rtlCol="0"/>
            <a:lstStyle/>
            <a:p>
              <a:endParaRPr/>
            </a:p>
          </p:txBody>
        </p:sp>
        <p:sp>
          <p:nvSpPr>
            <p:cNvPr id="197" name="object 73">
              <a:extLst>
                <a:ext uri="{FF2B5EF4-FFF2-40B4-BE49-F238E27FC236}">
                  <a16:creationId xmlns:a16="http://schemas.microsoft.com/office/drawing/2014/main" id="{873317E5-68C6-AA47-FD5B-D67347272A65}"/>
                </a:ext>
              </a:extLst>
            </p:cNvPr>
            <p:cNvSpPr/>
            <p:nvPr/>
          </p:nvSpPr>
          <p:spPr>
            <a:xfrm>
              <a:off x="4081470" y="7273909"/>
              <a:ext cx="111760" cy="113664"/>
            </a:xfrm>
            <a:custGeom>
              <a:avLst/>
              <a:gdLst/>
              <a:ahLst/>
              <a:cxnLst/>
              <a:rect l="l" t="t" r="r" b="b"/>
              <a:pathLst>
                <a:path w="111760" h="113665">
                  <a:moveTo>
                    <a:pt x="55861" y="0"/>
                  </a:moveTo>
                  <a:lnTo>
                    <a:pt x="24514" y="10443"/>
                  </a:lnTo>
                  <a:lnTo>
                    <a:pt x="3783" y="36116"/>
                  </a:lnTo>
                  <a:lnTo>
                    <a:pt x="0" y="68627"/>
                  </a:lnTo>
                  <a:lnTo>
                    <a:pt x="19495" y="99586"/>
                  </a:lnTo>
                  <a:lnTo>
                    <a:pt x="55272" y="113661"/>
                  </a:lnTo>
                  <a:lnTo>
                    <a:pt x="86847" y="103048"/>
                  </a:lnTo>
                  <a:lnTo>
                    <a:pt x="97346" y="89833"/>
                  </a:lnTo>
                  <a:lnTo>
                    <a:pt x="55424" y="89833"/>
                  </a:lnTo>
                  <a:lnTo>
                    <a:pt x="31752" y="79647"/>
                  </a:lnTo>
                  <a:lnTo>
                    <a:pt x="23566" y="57352"/>
                  </a:lnTo>
                  <a:lnTo>
                    <a:pt x="31124" y="34801"/>
                  </a:lnTo>
                  <a:lnTo>
                    <a:pt x="54687" y="23843"/>
                  </a:lnTo>
                  <a:lnTo>
                    <a:pt x="98443" y="23843"/>
                  </a:lnTo>
                  <a:lnTo>
                    <a:pt x="91492" y="13175"/>
                  </a:lnTo>
                  <a:lnTo>
                    <a:pt x="55861" y="0"/>
                  </a:lnTo>
                  <a:close/>
                </a:path>
                <a:path w="111760" h="113665">
                  <a:moveTo>
                    <a:pt x="98443" y="23843"/>
                  </a:moveTo>
                  <a:lnTo>
                    <a:pt x="54687" y="23843"/>
                  </a:lnTo>
                  <a:lnTo>
                    <a:pt x="79473" y="33483"/>
                  </a:lnTo>
                  <a:lnTo>
                    <a:pt x="87955" y="56305"/>
                  </a:lnTo>
                  <a:lnTo>
                    <a:pt x="79987" y="79393"/>
                  </a:lnTo>
                  <a:lnTo>
                    <a:pt x="55424" y="89833"/>
                  </a:lnTo>
                  <a:lnTo>
                    <a:pt x="97346" y="89833"/>
                  </a:lnTo>
                  <a:lnTo>
                    <a:pt x="107734" y="76757"/>
                  </a:lnTo>
                  <a:lnTo>
                    <a:pt x="111444" y="43797"/>
                  </a:lnTo>
                  <a:lnTo>
                    <a:pt x="98443" y="23843"/>
                  </a:lnTo>
                  <a:close/>
                </a:path>
              </a:pathLst>
            </a:custGeom>
            <a:solidFill>
              <a:schemeClr val="tx1"/>
            </a:solidFill>
          </p:spPr>
          <p:txBody>
            <a:bodyPr wrap="square" lIns="0" tIns="0" rIns="0" bIns="0" rtlCol="0"/>
            <a:lstStyle/>
            <a:p>
              <a:endParaRPr/>
            </a:p>
          </p:txBody>
        </p:sp>
        <p:sp>
          <p:nvSpPr>
            <p:cNvPr id="198" name="object 74">
              <a:extLst>
                <a:ext uri="{FF2B5EF4-FFF2-40B4-BE49-F238E27FC236}">
                  <a16:creationId xmlns:a16="http://schemas.microsoft.com/office/drawing/2014/main" id="{900FE521-3B7D-8172-FD7B-2F7F67B6F889}"/>
                </a:ext>
              </a:extLst>
            </p:cNvPr>
            <p:cNvSpPr/>
            <p:nvPr/>
          </p:nvSpPr>
          <p:spPr>
            <a:xfrm>
              <a:off x="4036888" y="7230190"/>
              <a:ext cx="202565" cy="90805"/>
            </a:xfrm>
            <a:custGeom>
              <a:avLst/>
              <a:gdLst/>
              <a:ahLst/>
              <a:cxnLst/>
              <a:rect l="l" t="t" r="r" b="b"/>
              <a:pathLst>
                <a:path w="202564" h="90804">
                  <a:moveTo>
                    <a:pt x="92451" y="0"/>
                  </a:moveTo>
                  <a:lnTo>
                    <a:pt x="49399" y="7575"/>
                  </a:lnTo>
                  <a:lnTo>
                    <a:pt x="15997" y="26215"/>
                  </a:lnTo>
                  <a:lnTo>
                    <a:pt x="421" y="56016"/>
                  </a:lnTo>
                  <a:lnTo>
                    <a:pt x="0" y="62580"/>
                  </a:lnTo>
                  <a:lnTo>
                    <a:pt x="13" y="71389"/>
                  </a:lnTo>
                  <a:lnTo>
                    <a:pt x="833" y="79865"/>
                  </a:lnTo>
                  <a:lnTo>
                    <a:pt x="2834" y="85429"/>
                  </a:lnTo>
                  <a:lnTo>
                    <a:pt x="7228" y="90687"/>
                  </a:lnTo>
                  <a:lnTo>
                    <a:pt x="17667" y="90649"/>
                  </a:lnTo>
                  <a:lnTo>
                    <a:pt x="21515" y="84655"/>
                  </a:lnTo>
                  <a:lnTo>
                    <a:pt x="24188" y="76127"/>
                  </a:lnTo>
                  <a:lnTo>
                    <a:pt x="24244" y="66587"/>
                  </a:lnTo>
                  <a:lnTo>
                    <a:pt x="24718" y="56721"/>
                  </a:lnTo>
                  <a:lnTo>
                    <a:pt x="28640" y="47215"/>
                  </a:lnTo>
                  <a:lnTo>
                    <a:pt x="56807" y="29626"/>
                  </a:lnTo>
                  <a:lnTo>
                    <a:pt x="98349" y="23534"/>
                  </a:lnTo>
                  <a:lnTo>
                    <a:pt x="140460" y="28461"/>
                  </a:lnTo>
                  <a:lnTo>
                    <a:pt x="170334" y="43926"/>
                  </a:lnTo>
                  <a:lnTo>
                    <a:pt x="176575" y="53360"/>
                  </a:lnTo>
                  <a:lnTo>
                    <a:pt x="177924" y="61847"/>
                  </a:lnTo>
                  <a:lnTo>
                    <a:pt x="177494" y="70499"/>
                  </a:lnTo>
                  <a:lnTo>
                    <a:pt x="178399" y="80425"/>
                  </a:lnTo>
                  <a:lnTo>
                    <a:pt x="183070" y="87267"/>
                  </a:lnTo>
                  <a:lnTo>
                    <a:pt x="190613" y="89196"/>
                  </a:lnTo>
                  <a:lnTo>
                    <a:pt x="197922" y="86042"/>
                  </a:lnTo>
                  <a:lnTo>
                    <a:pt x="201894" y="77631"/>
                  </a:lnTo>
                  <a:lnTo>
                    <a:pt x="202332" y="69127"/>
                  </a:lnTo>
                  <a:lnTo>
                    <a:pt x="201813" y="59899"/>
                  </a:lnTo>
                  <a:lnTo>
                    <a:pt x="200295" y="50800"/>
                  </a:lnTo>
                  <a:lnTo>
                    <a:pt x="197741" y="42681"/>
                  </a:lnTo>
                  <a:lnTo>
                    <a:pt x="174799" y="17650"/>
                  </a:lnTo>
                  <a:lnTo>
                    <a:pt x="136977" y="3390"/>
                  </a:lnTo>
                  <a:lnTo>
                    <a:pt x="92451" y="0"/>
                  </a:lnTo>
                  <a:close/>
                </a:path>
              </a:pathLst>
            </a:custGeom>
            <a:solidFill>
              <a:srgbClr val="004F38"/>
            </a:solidFill>
          </p:spPr>
          <p:txBody>
            <a:bodyPr wrap="square" lIns="0" tIns="0" rIns="0" bIns="0" rtlCol="0"/>
            <a:lstStyle/>
            <a:p>
              <a:endParaRPr/>
            </a:p>
          </p:txBody>
        </p:sp>
        <p:sp>
          <p:nvSpPr>
            <p:cNvPr id="199" name="object 75">
              <a:extLst>
                <a:ext uri="{FF2B5EF4-FFF2-40B4-BE49-F238E27FC236}">
                  <a16:creationId xmlns:a16="http://schemas.microsoft.com/office/drawing/2014/main" id="{872E97EE-970F-6D9C-FF67-7F5AC0BE6084}"/>
                </a:ext>
              </a:extLst>
            </p:cNvPr>
            <p:cNvSpPr/>
            <p:nvPr/>
          </p:nvSpPr>
          <p:spPr>
            <a:xfrm>
              <a:off x="4255106" y="7142487"/>
              <a:ext cx="99060" cy="100965"/>
            </a:xfrm>
            <a:custGeom>
              <a:avLst/>
              <a:gdLst/>
              <a:ahLst/>
              <a:cxnLst/>
              <a:rect l="l" t="t" r="r" b="b"/>
              <a:pathLst>
                <a:path w="99060" h="100965">
                  <a:moveTo>
                    <a:pt x="42287" y="0"/>
                  </a:moveTo>
                  <a:lnTo>
                    <a:pt x="8643" y="19470"/>
                  </a:lnTo>
                  <a:lnTo>
                    <a:pt x="0" y="54671"/>
                  </a:lnTo>
                  <a:lnTo>
                    <a:pt x="15182" y="87790"/>
                  </a:lnTo>
                  <a:lnTo>
                    <a:pt x="15381" y="87790"/>
                  </a:lnTo>
                  <a:lnTo>
                    <a:pt x="52866" y="100685"/>
                  </a:lnTo>
                  <a:lnTo>
                    <a:pt x="84393" y="87790"/>
                  </a:lnTo>
                  <a:lnTo>
                    <a:pt x="90066" y="77138"/>
                  </a:lnTo>
                  <a:lnTo>
                    <a:pt x="52773" y="77138"/>
                  </a:lnTo>
                  <a:lnTo>
                    <a:pt x="34750" y="72218"/>
                  </a:lnTo>
                  <a:lnTo>
                    <a:pt x="23471" y="57373"/>
                  </a:lnTo>
                  <a:lnTo>
                    <a:pt x="25955" y="36944"/>
                  </a:lnTo>
                  <a:lnTo>
                    <a:pt x="44404" y="22874"/>
                  </a:lnTo>
                  <a:lnTo>
                    <a:pt x="90054" y="22874"/>
                  </a:lnTo>
                  <a:lnTo>
                    <a:pt x="77207" y="6756"/>
                  </a:lnTo>
                  <a:lnTo>
                    <a:pt x="42287" y="0"/>
                  </a:lnTo>
                  <a:close/>
                </a:path>
                <a:path w="99060" h="100965">
                  <a:moveTo>
                    <a:pt x="90054" y="22874"/>
                  </a:moveTo>
                  <a:lnTo>
                    <a:pt x="44404" y="22874"/>
                  </a:lnTo>
                  <a:lnTo>
                    <a:pt x="64844" y="28065"/>
                  </a:lnTo>
                  <a:lnTo>
                    <a:pt x="76981" y="45407"/>
                  </a:lnTo>
                  <a:lnTo>
                    <a:pt x="70519" y="67792"/>
                  </a:lnTo>
                  <a:lnTo>
                    <a:pt x="52773" y="77138"/>
                  </a:lnTo>
                  <a:lnTo>
                    <a:pt x="90066" y="77138"/>
                  </a:lnTo>
                  <a:lnTo>
                    <a:pt x="98679" y="60963"/>
                  </a:lnTo>
                  <a:lnTo>
                    <a:pt x="96144" y="30514"/>
                  </a:lnTo>
                  <a:lnTo>
                    <a:pt x="90054" y="22874"/>
                  </a:lnTo>
                  <a:close/>
                </a:path>
              </a:pathLst>
            </a:custGeom>
            <a:solidFill>
              <a:schemeClr val="tx1"/>
            </a:solidFill>
          </p:spPr>
          <p:txBody>
            <a:bodyPr wrap="square" lIns="0" tIns="0" rIns="0" bIns="0" rtlCol="0"/>
            <a:lstStyle/>
            <a:p>
              <a:endParaRPr/>
            </a:p>
          </p:txBody>
        </p:sp>
        <p:sp>
          <p:nvSpPr>
            <p:cNvPr id="200" name="object 76">
              <a:extLst>
                <a:ext uri="{FF2B5EF4-FFF2-40B4-BE49-F238E27FC236}">
                  <a16:creationId xmlns:a16="http://schemas.microsoft.com/office/drawing/2014/main" id="{703478E3-D9D6-F8B3-6740-B7E4D9CB1752}"/>
                </a:ext>
              </a:extLst>
            </p:cNvPr>
            <p:cNvSpPr/>
            <p:nvPr/>
          </p:nvSpPr>
          <p:spPr>
            <a:xfrm>
              <a:off x="3931374" y="7119225"/>
              <a:ext cx="410209" cy="295910"/>
            </a:xfrm>
            <a:custGeom>
              <a:avLst/>
              <a:gdLst/>
              <a:ahLst/>
              <a:cxnLst/>
              <a:rect l="l" t="t" r="r" b="b"/>
              <a:pathLst>
                <a:path w="410210" h="295909">
                  <a:moveTo>
                    <a:pt x="99796" y="245999"/>
                  </a:moveTo>
                  <a:lnTo>
                    <a:pt x="94081" y="219202"/>
                  </a:lnTo>
                  <a:lnTo>
                    <a:pt x="92532" y="217639"/>
                  </a:lnTo>
                  <a:lnTo>
                    <a:pt x="76517" y="201447"/>
                  </a:lnTo>
                  <a:lnTo>
                    <a:pt x="76517" y="240614"/>
                  </a:lnTo>
                  <a:lnTo>
                    <a:pt x="72847" y="260311"/>
                  </a:lnTo>
                  <a:lnTo>
                    <a:pt x="53949" y="271589"/>
                  </a:lnTo>
                  <a:lnTo>
                    <a:pt x="32956" y="265938"/>
                  </a:lnTo>
                  <a:lnTo>
                    <a:pt x="23571" y="248539"/>
                  </a:lnTo>
                  <a:lnTo>
                    <a:pt x="27279" y="229184"/>
                  </a:lnTo>
                  <a:lnTo>
                    <a:pt x="45580" y="217639"/>
                  </a:lnTo>
                  <a:lnTo>
                    <a:pt x="66814" y="222910"/>
                  </a:lnTo>
                  <a:lnTo>
                    <a:pt x="76517" y="240614"/>
                  </a:lnTo>
                  <a:lnTo>
                    <a:pt x="76517" y="201447"/>
                  </a:lnTo>
                  <a:lnTo>
                    <a:pt x="74739" y="199644"/>
                  </a:lnTo>
                  <a:lnTo>
                    <a:pt x="41275" y="194881"/>
                  </a:lnTo>
                  <a:lnTo>
                    <a:pt x="10947" y="211772"/>
                  </a:lnTo>
                  <a:lnTo>
                    <a:pt x="0" y="243179"/>
                  </a:lnTo>
                  <a:lnTo>
                    <a:pt x="9410" y="275259"/>
                  </a:lnTo>
                  <a:lnTo>
                    <a:pt x="40157" y="294220"/>
                  </a:lnTo>
                  <a:lnTo>
                    <a:pt x="72339" y="291071"/>
                  </a:lnTo>
                  <a:lnTo>
                    <a:pt x="92379" y="272478"/>
                  </a:lnTo>
                  <a:lnTo>
                    <a:pt x="92621" y="271589"/>
                  </a:lnTo>
                  <a:lnTo>
                    <a:pt x="99796" y="245999"/>
                  </a:lnTo>
                  <a:close/>
                </a:path>
                <a:path w="410210" h="295909">
                  <a:moveTo>
                    <a:pt x="257263" y="54610"/>
                  </a:moveTo>
                  <a:lnTo>
                    <a:pt x="249288" y="25438"/>
                  </a:lnTo>
                  <a:lnTo>
                    <a:pt x="247015" y="23380"/>
                  </a:lnTo>
                  <a:lnTo>
                    <a:pt x="232537" y="10350"/>
                  </a:lnTo>
                  <a:lnTo>
                    <a:pt x="232537" y="47612"/>
                  </a:lnTo>
                  <a:lnTo>
                    <a:pt x="228714" y="65798"/>
                  </a:lnTo>
                  <a:lnTo>
                    <a:pt x="212661" y="76784"/>
                  </a:lnTo>
                  <a:lnTo>
                    <a:pt x="188747" y="72110"/>
                  </a:lnTo>
                  <a:lnTo>
                    <a:pt x="179324" y="53479"/>
                  </a:lnTo>
                  <a:lnTo>
                    <a:pt x="184823" y="33159"/>
                  </a:lnTo>
                  <a:lnTo>
                    <a:pt x="205701" y="23380"/>
                  </a:lnTo>
                  <a:lnTo>
                    <a:pt x="224675" y="30670"/>
                  </a:lnTo>
                  <a:lnTo>
                    <a:pt x="232537" y="47612"/>
                  </a:lnTo>
                  <a:lnTo>
                    <a:pt x="232537" y="10350"/>
                  </a:lnTo>
                  <a:lnTo>
                    <a:pt x="226517" y="4927"/>
                  </a:lnTo>
                  <a:lnTo>
                    <a:pt x="196634" y="0"/>
                  </a:lnTo>
                  <a:lnTo>
                    <a:pt x="167360" y="17513"/>
                  </a:lnTo>
                  <a:lnTo>
                    <a:pt x="154876" y="55854"/>
                  </a:lnTo>
                  <a:lnTo>
                    <a:pt x="172313" y="87820"/>
                  </a:lnTo>
                  <a:lnTo>
                    <a:pt x="206121" y="101650"/>
                  </a:lnTo>
                  <a:lnTo>
                    <a:pt x="242735" y="85572"/>
                  </a:lnTo>
                  <a:lnTo>
                    <a:pt x="246849" y="76784"/>
                  </a:lnTo>
                  <a:lnTo>
                    <a:pt x="257263" y="54610"/>
                  </a:lnTo>
                  <a:close/>
                </a:path>
                <a:path w="410210" h="295909">
                  <a:moveTo>
                    <a:pt x="410108" y="257213"/>
                  </a:moveTo>
                  <a:lnTo>
                    <a:pt x="408266" y="225971"/>
                  </a:lnTo>
                  <a:lnTo>
                    <a:pt x="401421" y="217182"/>
                  </a:lnTo>
                  <a:lnTo>
                    <a:pt x="389153" y="201472"/>
                  </a:lnTo>
                  <a:lnTo>
                    <a:pt x="389115" y="247281"/>
                  </a:lnTo>
                  <a:lnTo>
                    <a:pt x="378383" y="265328"/>
                  </a:lnTo>
                  <a:lnTo>
                    <a:pt x="358546" y="272084"/>
                  </a:lnTo>
                  <a:lnTo>
                    <a:pt x="339204" y="260108"/>
                  </a:lnTo>
                  <a:lnTo>
                    <a:pt x="334670" y="239496"/>
                  </a:lnTo>
                  <a:lnTo>
                    <a:pt x="344843" y="223545"/>
                  </a:lnTo>
                  <a:lnTo>
                    <a:pt x="362673" y="217182"/>
                  </a:lnTo>
                  <a:lnTo>
                    <a:pt x="381139" y="225361"/>
                  </a:lnTo>
                  <a:lnTo>
                    <a:pt x="389115" y="247281"/>
                  </a:lnTo>
                  <a:lnTo>
                    <a:pt x="389115" y="201472"/>
                  </a:lnTo>
                  <a:lnTo>
                    <a:pt x="352920" y="194856"/>
                  </a:lnTo>
                  <a:lnTo>
                    <a:pt x="320763" y="213893"/>
                  </a:lnTo>
                  <a:lnTo>
                    <a:pt x="311772" y="248081"/>
                  </a:lnTo>
                  <a:lnTo>
                    <a:pt x="325488" y="280822"/>
                  </a:lnTo>
                  <a:lnTo>
                    <a:pt x="361467" y="295478"/>
                  </a:lnTo>
                  <a:lnTo>
                    <a:pt x="394563" y="284099"/>
                  </a:lnTo>
                  <a:lnTo>
                    <a:pt x="401510" y="272084"/>
                  </a:lnTo>
                  <a:lnTo>
                    <a:pt x="410108" y="257213"/>
                  </a:lnTo>
                  <a:close/>
                </a:path>
              </a:pathLst>
            </a:custGeom>
            <a:solidFill>
              <a:srgbClr val="004F38"/>
            </a:solidFill>
          </p:spPr>
          <p:txBody>
            <a:bodyPr wrap="square" lIns="0" tIns="0" rIns="0" bIns="0" rtlCol="0"/>
            <a:lstStyle/>
            <a:p>
              <a:endParaRPr/>
            </a:p>
          </p:txBody>
        </p:sp>
        <p:sp>
          <p:nvSpPr>
            <p:cNvPr id="201" name="object 77">
              <a:extLst>
                <a:ext uri="{FF2B5EF4-FFF2-40B4-BE49-F238E27FC236}">
                  <a16:creationId xmlns:a16="http://schemas.microsoft.com/office/drawing/2014/main" id="{7F99973D-9A73-EDA2-9664-D377A131DDF8}"/>
                </a:ext>
              </a:extLst>
            </p:cNvPr>
            <p:cNvSpPr/>
            <p:nvPr/>
          </p:nvSpPr>
          <p:spPr>
            <a:xfrm>
              <a:off x="3868941" y="7141870"/>
              <a:ext cx="535940" cy="621665"/>
            </a:xfrm>
            <a:custGeom>
              <a:avLst/>
              <a:gdLst/>
              <a:ahLst/>
              <a:cxnLst/>
              <a:rect l="l" t="t" r="r" b="b"/>
              <a:pathLst>
                <a:path w="535939" h="621665">
                  <a:moveTo>
                    <a:pt x="147345" y="125603"/>
                  </a:moveTo>
                  <a:lnTo>
                    <a:pt x="97548" y="110947"/>
                  </a:lnTo>
                  <a:lnTo>
                    <a:pt x="85204" y="111429"/>
                  </a:lnTo>
                  <a:lnTo>
                    <a:pt x="38277" y="122809"/>
                  </a:lnTo>
                  <a:lnTo>
                    <a:pt x="4254" y="154559"/>
                  </a:lnTo>
                  <a:lnTo>
                    <a:pt x="0" y="182968"/>
                  </a:lnTo>
                  <a:lnTo>
                    <a:pt x="3797" y="196049"/>
                  </a:lnTo>
                  <a:lnTo>
                    <a:pt x="15062" y="200113"/>
                  </a:lnTo>
                  <a:lnTo>
                    <a:pt x="21882" y="195643"/>
                  </a:lnTo>
                  <a:lnTo>
                    <a:pt x="24218" y="187159"/>
                  </a:lnTo>
                  <a:lnTo>
                    <a:pt x="24371" y="169189"/>
                  </a:lnTo>
                  <a:lnTo>
                    <a:pt x="35077" y="151726"/>
                  </a:lnTo>
                  <a:lnTo>
                    <a:pt x="56934" y="140919"/>
                  </a:lnTo>
                  <a:lnTo>
                    <a:pt x="82283" y="135420"/>
                  </a:lnTo>
                  <a:lnTo>
                    <a:pt x="103479" y="133908"/>
                  </a:lnTo>
                  <a:lnTo>
                    <a:pt x="112128" y="134645"/>
                  </a:lnTo>
                  <a:lnTo>
                    <a:pt x="123075" y="136067"/>
                  </a:lnTo>
                  <a:lnTo>
                    <a:pt x="133527" y="137020"/>
                  </a:lnTo>
                  <a:lnTo>
                    <a:pt x="140716" y="136347"/>
                  </a:lnTo>
                  <a:lnTo>
                    <a:pt x="145808" y="131953"/>
                  </a:lnTo>
                  <a:lnTo>
                    <a:pt x="147345" y="125603"/>
                  </a:lnTo>
                  <a:close/>
                </a:path>
                <a:path w="535939" h="621665">
                  <a:moveTo>
                    <a:pt x="152006" y="47078"/>
                  </a:moveTo>
                  <a:lnTo>
                    <a:pt x="141160" y="22999"/>
                  </a:lnTo>
                  <a:lnTo>
                    <a:pt x="138277" y="16598"/>
                  </a:lnTo>
                  <a:lnTo>
                    <a:pt x="128270" y="10998"/>
                  </a:lnTo>
                  <a:lnTo>
                    <a:pt x="128270" y="50546"/>
                  </a:lnTo>
                  <a:lnTo>
                    <a:pt x="121437" y="67830"/>
                  </a:lnTo>
                  <a:lnTo>
                    <a:pt x="105410" y="77470"/>
                  </a:lnTo>
                  <a:lnTo>
                    <a:pt x="85051" y="72898"/>
                  </a:lnTo>
                  <a:lnTo>
                    <a:pt x="73075" y="53327"/>
                  </a:lnTo>
                  <a:lnTo>
                    <a:pt x="80302" y="33375"/>
                  </a:lnTo>
                  <a:lnTo>
                    <a:pt x="98894" y="22999"/>
                  </a:lnTo>
                  <a:lnTo>
                    <a:pt x="121005" y="32181"/>
                  </a:lnTo>
                  <a:lnTo>
                    <a:pt x="128270" y="50546"/>
                  </a:lnTo>
                  <a:lnTo>
                    <a:pt x="128270" y="10998"/>
                  </a:lnTo>
                  <a:lnTo>
                    <a:pt x="108648" y="0"/>
                  </a:lnTo>
                  <a:lnTo>
                    <a:pt x="79133" y="5283"/>
                  </a:lnTo>
                  <a:lnTo>
                    <a:pt x="57010" y="25781"/>
                  </a:lnTo>
                  <a:lnTo>
                    <a:pt x="49542" y="54825"/>
                  </a:lnTo>
                  <a:lnTo>
                    <a:pt x="64008" y="85737"/>
                  </a:lnTo>
                  <a:lnTo>
                    <a:pt x="93141" y="101447"/>
                  </a:lnTo>
                  <a:lnTo>
                    <a:pt x="122288" y="95948"/>
                  </a:lnTo>
                  <a:lnTo>
                    <a:pt x="142341" y="77470"/>
                  </a:lnTo>
                  <a:lnTo>
                    <a:pt x="144297" y="75679"/>
                  </a:lnTo>
                  <a:lnTo>
                    <a:pt x="152006" y="47078"/>
                  </a:lnTo>
                  <a:close/>
                </a:path>
                <a:path w="535939" h="621665">
                  <a:moveTo>
                    <a:pt x="280670" y="492747"/>
                  </a:moveTo>
                  <a:lnTo>
                    <a:pt x="280073" y="447243"/>
                  </a:lnTo>
                  <a:lnTo>
                    <a:pt x="273646" y="441693"/>
                  </a:lnTo>
                  <a:lnTo>
                    <a:pt x="264909" y="443699"/>
                  </a:lnTo>
                  <a:lnTo>
                    <a:pt x="260451" y="444728"/>
                  </a:lnTo>
                  <a:lnTo>
                    <a:pt x="256501" y="450367"/>
                  </a:lnTo>
                  <a:lnTo>
                    <a:pt x="257022" y="614019"/>
                  </a:lnTo>
                  <a:lnTo>
                    <a:pt x="260578" y="619239"/>
                  </a:lnTo>
                  <a:lnTo>
                    <a:pt x="267830" y="621220"/>
                  </a:lnTo>
                  <a:lnTo>
                    <a:pt x="275145" y="620356"/>
                  </a:lnTo>
                  <a:lnTo>
                    <a:pt x="278853" y="617054"/>
                  </a:lnTo>
                  <a:lnTo>
                    <a:pt x="279552" y="612686"/>
                  </a:lnTo>
                  <a:lnTo>
                    <a:pt x="279273" y="609777"/>
                  </a:lnTo>
                  <a:lnTo>
                    <a:pt x="280441" y="530237"/>
                  </a:lnTo>
                  <a:lnTo>
                    <a:pt x="280670" y="492747"/>
                  </a:lnTo>
                  <a:close/>
                </a:path>
                <a:path w="535939" h="621665">
                  <a:moveTo>
                    <a:pt x="535508" y="190969"/>
                  </a:moveTo>
                  <a:lnTo>
                    <a:pt x="528535" y="148869"/>
                  </a:lnTo>
                  <a:lnTo>
                    <a:pt x="501154" y="123863"/>
                  </a:lnTo>
                  <a:lnTo>
                    <a:pt x="462013" y="112534"/>
                  </a:lnTo>
                  <a:lnTo>
                    <a:pt x="419747" y="111429"/>
                  </a:lnTo>
                  <a:lnTo>
                    <a:pt x="413854" y="111975"/>
                  </a:lnTo>
                  <a:lnTo>
                    <a:pt x="405841" y="113017"/>
                  </a:lnTo>
                  <a:lnTo>
                    <a:pt x="398145" y="114541"/>
                  </a:lnTo>
                  <a:lnTo>
                    <a:pt x="393230" y="116497"/>
                  </a:lnTo>
                  <a:lnTo>
                    <a:pt x="387946" y="120713"/>
                  </a:lnTo>
                  <a:lnTo>
                    <a:pt x="388073" y="131559"/>
                  </a:lnTo>
                  <a:lnTo>
                    <a:pt x="393839" y="135521"/>
                  </a:lnTo>
                  <a:lnTo>
                    <a:pt x="401027" y="137033"/>
                  </a:lnTo>
                  <a:lnTo>
                    <a:pt x="411619" y="136321"/>
                  </a:lnTo>
                  <a:lnTo>
                    <a:pt x="422706" y="134797"/>
                  </a:lnTo>
                  <a:lnTo>
                    <a:pt x="431368" y="133870"/>
                  </a:lnTo>
                  <a:lnTo>
                    <a:pt x="453351" y="135178"/>
                  </a:lnTo>
                  <a:lnTo>
                    <a:pt x="479412" y="140804"/>
                  </a:lnTo>
                  <a:lnTo>
                    <a:pt x="501751" y="152069"/>
                  </a:lnTo>
                  <a:lnTo>
                    <a:pt x="512597" y="170294"/>
                  </a:lnTo>
                  <a:lnTo>
                    <a:pt x="512533" y="187579"/>
                  </a:lnTo>
                  <a:lnTo>
                    <a:pt x="514616" y="195554"/>
                  </a:lnTo>
                  <a:lnTo>
                    <a:pt x="521030" y="199910"/>
                  </a:lnTo>
                  <a:lnTo>
                    <a:pt x="528142" y="201231"/>
                  </a:lnTo>
                  <a:lnTo>
                    <a:pt x="534593" y="198691"/>
                  </a:lnTo>
                  <a:lnTo>
                    <a:pt x="535508" y="190969"/>
                  </a:lnTo>
                  <a:close/>
                </a:path>
              </a:pathLst>
            </a:custGeom>
            <a:solidFill>
              <a:schemeClr val="tx1"/>
            </a:solidFill>
          </p:spPr>
          <p:txBody>
            <a:bodyPr wrap="square" lIns="0" tIns="0" rIns="0" bIns="0" rtlCol="0"/>
            <a:lstStyle/>
            <a:p>
              <a:endParaRPr/>
            </a:p>
          </p:txBody>
        </p:sp>
        <p:sp>
          <p:nvSpPr>
            <p:cNvPr id="202" name="object 78">
              <a:extLst>
                <a:ext uri="{FF2B5EF4-FFF2-40B4-BE49-F238E27FC236}">
                  <a16:creationId xmlns:a16="http://schemas.microsoft.com/office/drawing/2014/main" id="{B030D7BA-D6C1-CD84-EAC6-8EBF47AE7E46}"/>
                </a:ext>
              </a:extLst>
            </p:cNvPr>
            <p:cNvSpPr/>
            <p:nvPr/>
          </p:nvSpPr>
          <p:spPr>
            <a:xfrm>
              <a:off x="3969601" y="7605648"/>
              <a:ext cx="334645" cy="158750"/>
            </a:xfrm>
            <a:custGeom>
              <a:avLst/>
              <a:gdLst/>
              <a:ahLst/>
              <a:cxnLst/>
              <a:rect l="l" t="t" r="r" b="b"/>
              <a:pathLst>
                <a:path w="334645" h="158750">
                  <a:moveTo>
                    <a:pt x="24041" y="14947"/>
                  </a:moveTo>
                  <a:lnTo>
                    <a:pt x="23825" y="6997"/>
                  </a:lnTo>
                  <a:lnTo>
                    <a:pt x="18008" y="0"/>
                  </a:lnTo>
                  <a:lnTo>
                    <a:pt x="9550" y="1638"/>
                  </a:lnTo>
                  <a:lnTo>
                    <a:pt x="4508" y="2616"/>
                  </a:lnTo>
                  <a:lnTo>
                    <a:pt x="0" y="7531"/>
                  </a:lnTo>
                  <a:lnTo>
                    <a:pt x="0" y="147523"/>
                  </a:lnTo>
                  <a:lnTo>
                    <a:pt x="4419" y="155397"/>
                  </a:lnTo>
                  <a:lnTo>
                    <a:pt x="12585" y="158242"/>
                  </a:lnTo>
                  <a:lnTo>
                    <a:pt x="20447" y="155168"/>
                  </a:lnTo>
                  <a:lnTo>
                    <a:pt x="23977" y="145300"/>
                  </a:lnTo>
                  <a:lnTo>
                    <a:pt x="24041" y="14947"/>
                  </a:lnTo>
                  <a:close/>
                </a:path>
                <a:path w="334645" h="158750">
                  <a:moveTo>
                    <a:pt x="79603" y="148386"/>
                  </a:moveTo>
                  <a:lnTo>
                    <a:pt x="79590" y="24739"/>
                  </a:lnTo>
                  <a:lnTo>
                    <a:pt x="75209" y="15786"/>
                  </a:lnTo>
                  <a:lnTo>
                    <a:pt x="67322" y="12776"/>
                  </a:lnTo>
                  <a:lnTo>
                    <a:pt x="59588" y="15748"/>
                  </a:lnTo>
                  <a:lnTo>
                    <a:pt x="55587" y="24752"/>
                  </a:lnTo>
                  <a:lnTo>
                    <a:pt x="55562" y="147523"/>
                  </a:lnTo>
                  <a:lnTo>
                    <a:pt x="58166" y="153873"/>
                  </a:lnTo>
                  <a:lnTo>
                    <a:pt x="63449" y="157607"/>
                  </a:lnTo>
                  <a:lnTo>
                    <a:pt x="69900" y="158242"/>
                  </a:lnTo>
                  <a:lnTo>
                    <a:pt x="75971" y="155308"/>
                  </a:lnTo>
                  <a:lnTo>
                    <a:pt x="78244" y="153238"/>
                  </a:lnTo>
                  <a:lnTo>
                    <a:pt x="79603" y="148386"/>
                  </a:lnTo>
                  <a:close/>
                </a:path>
                <a:path w="334645" h="158750">
                  <a:moveTo>
                    <a:pt x="279044" y="147548"/>
                  </a:moveTo>
                  <a:lnTo>
                    <a:pt x="278892" y="17551"/>
                  </a:lnTo>
                  <a:lnTo>
                    <a:pt x="273596" y="13055"/>
                  </a:lnTo>
                  <a:lnTo>
                    <a:pt x="268668" y="12814"/>
                  </a:lnTo>
                  <a:lnTo>
                    <a:pt x="260477" y="12420"/>
                  </a:lnTo>
                  <a:lnTo>
                    <a:pt x="256070" y="17132"/>
                  </a:lnTo>
                  <a:lnTo>
                    <a:pt x="256082" y="147523"/>
                  </a:lnTo>
                  <a:lnTo>
                    <a:pt x="260311" y="155549"/>
                  </a:lnTo>
                  <a:lnTo>
                    <a:pt x="268135" y="158267"/>
                  </a:lnTo>
                  <a:lnTo>
                    <a:pt x="275666" y="155625"/>
                  </a:lnTo>
                  <a:lnTo>
                    <a:pt x="279044" y="147548"/>
                  </a:lnTo>
                  <a:close/>
                </a:path>
                <a:path w="334645" h="158750">
                  <a:moveTo>
                    <a:pt x="334606" y="10401"/>
                  </a:moveTo>
                  <a:lnTo>
                    <a:pt x="333629" y="6692"/>
                  </a:lnTo>
                  <a:lnTo>
                    <a:pt x="332054" y="5003"/>
                  </a:lnTo>
                  <a:lnTo>
                    <a:pt x="326263" y="1765"/>
                  </a:lnTo>
                  <a:lnTo>
                    <a:pt x="319760" y="2133"/>
                  </a:lnTo>
                  <a:lnTo>
                    <a:pt x="314299" y="5600"/>
                  </a:lnTo>
                  <a:lnTo>
                    <a:pt x="311658" y="11709"/>
                  </a:lnTo>
                  <a:lnTo>
                    <a:pt x="311658" y="147523"/>
                  </a:lnTo>
                  <a:lnTo>
                    <a:pt x="315772" y="155702"/>
                  </a:lnTo>
                  <a:lnTo>
                    <a:pt x="323202" y="158457"/>
                  </a:lnTo>
                  <a:lnTo>
                    <a:pt x="330606" y="155994"/>
                  </a:lnTo>
                  <a:lnTo>
                    <a:pt x="334594" y="148602"/>
                  </a:lnTo>
                  <a:lnTo>
                    <a:pt x="334606" y="10401"/>
                  </a:lnTo>
                  <a:close/>
                </a:path>
              </a:pathLst>
            </a:custGeom>
            <a:solidFill>
              <a:srgbClr val="004F38"/>
            </a:solidFill>
          </p:spPr>
          <p:txBody>
            <a:bodyPr wrap="square" lIns="0" tIns="0" rIns="0" bIns="0" rtlCol="0"/>
            <a:lstStyle/>
            <a:p>
              <a:endParaRPr/>
            </a:p>
          </p:txBody>
        </p:sp>
      </p:grpSp>
      <p:grpSp>
        <p:nvGrpSpPr>
          <p:cNvPr id="203" name="object 35">
            <a:extLst>
              <a:ext uri="{FF2B5EF4-FFF2-40B4-BE49-F238E27FC236}">
                <a16:creationId xmlns:a16="http://schemas.microsoft.com/office/drawing/2014/main" id="{F4188768-04AA-A350-A9F4-D3CD312AC912}"/>
              </a:ext>
            </a:extLst>
          </p:cNvPr>
          <p:cNvGrpSpPr/>
          <p:nvPr/>
        </p:nvGrpSpPr>
        <p:grpSpPr>
          <a:xfrm>
            <a:off x="-9042338" y="5784968"/>
            <a:ext cx="609600" cy="441324"/>
            <a:chOff x="3817620" y="945208"/>
            <a:chExt cx="609600" cy="441325"/>
          </a:xfrm>
        </p:grpSpPr>
        <p:sp>
          <p:nvSpPr>
            <p:cNvPr id="204" name="object 36">
              <a:extLst>
                <a:ext uri="{FF2B5EF4-FFF2-40B4-BE49-F238E27FC236}">
                  <a16:creationId xmlns:a16="http://schemas.microsoft.com/office/drawing/2014/main" id="{FD0BBC3C-2586-3F2A-F415-7840EFEE8033}"/>
                </a:ext>
              </a:extLst>
            </p:cNvPr>
            <p:cNvSpPr/>
            <p:nvPr/>
          </p:nvSpPr>
          <p:spPr>
            <a:xfrm>
              <a:off x="3817620" y="1130712"/>
              <a:ext cx="357505" cy="255904"/>
            </a:xfrm>
            <a:custGeom>
              <a:avLst/>
              <a:gdLst/>
              <a:ahLst/>
              <a:cxnLst/>
              <a:rect l="l" t="t" r="r" b="b"/>
              <a:pathLst>
                <a:path w="357504" h="255905">
                  <a:moveTo>
                    <a:pt x="102450" y="0"/>
                  </a:moveTo>
                  <a:lnTo>
                    <a:pt x="66158" y="88"/>
                  </a:lnTo>
                  <a:lnTo>
                    <a:pt x="34499" y="9145"/>
                  </a:lnTo>
                  <a:lnTo>
                    <a:pt x="11203" y="29701"/>
                  </a:lnTo>
                  <a:lnTo>
                    <a:pt x="0" y="64287"/>
                  </a:lnTo>
                  <a:lnTo>
                    <a:pt x="0" y="255727"/>
                  </a:lnTo>
                  <a:lnTo>
                    <a:pt x="170865" y="255727"/>
                  </a:lnTo>
                  <a:lnTo>
                    <a:pt x="173202" y="158851"/>
                  </a:lnTo>
                  <a:lnTo>
                    <a:pt x="181318" y="162767"/>
                  </a:lnTo>
                  <a:lnTo>
                    <a:pt x="188979" y="165998"/>
                  </a:lnTo>
                  <a:lnTo>
                    <a:pt x="196959" y="168367"/>
                  </a:lnTo>
                  <a:lnTo>
                    <a:pt x="206032" y="169697"/>
                  </a:lnTo>
                  <a:lnTo>
                    <a:pt x="220721" y="170314"/>
                  </a:lnTo>
                  <a:lnTo>
                    <a:pt x="323900" y="169862"/>
                  </a:lnTo>
                  <a:lnTo>
                    <a:pt x="345229" y="160535"/>
                  </a:lnTo>
                  <a:lnTo>
                    <a:pt x="357209" y="139703"/>
                  </a:lnTo>
                  <a:lnTo>
                    <a:pt x="353811" y="117941"/>
                  </a:lnTo>
                  <a:lnTo>
                    <a:pt x="329006" y="105829"/>
                  </a:lnTo>
                  <a:lnTo>
                    <a:pt x="301044" y="105441"/>
                  </a:lnTo>
                  <a:lnTo>
                    <a:pt x="266028" y="106621"/>
                  </a:lnTo>
                  <a:lnTo>
                    <a:pt x="232367" y="106370"/>
                  </a:lnTo>
                  <a:lnTo>
                    <a:pt x="193973" y="89288"/>
                  </a:lnTo>
                  <a:lnTo>
                    <a:pt x="163558" y="49254"/>
                  </a:lnTo>
                  <a:lnTo>
                    <a:pt x="151498" y="26442"/>
                  </a:lnTo>
                  <a:lnTo>
                    <a:pt x="134313" y="9091"/>
                  </a:lnTo>
                  <a:lnTo>
                    <a:pt x="102450" y="0"/>
                  </a:lnTo>
                  <a:close/>
                </a:path>
              </a:pathLst>
            </a:custGeom>
            <a:solidFill>
              <a:srgbClr val="004F38"/>
            </a:solidFill>
          </p:spPr>
          <p:txBody>
            <a:bodyPr wrap="square" lIns="0" tIns="0" rIns="0" bIns="0" rtlCol="0"/>
            <a:lstStyle/>
            <a:p>
              <a:endParaRPr/>
            </a:p>
          </p:txBody>
        </p:sp>
        <p:pic>
          <p:nvPicPr>
            <p:cNvPr id="205" name="object 37">
              <a:extLst>
                <a:ext uri="{FF2B5EF4-FFF2-40B4-BE49-F238E27FC236}">
                  <a16:creationId xmlns:a16="http://schemas.microsoft.com/office/drawing/2014/main" id="{7751A94E-6513-BB2D-D678-B9273C5D116A}"/>
                </a:ext>
              </a:extLst>
            </p:cNvPr>
            <p:cNvPicPr/>
            <p:nvPr/>
          </p:nvPicPr>
          <p:blipFill>
            <a:blip r:embed="rId25" cstate="print"/>
            <a:stretch>
              <a:fillRect/>
            </a:stretch>
          </p:blipFill>
          <p:spPr>
            <a:xfrm>
              <a:off x="3859804" y="945208"/>
              <a:ext cx="171431" cy="175813"/>
            </a:xfrm>
            <a:prstGeom prst="rect">
              <a:avLst/>
            </a:prstGeom>
          </p:spPr>
        </p:pic>
        <p:sp>
          <p:nvSpPr>
            <p:cNvPr id="206" name="object 38">
              <a:extLst>
                <a:ext uri="{FF2B5EF4-FFF2-40B4-BE49-F238E27FC236}">
                  <a16:creationId xmlns:a16="http://schemas.microsoft.com/office/drawing/2014/main" id="{14A650C1-2FD6-7A91-C6A4-EA1F38BD1DCF}"/>
                </a:ext>
              </a:extLst>
            </p:cNvPr>
            <p:cNvSpPr/>
            <p:nvPr/>
          </p:nvSpPr>
          <p:spPr>
            <a:xfrm>
              <a:off x="4024752" y="1326473"/>
              <a:ext cx="400685" cy="60325"/>
            </a:xfrm>
            <a:custGeom>
              <a:avLst/>
              <a:gdLst/>
              <a:ahLst/>
              <a:cxnLst/>
              <a:rect l="l" t="t" r="r" b="b"/>
              <a:pathLst>
                <a:path w="400685" h="60325">
                  <a:moveTo>
                    <a:pt x="400143" y="0"/>
                  </a:moveTo>
                  <a:lnTo>
                    <a:pt x="11485" y="0"/>
                  </a:lnTo>
                  <a:lnTo>
                    <a:pt x="3852" y="10198"/>
                  </a:lnTo>
                  <a:lnTo>
                    <a:pt x="2455" y="14465"/>
                  </a:lnTo>
                  <a:lnTo>
                    <a:pt x="0" y="27651"/>
                  </a:lnTo>
                  <a:lnTo>
                    <a:pt x="1420" y="40198"/>
                  </a:lnTo>
                  <a:lnTo>
                    <a:pt x="6956" y="51255"/>
                  </a:lnTo>
                  <a:lnTo>
                    <a:pt x="16844" y="59969"/>
                  </a:lnTo>
                  <a:lnTo>
                    <a:pt x="400143" y="59969"/>
                  </a:lnTo>
                  <a:lnTo>
                    <a:pt x="400143" y="0"/>
                  </a:lnTo>
                  <a:close/>
                </a:path>
              </a:pathLst>
            </a:custGeom>
            <a:solidFill>
              <a:srgbClr val="004F38"/>
            </a:solidFill>
          </p:spPr>
          <p:txBody>
            <a:bodyPr wrap="square" lIns="0" tIns="0" rIns="0" bIns="0" rtlCol="0"/>
            <a:lstStyle/>
            <a:p>
              <a:endParaRPr/>
            </a:p>
          </p:txBody>
        </p:sp>
        <p:pic>
          <p:nvPicPr>
            <p:cNvPr id="207" name="object 39">
              <a:extLst>
                <a:ext uri="{FF2B5EF4-FFF2-40B4-BE49-F238E27FC236}">
                  <a16:creationId xmlns:a16="http://schemas.microsoft.com/office/drawing/2014/main" id="{09D28A8A-6AA7-2BBD-77F1-7580D3BDB525}"/>
                </a:ext>
              </a:extLst>
            </p:cNvPr>
            <p:cNvPicPr/>
            <p:nvPr/>
          </p:nvPicPr>
          <p:blipFill>
            <a:blip r:embed="rId26" cstate="print">
              <a:biLevel thresh="50000"/>
            </a:blip>
            <a:stretch>
              <a:fillRect/>
            </a:stretch>
          </p:blipFill>
          <p:spPr>
            <a:xfrm>
              <a:off x="4097925" y="987302"/>
              <a:ext cx="329280" cy="313900"/>
            </a:xfrm>
            <a:prstGeom prst="rect">
              <a:avLst/>
            </a:prstGeom>
          </p:spPr>
        </p:pic>
      </p:grpSp>
      <p:grpSp>
        <p:nvGrpSpPr>
          <p:cNvPr id="208" name="object 32">
            <a:extLst>
              <a:ext uri="{FF2B5EF4-FFF2-40B4-BE49-F238E27FC236}">
                <a16:creationId xmlns:a16="http://schemas.microsoft.com/office/drawing/2014/main" id="{6297F9F4-4647-5769-A83D-D617C67038AE}"/>
              </a:ext>
            </a:extLst>
          </p:cNvPr>
          <p:cNvGrpSpPr/>
          <p:nvPr/>
        </p:nvGrpSpPr>
        <p:grpSpPr>
          <a:xfrm>
            <a:off x="-9084114" y="6357561"/>
            <a:ext cx="496571" cy="488949"/>
            <a:chOff x="490923" y="2963165"/>
            <a:chExt cx="496570" cy="488950"/>
          </a:xfrm>
        </p:grpSpPr>
        <p:sp>
          <p:nvSpPr>
            <p:cNvPr id="209" name="object 33">
              <a:extLst>
                <a:ext uri="{FF2B5EF4-FFF2-40B4-BE49-F238E27FC236}">
                  <a16:creationId xmlns:a16="http://schemas.microsoft.com/office/drawing/2014/main" id="{682FBA2E-E6B3-6DD1-925F-B66F8AF08F0B}"/>
                </a:ext>
              </a:extLst>
            </p:cNvPr>
            <p:cNvSpPr/>
            <p:nvPr/>
          </p:nvSpPr>
          <p:spPr>
            <a:xfrm>
              <a:off x="490923" y="2963165"/>
              <a:ext cx="496570" cy="488950"/>
            </a:xfrm>
            <a:custGeom>
              <a:avLst/>
              <a:gdLst/>
              <a:ahLst/>
              <a:cxnLst/>
              <a:rect l="l" t="t" r="r" b="b"/>
              <a:pathLst>
                <a:path w="496569" h="488950">
                  <a:moveTo>
                    <a:pt x="233235" y="0"/>
                  </a:moveTo>
                  <a:lnTo>
                    <a:pt x="189831" y="6275"/>
                  </a:lnTo>
                  <a:lnTo>
                    <a:pt x="148895" y="18978"/>
                  </a:lnTo>
                  <a:lnTo>
                    <a:pt x="112869" y="37098"/>
                  </a:lnTo>
                  <a:lnTo>
                    <a:pt x="81774" y="59934"/>
                  </a:lnTo>
                  <a:lnTo>
                    <a:pt x="34466" y="116950"/>
                  </a:lnTo>
                  <a:lnTo>
                    <a:pt x="7148" y="184417"/>
                  </a:lnTo>
                  <a:lnTo>
                    <a:pt x="0" y="256726"/>
                  </a:lnTo>
                  <a:lnTo>
                    <a:pt x="4044" y="292943"/>
                  </a:lnTo>
                  <a:lnTo>
                    <a:pt x="27480" y="361997"/>
                  </a:lnTo>
                  <a:lnTo>
                    <a:pt x="71528" y="421870"/>
                  </a:lnTo>
                  <a:lnTo>
                    <a:pt x="101337" y="446611"/>
                  </a:lnTo>
                  <a:lnTo>
                    <a:pt x="136365" y="466953"/>
                  </a:lnTo>
                  <a:lnTo>
                    <a:pt x="176635" y="482195"/>
                  </a:lnTo>
                  <a:lnTo>
                    <a:pt x="204601" y="488736"/>
                  </a:lnTo>
                  <a:lnTo>
                    <a:pt x="206417" y="488037"/>
                  </a:lnTo>
                  <a:lnTo>
                    <a:pt x="206417" y="409386"/>
                  </a:lnTo>
                  <a:lnTo>
                    <a:pt x="194609" y="374305"/>
                  </a:lnTo>
                  <a:lnTo>
                    <a:pt x="167266" y="331857"/>
                  </a:lnTo>
                  <a:lnTo>
                    <a:pt x="136508" y="289741"/>
                  </a:lnTo>
                  <a:lnTo>
                    <a:pt x="114456" y="255653"/>
                  </a:lnTo>
                  <a:lnTo>
                    <a:pt x="111348" y="241753"/>
                  </a:lnTo>
                  <a:lnTo>
                    <a:pt x="116444" y="229697"/>
                  </a:lnTo>
                  <a:lnTo>
                    <a:pt x="127340" y="222770"/>
                  </a:lnTo>
                  <a:lnTo>
                    <a:pt x="141634" y="224258"/>
                  </a:lnTo>
                  <a:lnTo>
                    <a:pt x="152836" y="234767"/>
                  </a:lnTo>
                  <a:lnTo>
                    <a:pt x="176321" y="268387"/>
                  </a:lnTo>
                  <a:lnTo>
                    <a:pt x="184522" y="275731"/>
                  </a:lnTo>
                  <a:lnTo>
                    <a:pt x="187837" y="275871"/>
                  </a:lnTo>
                  <a:lnTo>
                    <a:pt x="191990" y="272785"/>
                  </a:lnTo>
                  <a:lnTo>
                    <a:pt x="191444" y="269140"/>
                  </a:lnTo>
                  <a:lnTo>
                    <a:pt x="191698" y="136527"/>
                  </a:lnTo>
                  <a:lnTo>
                    <a:pt x="195630" y="129463"/>
                  </a:lnTo>
                  <a:lnTo>
                    <a:pt x="201897" y="125081"/>
                  </a:lnTo>
                  <a:lnTo>
                    <a:pt x="209377" y="124104"/>
                  </a:lnTo>
                  <a:lnTo>
                    <a:pt x="216945" y="127256"/>
                  </a:lnTo>
                  <a:lnTo>
                    <a:pt x="218393" y="128348"/>
                  </a:lnTo>
                  <a:lnTo>
                    <a:pt x="223003" y="135231"/>
                  </a:lnTo>
                  <a:lnTo>
                    <a:pt x="223003" y="248299"/>
                  </a:lnTo>
                  <a:lnTo>
                    <a:pt x="235055" y="248299"/>
                  </a:lnTo>
                  <a:lnTo>
                    <a:pt x="235055" y="121249"/>
                  </a:lnTo>
                  <a:lnTo>
                    <a:pt x="237507" y="115128"/>
                  </a:lnTo>
                  <a:lnTo>
                    <a:pt x="243512" y="110895"/>
                  </a:lnTo>
                  <a:lnTo>
                    <a:pt x="251048" y="109401"/>
                  </a:lnTo>
                  <a:lnTo>
                    <a:pt x="258093" y="111495"/>
                  </a:lnTo>
                  <a:lnTo>
                    <a:pt x="263694" y="117832"/>
                  </a:lnTo>
                  <a:lnTo>
                    <a:pt x="263694" y="247283"/>
                  </a:lnTo>
                  <a:lnTo>
                    <a:pt x="269434" y="249404"/>
                  </a:lnTo>
                  <a:lnTo>
                    <a:pt x="272609" y="248909"/>
                  </a:lnTo>
                  <a:lnTo>
                    <a:pt x="278324" y="244553"/>
                  </a:lnTo>
                  <a:lnTo>
                    <a:pt x="278680" y="243626"/>
                  </a:lnTo>
                  <a:lnTo>
                    <a:pt x="277143" y="239943"/>
                  </a:lnTo>
                  <a:lnTo>
                    <a:pt x="276779" y="214349"/>
                  </a:lnTo>
                  <a:lnTo>
                    <a:pt x="275964" y="188512"/>
                  </a:lnTo>
                  <a:lnTo>
                    <a:pt x="275799" y="163055"/>
                  </a:lnTo>
                  <a:lnTo>
                    <a:pt x="277359" y="140756"/>
                  </a:lnTo>
                  <a:lnTo>
                    <a:pt x="282419" y="131793"/>
                  </a:lnTo>
                  <a:lnTo>
                    <a:pt x="291486" y="129499"/>
                  </a:lnTo>
                  <a:lnTo>
                    <a:pt x="300589" y="133589"/>
                  </a:lnTo>
                  <a:lnTo>
                    <a:pt x="305756" y="143778"/>
                  </a:lnTo>
                  <a:lnTo>
                    <a:pt x="307258" y="168542"/>
                  </a:lnTo>
                  <a:lnTo>
                    <a:pt x="306418" y="195332"/>
                  </a:lnTo>
                  <a:lnTo>
                    <a:pt x="305104" y="222311"/>
                  </a:lnTo>
                  <a:lnTo>
                    <a:pt x="305185" y="247639"/>
                  </a:lnTo>
                  <a:lnTo>
                    <a:pt x="306683" y="258878"/>
                  </a:lnTo>
                  <a:lnTo>
                    <a:pt x="317948" y="253519"/>
                  </a:lnTo>
                  <a:lnTo>
                    <a:pt x="317948" y="175071"/>
                  </a:lnTo>
                  <a:lnTo>
                    <a:pt x="323143" y="169394"/>
                  </a:lnTo>
                  <a:lnTo>
                    <a:pt x="324921" y="168467"/>
                  </a:lnTo>
                  <a:lnTo>
                    <a:pt x="331983" y="166487"/>
                  </a:lnTo>
                  <a:lnTo>
                    <a:pt x="338216" y="167789"/>
                  </a:lnTo>
                  <a:lnTo>
                    <a:pt x="343132" y="171894"/>
                  </a:lnTo>
                  <a:lnTo>
                    <a:pt x="346244" y="178322"/>
                  </a:lnTo>
                  <a:lnTo>
                    <a:pt x="345749" y="214788"/>
                  </a:lnTo>
                  <a:lnTo>
                    <a:pt x="347441" y="254564"/>
                  </a:lnTo>
                  <a:lnTo>
                    <a:pt x="347022" y="293744"/>
                  </a:lnTo>
                  <a:lnTo>
                    <a:pt x="340199" y="328424"/>
                  </a:lnTo>
                  <a:lnTo>
                    <a:pt x="331864" y="344929"/>
                  </a:lnTo>
                  <a:lnTo>
                    <a:pt x="321490" y="361434"/>
                  </a:lnTo>
                  <a:lnTo>
                    <a:pt x="312647" y="378316"/>
                  </a:lnTo>
                  <a:lnTo>
                    <a:pt x="308906" y="395950"/>
                  </a:lnTo>
                  <a:lnTo>
                    <a:pt x="308906" y="483287"/>
                  </a:lnTo>
                  <a:lnTo>
                    <a:pt x="337529" y="475242"/>
                  </a:lnTo>
                  <a:lnTo>
                    <a:pt x="391813" y="446554"/>
                  </a:lnTo>
                  <a:lnTo>
                    <a:pt x="444665" y="397148"/>
                  </a:lnTo>
                  <a:lnTo>
                    <a:pt x="467224" y="363849"/>
                  </a:lnTo>
                  <a:lnTo>
                    <a:pt x="483184" y="328822"/>
                  </a:lnTo>
                  <a:lnTo>
                    <a:pt x="496564" y="256075"/>
                  </a:lnTo>
                  <a:lnTo>
                    <a:pt x="494613" y="219604"/>
                  </a:lnTo>
                  <a:lnTo>
                    <a:pt x="475002" y="149586"/>
                  </a:lnTo>
                  <a:lnTo>
                    <a:pt x="436542" y="87625"/>
                  </a:lnTo>
                  <a:lnTo>
                    <a:pt x="381750" y="38713"/>
                  </a:lnTo>
                  <a:lnTo>
                    <a:pt x="313143" y="7841"/>
                  </a:lnTo>
                  <a:lnTo>
                    <a:pt x="274444" y="729"/>
                  </a:lnTo>
                  <a:lnTo>
                    <a:pt x="233235" y="0"/>
                  </a:lnTo>
                  <a:close/>
                </a:path>
              </a:pathLst>
            </a:custGeom>
            <a:solidFill>
              <a:srgbClr val="004F38"/>
            </a:solidFill>
          </p:spPr>
          <p:txBody>
            <a:bodyPr wrap="square" lIns="0" tIns="0" rIns="0" bIns="0" rtlCol="0"/>
            <a:lstStyle/>
            <a:p>
              <a:endParaRPr/>
            </a:p>
          </p:txBody>
        </p:sp>
        <p:pic>
          <p:nvPicPr>
            <p:cNvPr id="210" name="object 34">
              <a:extLst>
                <a:ext uri="{FF2B5EF4-FFF2-40B4-BE49-F238E27FC236}">
                  <a16:creationId xmlns:a16="http://schemas.microsoft.com/office/drawing/2014/main" id="{56356BEE-DCDC-A5F6-E977-53595E04DDAF}"/>
                </a:ext>
              </a:extLst>
            </p:cNvPr>
            <p:cNvPicPr/>
            <p:nvPr/>
          </p:nvPicPr>
          <p:blipFill>
            <a:blip r:embed="rId27" cstate="print">
              <a:biLevel thresh="50000"/>
            </a:blip>
            <a:stretch>
              <a:fillRect/>
            </a:stretch>
          </p:blipFill>
          <p:spPr>
            <a:xfrm>
              <a:off x="693151" y="3236791"/>
              <a:ext cx="101492" cy="95244"/>
            </a:xfrm>
            <a:prstGeom prst="rect">
              <a:avLst/>
            </a:prstGeom>
          </p:spPr>
        </p:pic>
      </p:grpSp>
      <p:pic>
        <p:nvPicPr>
          <p:cNvPr id="211" name="object 48" descr="ServSafe logo">
            <a:extLst>
              <a:ext uri="{FF2B5EF4-FFF2-40B4-BE49-F238E27FC236}">
                <a16:creationId xmlns:a16="http://schemas.microsoft.com/office/drawing/2014/main" id="{2FC404AD-B565-0E8F-E5B7-33B9C500996F}"/>
              </a:ext>
            </a:extLst>
          </p:cNvPr>
          <p:cNvPicPr/>
          <p:nvPr/>
        </p:nvPicPr>
        <p:blipFill>
          <a:blip r:embed="rId28" cstate="print"/>
          <a:stretch>
            <a:fillRect/>
          </a:stretch>
        </p:blipFill>
        <p:spPr>
          <a:xfrm>
            <a:off x="-9167446" y="6992745"/>
            <a:ext cx="787177" cy="367339"/>
          </a:xfrm>
          <a:prstGeom prst="rect">
            <a:avLst/>
          </a:prstGeom>
        </p:spPr>
      </p:pic>
      <p:grpSp>
        <p:nvGrpSpPr>
          <p:cNvPr id="212" name="object 24">
            <a:extLst>
              <a:ext uri="{FF2B5EF4-FFF2-40B4-BE49-F238E27FC236}">
                <a16:creationId xmlns:a16="http://schemas.microsoft.com/office/drawing/2014/main" id="{5A234011-4C36-0A9C-BE6A-D8118E625310}"/>
              </a:ext>
            </a:extLst>
          </p:cNvPr>
          <p:cNvGrpSpPr/>
          <p:nvPr/>
        </p:nvGrpSpPr>
        <p:grpSpPr>
          <a:xfrm>
            <a:off x="-8388750" y="6248341"/>
            <a:ext cx="493396" cy="544196"/>
            <a:chOff x="493907" y="1554516"/>
            <a:chExt cx="493395" cy="544195"/>
          </a:xfrm>
          <a:solidFill>
            <a:schemeClr val="tx1"/>
          </a:solidFill>
        </p:grpSpPr>
        <p:sp>
          <p:nvSpPr>
            <p:cNvPr id="213" name="object 25">
              <a:extLst>
                <a:ext uri="{FF2B5EF4-FFF2-40B4-BE49-F238E27FC236}">
                  <a16:creationId xmlns:a16="http://schemas.microsoft.com/office/drawing/2014/main" id="{0C6E24B0-0D76-CBB6-B9F3-4F0671D7530E}"/>
                </a:ext>
              </a:extLst>
            </p:cNvPr>
            <p:cNvSpPr/>
            <p:nvPr/>
          </p:nvSpPr>
          <p:spPr>
            <a:xfrm>
              <a:off x="595941" y="1679740"/>
              <a:ext cx="290830" cy="290830"/>
            </a:xfrm>
            <a:custGeom>
              <a:avLst/>
              <a:gdLst/>
              <a:ahLst/>
              <a:cxnLst/>
              <a:rect l="l" t="t" r="r" b="b"/>
              <a:pathLst>
                <a:path w="290830" h="290830">
                  <a:moveTo>
                    <a:pt x="163111" y="0"/>
                  </a:moveTo>
                  <a:lnTo>
                    <a:pt x="118046" y="1712"/>
                  </a:lnTo>
                  <a:lnTo>
                    <a:pt x="75566" y="16610"/>
                  </a:lnTo>
                  <a:lnTo>
                    <a:pt x="40684" y="42823"/>
                  </a:lnTo>
                  <a:lnTo>
                    <a:pt x="15237" y="77849"/>
                  </a:lnTo>
                  <a:lnTo>
                    <a:pt x="1063" y="119183"/>
                  </a:lnTo>
                  <a:lnTo>
                    <a:pt x="332" y="150206"/>
                  </a:lnTo>
                  <a:lnTo>
                    <a:pt x="262" y="153179"/>
                  </a:lnTo>
                  <a:lnTo>
                    <a:pt x="144" y="158189"/>
                  </a:lnTo>
                  <a:lnTo>
                    <a:pt x="83" y="160768"/>
                  </a:lnTo>
                  <a:lnTo>
                    <a:pt x="0" y="164323"/>
                  </a:lnTo>
                  <a:lnTo>
                    <a:pt x="11632" y="205668"/>
                  </a:lnTo>
                  <a:lnTo>
                    <a:pt x="33225" y="239715"/>
                  </a:lnTo>
                  <a:lnTo>
                    <a:pt x="62551" y="265713"/>
                  </a:lnTo>
                  <a:lnTo>
                    <a:pt x="97383" y="282913"/>
                  </a:lnTo>
                  <a:lnTo>
                    <a:pt x="135494" y="290562"/>
                  </a:lnTo>
                  <a:lnTo>
                    <a:pt x="174657" y="287910"/>
                  </a:lnTo>
                  <a:lnTo>
                    <a:pt x="212645" y="274207"/>
                  </a:lnTo>
                  <a:lnTo>
                    <a:pt x="247230" y="248702"/>
                  </a:lnTo>
                  <a:lnTo>
                    <a:pt x="249817" y="245287"/>
                  </a:lnTo>
                  <a:lnTo>
                    <a:pt x="155305" y="245287"/>
                  </a:lnTo>
                  <a:lnTo>
                    <a:pt x="145919" y="244687"/>
                  </a:lnTo>
                  <a:lnTo>
                    <a:pt x="142172" y="244486"/>
                  </a:lnTo>
                  <a:lnTo>
                    <a:pt x="129616" y="244486"/>
                  </a:lnTo>
                  <a:lnTo>
                    <a:pt x="129616" y="224902"/>
                  </a:lnTo>
                  <a:lnTo>
                    <a:pt x="91715" y="202086"/>
                  </a:lnTo>
                  <a:lnTo>
                    <a:pt x="86529" y="195527"/>
                  </a:lnTo>
                  <a:lnTo>
                    <a:pt x="85077" y="195527"/>
                  </a:lnTo>
                  <a:lnTo>
                    <a:pt x="85615" y="194482"/>
                  </a:lnTo>
                  <a:lnTo>
                    <a:pt x="85704" y="194308"/>
                  </a:lnTo>
                  <a:lnTo>
                    <a:pt x="86045" y="194308"/>
                  </a:lnTo>
                  <a:lnTo>
                    <a:pt x="86740" y="193432"/>
                  </a:lnTo>
                  <a:lnTo>
                    <a:pt x="91364" y="189518"/>
                  </a:lnTo>
                  <a:lnTo>
                    <a:pt x="105075" y="180851"/>
                  </a:lnTo>
                  <a:lnTo>
                    <a:pt x="110299" y="176566"/>
                  </a:lnTo>
                  <a:lnTo>
                    <a:pt x="111874" y="176350"/>
                  </a:lnTo>
                  <a:lnTo>
                    <a:pt x="174666" y="176350"/>
                  </a:lnTo>
                  <a:lnTo>
                    <a:pt x="172478" y="172375"/>
                  </a:lnTo>
                  <a:lnTo>
                    <a:pt x="163295" y="167260"/>
                  </a:lnTo>
                  <a:lnTo>
                    <a:pt x="149472" y="163591"/>
                  </a:lnTo>
                  <a:lnTo>
                    <a:pt x="134859" y="160768"/>
                  </a:lnTo>
                  <a:lnTo>
                    <a:pt x="123304" y="158189"/>
                  </a:lnTo>
                  <a:lnTo>
                    <a:pt x="106445" y="150206"/>
                  </a:lnTo>
                  <a:lnTo>
                    <a:pt x="94059" y="137985"/>
                  </a:lnTo>
                  <a:lnTo>
                    <a:pt x="87621" y="122147"/>
                  </a:lnTo>
                  <a:lnTo>
                    <a:pt x="88317" y="108857"/>
                  </a:lnTo>
                  <a:lnTo>
                    <a:pt x="88374" y="107770"/>
                  </a:lnTo>
                  <a:lnTo>
                    <a:pt x="88450" y="106322"/>
                  </a:lnTo>
                  <a:lnTo>
                    <a:pt x="88508" y="105219"/>
                  </a:lnTo>
                  <a:lnTo>
                    <a:pt x="116332" y="71871"/>
                  </a:lnTo>
                  <a:lnTo>
                    <a:pt x="129616" y="66203"/>
                  </a:lnTo>
                  <a:lnTo>
                    <a:pt x="129616" y="45413"/>
                  </a:lnTo>
                  <a:lnTo>
                    <a:pt x="249715" y="45413"/>
                  </a:lnTo>
                  <a:lnTo>
                    <a:pt x="237170" y="31759"/>
                  </a:lnTo>
                  <a:lnTo>
                    <a:pt x="203206" y="10755"/>
                  </a:lnTo>
                  <a:lnTo>
                    <a:pt x="163111" y="0"/>
                  </a:lnTo>
                  <a:close/>
                </a:path>
                <a:path w="290830" h="290830">
                  <a:moveTo>
                    <a:pt x="145014" y="96916"/>
                  </a:moveTo>
                  <a:lnTo>
                    <a:pt x="130901" y="99471"/>
                  </a:lnTo>
                  <a:lnTo>
                    <a:pt x="131090" y="99471"/>
                  </a:lnTo>
                  <a:lnTo>
                    <a:pt x="120789" y="107770"/>
                  </a:lnTo>
                  <a:lnTo>
                    <a:pt x="120427" y="119183"/>
                  </a:lnTo>
                  <a:lnTo>
                    <a:pt x="120376" y="120789"/>
                  </a:lnTo>
                  <a:lnTo>
                    <a:pt x="134270" y="128473"/>
                  </a:lnTo>
                  <a:lnTo>
                    <a:pt x="153079" y="132739"/>
                  </a:lnTo>
                  <a:lnTo>
                    <a:pt x="167411" y="135507"/>
                  </a:lnTo>
                  <a:lnTo>
                    <a:pt x="184090" y="142553"/>
                  </a:lnTo>
                  <a:lnTo>
                    <a:pt x="197386" y="153179"/>
                  </a:lnTo>
                  <a:lnTo>
                    <a:pt x="205734" y="167529"/>
                  </a:lnTo>
                  <a:lnTo>
                    <a:pt x="207516" y="185227"/>
                  </a:lnTo>
                  <a:lnTo>
                    <a:pt x="207568" y="185748"/>
                  </a:lnTo>
                  <a:lnTo>
                    <a:pt x="202413" y="201244"/>
                  </a:lnTo>
                  <a:lnTo>
                    <a:pt x="191503" y="214207"/>
                  </a:lnTo>
                  <a:lnTo>
                    <a:pt x="177011" y="223215"/>
                  </a:lnTo>
                  <a:lnTo>
                    <a:pt x="161112" y="226845"/>
                  </a:lnTo>
                  <a:lnTo>
                    <a:pt x="160401" y="231011"/>
                  </a:lnTo>
                  <a:lnTo>
                    <a:pt x="162648" y="242542"/>
                  </a:lnTo>
                  <a:lnTo>
                    <a:pt x="159918" y="245146"/>
                  </a:lnTo>
                  <a:lnTo>
                    <a:pt x="155305" y="245287"/>
                  </a:lnTo>
                  <a:lnTo>
                    <a:pt x="249817" y="245287"/>
                  </a:lnTo>
                  <a:lnTo>
                    <a:pt x="274418" y="212819"/>
                  </a:lnTo>
                  <a:lnTo>
                    <a:pt x="288513" y="173867"/>
                  </a:lnTo>
                  <a:lnTo>
                    <a:pt x="290596" y="135507"/>
                  </a:lnTo>
                  <a:lnTo>
                    <a:pt x="290675" y="134065"/>
                  </a:lnTo>
                  <a:lnTo>
                    <a:pt x="286076" y="113536"/>
                  </a:lnTo>
                  <a:lnTo>
                    <a:pt x="175042" y="113536"/>
                  </a:lnTo>
                  <a:lnTo>
                    <a:pt x="172211" y="107770"/>
                  </a:lnTo>
                  <a:lnTo>
                    <a:pt x="170764" y="106322"/>
                  </a:lnTo>
                  <a:lnTo>
                    <a:pt x="159265" y="99471"/>
                  </a:lnTo>
                  <a:lnTo>
                    <a:pt x="145014" y="96916"/>
                  </a:lnTo>
                  <a:close/>
                </a:path>
                <a:path w="290830" h="290830">
                  <a:moveTo>
                    <a:pt x="135958" y="244151"/>
                  </a:moveTo>
                  <a:lnTo>
                    <a:pt x="129616" y="244486"/>
                  </a:lnTo>
                  <a:lnTo>
                    <a:pt x="142172" y="244486"/>
                  </a:lnTo>
                  <a:lnTo>
                    <a:pt x="135958" y="244151"/>
                  </a:lnTo>
                  <a:close/>
                </a:path>
                <a:path w="290830" h="290830">
                  <a:moveTo>
                    <a:pt x="174666" y="176350"/>
                  </a:moveTo>
                  <a:lnTo>
                    <a:pt x="111874" y="176350"/>
                  </a:lnTo>
                  <a:lnTo>
                    <a:pt x="116573" y="183233"/>
                  </a:lnTo>
                  <a:lnTo>
                    <a:pt x="118948" y="185227"/>
                  </a:lnTo>
                  <a:lnTo>
                    <a:pt x="129039" y="191747"/>
                  </a:lnTo>
                  <a:lnTo>
                    <a:pt x="140641" y="195740"/>
                  </a:lnTo>
                  <a:lnTo>
                    <a:pt x="152779" y="196747"/>
                  </a:lnTo>
                  <a:lnTo>
                    <a:pt x="164477" y="194308"/>
                  </a:lnTo>
                  <a:lnTo>
                    <a:pt x="171085" y="190581"/>
                  </a:lnTo>
                  <a:lnTo>
                    <a:pt x="175383" y="185399"/>
                  </a:lnTo>
                  <a:lnTo>
                    <a:pt x="176229" y="179188"/>
                  </a:lnTo>
                  <a:lnTo>
                    <a:pt x="174785" y="176566"/>
                  </a:lnTo>
                  <a:lnTo>
                    <a:pt x="174666" y="176350"/>
                  </a:lnTo>
                  <a:close/>
                </a:path>
                <a:path w="290830" h="290830">
                  <a:moveTo>
                    <a:pt x="85803" y="194308"/>
                  </a:moveTo>
                  <a:lnTo>
                    <a:pt x="85615" y="194482"/>
                  </a:lnTo>
                  <a:lnTo>
                    <a:pt x="85077" y="195527"/>
                  </a:lnTo>
                  <a:lnTo>
                    <a:pt x="85907" y="194482"/>
                  </a:lnTo>
                  <a:lnTo>
                    <a:pt x="85803" y="194308"/>
                  </a:lnTo>
                  <a:close/>
                </a:path>
                <a:path w="290830" h="290830">
                  <a:moveTo>
                    <a:pt x="85907" y="194482"/>
                  </a:moveTo>
                  <a:lnTo>
                    <a:pt x="85077" y="195527"/>
                  </a:lnTo>
                  <a:lnTo>
                    <a:pt x="86529" y="195527"/>
                  </a:lnTo>
                  <a:lnTo>
                    <a:pt x="85907" y="194482"/>
                  </a:lnTo>
                  <a:close/>
                </a:path>
                <a:path w="290830" h="290830">
                  <a:moveTo>
                    <a:pt x="86045" y="194308"/>
                  </a:moveTo>
                  <a:lnTo>
                    <a:pt x="85803" y="194308"/>
                  </a:lnTo>
                  <a:lnTo>
                    <a:pt x="85907" y="194482"/>
                  </a:lnTo>
                  <a:lnTo>
                    <a:pt x="86045" y="194308"/>
                  </a:lnTo>
                  <a:close/>
                </a:path>
                <a:path w="290830" h="290830">
                  <a:moveTo>
                    <a:pt x="249715" y="45413"/>
                  </a:moveTo>
                  <a:lnTo>
                    <a:pt x="161112" y="45413"/>
                  </a:lnTo>
                  <a:lnTo>
                    <a:pt x="161112" y="68095"/>
                  </a:lnTo>
                  <a:lnTo>
                    <a:pt x="175204" y="72355"/>
                  </a:lnTo>
                  <a:lnTo>
                    <a:pt x="187585" y="80089"/>
                  </a:lnTo>
                  <a:lnTo>
                    <a:pt x="197756" y="90639"/>
                  </a:lnTo>
                  <a:lnTo>
                    <a:pt x="205219" y="103350"/>
                  </a:lnTo>
                  <a:lnTo>
                    <a:pt x="198671" y="105219"/>
                  </a:lnTo>
                  <a:lnTo>
                    <a:pt x="181318" y="112289"/>
                  </a:lnTo>
                  <a:lnTo>
                    <a:pt x="175806" y="113536"/>
                  </a:lnTo>
                  <a:lnTo>
                    <a:pt x="286076" y="113536"/>
                  </a:lnTo>
                  <a:lnTo>
                    <a:pt x="282065" y="95633"/>
                  </a:lnTo>
                  <a:lnTo>
                    <a:pt x="263843" y="60791"/>
                  </a:lnTo>
                  <a:lnTo>
                    <a:pt x="249715" y="45413"/>
                  </a:lnTo>
                  <a:close/>
                </a:path>
              </a:pathLst>
            </a:custGeom>
            <a:grpFill/>
          </p:spPr>
          <p:txBody>
            <a:bodyPr wrap="square" lIns="0" tIns="0" rIns="0" bIns="0" rtlCol="0"/>
            <a:lstStyle/>
            <a:p>
              <a:endParaRPr/>
            </a:p>
          </p:txBody>
        </p:sp>
        <p:sp>
          <p:nvSpPr>
            <p:cNvPr id="214" name="object 26">
              <a:extLst>
                <a:ext uri="{FF2B5EF4-FFF2-40B4-BE49-F238E27FC236}">
                  <a16:creationId xmlns:a16="http://schemas.microsoft.com/office/drawing/2014/main" id="{FE3305FD-6841-829B-723B-FDAEEF06FB63}"/>
                </a:ext>
              </a:extLst>
            </p:cNvPr>
            <p:cNvSpPr/>
            <p:nvPr/>
          </p:nvSpPr>
          <p:spPr>
            <a:xfrm>
              <a:off x="493903" y="1554517"/>
              <a:ext cx="493395" cy="544195"/>
            </a:xfrm>
            <a:custGeom>
              <a:avLst/>
              <a:gdLst/>
              <a:ahLst/>
              <a:cxnLst/>
              <a:rect l="l" t="t" r="r" b="b"/>
              <a:pathLst>
                <a:path w="493394" h="544194">
                  <a:moveTo>
                    <a:pt x="394233" y="107048"/>
                  </a:moveTo>
                  <a:lnTo>
                    <a:pt x="355117" y="546"/>
                  </a:lnTo>
                  <a:lnTo>
                    <a:pt x="352793" y="0"/>
                  </a:lnTo>
                  <a:lnTo>
                    <a:pt x="352679" y="1333"/>
                  </a:lnTo>
                  <a:lnTo>
                    <a:pt x="351548" y="2628"/>
                  </a:lnTo>
                  <a:lnTo>
                    <a:pt x="346481" y="9931"/>
                  </a:lnTo>
                  <a:lnTo>
                    <a:pt x="332193" y="31902"/>
                  </a:lnTo>
                  <a:lnTo>
                    <a:pt x="327850" y="36944"/>
                  </a:lnTo>
                  <a:lnTo>
                    <a:pt x="282994" y="26441"/>
                  </a:lnTo>
                  <a:lnTo>
                    <a:pt x="237896" y="24155"/>
                  </a:lnTo>
                  <a:lnTo>
                    <a:pt x="193636" y="29806"/>
                  </a:lnTo>
                  <a:lnTo>
                    <a:pt x="151295" y="43103"/>
                  </a:lnTo>
                  <a:lnTo>
                    <a:pt x="111963" y="63792"/>
                  </a:lnTo>
                  <a:lnTo>
                    <a:pt x="76733" y="91567"/>
                  </a:lnTo>
                  <a:lnTo>
                    <a:pt x="46672" y="126136"/>
                  </a:lnTo>
                  <a:lnTo>
                    <a:pt x="21932" y="168986"/>
                  </a:lnTo>
                  <a:lnTo>
                    <a:pt x="6299" y="215074"/>
                  </a:lnTo>
                  <a:lnTo>
                    <a:pt x="0" y="263080"/>
                  </a:lnTo>
                  <a:lnTo>
                    <a:pt x="3238" y="311683"/>
                  </a:lnTo>
                  <a:lnTo>
                    <a:pt x="16281" y="359575"/>
                  </a:lnTo>
                  <a:lnTo>
                    <a:pt x="22898" y="358000"/>
                  </a:lnTo>
                  <a:lnTo>
                    <a:pt x="36042" y="353034"/>
                  </a:lnTo>
                  <a:lnTo>
                    <a:pt x="49657" y="347383"/>
                  </a:lnTo>
                  <a:lnTo>
                    <a:pt x="57696" y="343712"/>
                  </a:lnTo>
                  <a:lnTo>
                    <a:pt x="46126" y="299999"/>
                  </a:lnTo>
                  <a:lnTo>
                    <a:pt x="44665" y="255765"/>
                  </a:lnTo>
                  <a:lnTo>
                    <a:pt x="52730" y="212636"/>
                  </a:lnTo>
                  <a:lnTo>
                    <a:pt x="69786" y="172237"/>
                  </a:lnTo>
                  <a:lnTo>
                    <a:pt x="95288" y="136182"/>
                  </a:lnTo>
                  <a:lnTo>
                    <a:pt x="128689" y="106095"/>
                  </a:lnTo>
                  <a:lnTo>
                    <a:pt x="168414" y="83896"/>
                  </a:lnTo>
                  <a:lnTo>
                    <a:pt x="211150" y="71310"/>
                  </a:lnTo>
                  <a:lnTo>
                    <a:pt x="255727" y="68313"/>
                  </a:lnTo>
                  <a:lnTo>
                    <a:pt x="300964" y="74891"/>
                  </a:lnTo>
                  <a:lnTo>
                    <a:pt x="299783" y="79375"/>
                  </a:lnTo>
                  <a:lnTo>
                    <a:pt x="296087" y="85128"/>
                  </a:lnTo>
                  <a:lnTo>
                    <a:pt x="283730" y="101333"/>
                  </a:lnTo>
                  <a:lnTo>
                    <a:pt x="280809" y="105791"/>
                  </a:lnTo>
                  <a:lnTo>
                    <a:pt x="280492" y="107238"/>
                  </a:lnTo>
                  <a:lnTo>
                    <a:pt x="281647" y="108204"/>
                  </a:lnTo>
                  <a:lnTo>
                    <a:pt x="282879" y="108699"/>
                  </a:lnTo>
                  <a:lnTo>
                    <a:pt x="394233" y="107048"/>
                  </a:lnTo>
                  <a:close/>
                </a:path>
                <a:path w="493394" h="544194">
                  <a:moveTo>
                    <a:pt x="493293" y="282956"/>
                  </a:moveTo>
                  <a:lnTo>
                    <a:pt x="490702" y="232079"/>
                  </a:lnTo>
                  <a:lnTo>
                    <a:pt x="477227" y="182092"/>
                  </a:lnTo>
                  <a:lnTo>
                    <a:pt x="475513" y="181495"/>
                  </a:lnTo>
                  <a:lnTo>
                    <a:pt x="465086" y="184937"/>
                  </a:lnTo>
                  <a:lnTo>
                    <a:pt x="455104" y="188595"/>
                  </a:lnTo>
                  <a:lnTo>
                    <a:pt x="445300" y="192493"/>
                  </a:lnTo>
                  <a:lnTo>
                    <a:pt x="437642" y="196126"/>
                  </a:lnTo>
                  <a:lnTo>
                    <a:pt x="436232" y="196532"/>
                  </a:lnTo>
                  <a:lnTo>
                    <a:pt x="435927" y="197853"/>
                  </a:lnTo>
                  <a:lnTo>
                    <a:pt x="447992" y="245249"/>
                  </a:lnTo>
                  <a:lnTo>
                    <a:pt x="448221" y="292925"/>
                  </a:lnTo>
                  <a:lnTo>
                    <a:pt x="437438" y="338899"/>
                  </a:lnTo>
                  <a:lnTo>
                    <a:pt x="416445" y="381190"/>
                  </a:lnTo>
                  <a:lnTo>
                    <a:pt x="386080" y="417817"/>
                  </a:lnTo>
                  <a:lnTo>
                    <a:pt x="347154" y="446786"/>
                  </a:lnTo>
                  <a:lnTo>
                    <a:pt x="310807" y="462978"/>
                  </a:lnTo>
                  <a:lnTo>
                    <a:pt x="272554" y="471601"/>
                  </a:lnTo>
                  <a:lnTo>
                    <a:pt x="233273" y="472795"/>
                  </a:lnTo>
                  <a:lnTo>
                    <a:pt x="193865" y="466712"/>
                  </a:lnTo>
                  <a:lnTo>
                    <a:pt x="193255" y="466140"/>
                  </a:lnTo>
                  <a:lnTo>
                    <a:pt x="196469" y="460527"/>
                  </a:lnTo>
                  <a:lnTo>
                    <a:pt x="200977" y="453834"/>
                  </a:lnTo>
                  <a:lnTo>
                    <a:pt x="210210" y="441642"/>
                  </a:lnTo>
                  <a:lnTo>
                    <a:pt x="213334" y="436435"/>
                  </a:lnTo>
                  <a:lnTo>
                    <a:pt x="214083" y="434771"/>
                  </a:lnTo>
                  <a:lnTo>
                    <a:pt x="214007" y="431444"/>
                  </a:lnTo>
                  <a:lnTo>
                    <a:pt x="98107" y="433971"/>
                  </a:lnTo>
                  <a:lnTo>
                    <a:pt x="139687" y="543572"/>
                  </a:lnTo>
                  <a:lnTo>
                    <a:pt x="166344" y="504659"/>
                  </a:lnTo>
                  <a:lnTo>
                    <a:pt x="216496" y="515620"/>
                  </a:lnTo>
                  <a:lnTo>
                    <a:pt x="266788" y="516572"/>
                  </a:lnTo>
                  <a:lnTo>
                    <a:pt x="315861" y="507606"/>
                  </a:lnTo>
                  <a:lnTo>
                    <a:pt x="362331" y="488848"/>
                  </a:lnTo>
                  <a:lnTo>
                    <a:pt x="404863" y="460387"/>
                  </a:lnTo>
                  <a:lnTo>
                    <a:pt x="440753" y="423443"/>
                  </a:lnTo>
                  <a:lnTo>
                    <a:pt x="467804" y="380390"/>
                  </a:lnTo>
                  <a:lnTo>
                    <a:pt x="485482" y="332981"/>
                  </a:lnTo>
                  <a:lnTo>
                    <a:pt x="493293" y="282956"/>
                  </a:lnTo>
                  <a:close/>
                </a:path>
              </a:pathLst>
            </a:custGeom>
            <a:grpFill/>
          </p:spPr>
          <p:txBody>
            <a:bodyPr wrap="square" lIns="0" tIns="0" rIns="0" bIns="0" rtlCol="0"/>
            <a:lstStyle/>
            <a:p>
              <a:endParaRPr/>
            </a:p>
          </p:txBody>
        </p:sp>
      </p:grpSp>
      <p:grpSp>
        <p:nvGrpSpPr>
          <p:cNvPr id="215" name="object 27">
            <a:extLst>
              <a:ext uri="{FF2B5EF4-FFF2-40B4-BE49-F238E27FC236}">
                <a16:creationId xmlns:a16="http://schemas.microsoft.com/office/drawing/2014/main" id="{81121509-4FD4-22C3-2F7A-47CA01A87B84}"/>
              </a:ext>
            </a:extLst>
          </p:cNvPr>
          <p:cNvGrpSpPr/>
          <p:nvPr/>
        </p:nvGrpSpPr>
        <p:grpSpPr>
          <a:xfrm>
            <a:off x="-7761719" y="6494401"/>
            <a:ext cx="570229" cy="342265"/>
            <a:chOff x="455574" y="2330599"/>
            <a:chExt cx="570230" cy="342265"/>
          </a:xfrm>
        </p:grpSpPr>
        <p:sp>
          <p:nvSpPr>
            <p:cNvPr id="216" name="object 28">
              <a:extLst>
                <a:ext uri="{FF2B5EF4-FFF2-40B4-BE49-F238E27FC236}">
                  <a16:creationId xmlns:a16="http://schemas.microsoft.com/office/drawing/2014/main" id="{0714CD6A-0496-0A69-51DF-D4788C2FC13E}"/>
                </a:ext>
              </a:extLst>
            </p:cNvPr>
            <p:cNvSpPr/>
            <p:nvPr/>
          </p:nvSpPr>
          <p:spPr>
            <a:xfrm>
              <a:off x="726255" y="2399828"/>
              <a:ext cx="299085" cy="273050"/>
            </a:xfrm>
            <a:custGeom>
              <a:avLst/>
              <a:gdLst/>
              <a:ahLst/>
              <a:cxnLst/>
              <a:rect l="l" t="t" r="r" b="b"/>
              <a:pathLst>
                <a:path w="299084" h="273050">
                  <a:moveTo>
                    <a:pt x="280547" y="0"/>
                  </a:moveTo>
                  <a:lnTo>
                    <a:pt x="265356" y="58"/>
                  </a:lnTo>
                  <a:lnTo>
                    <a:pt x="259067" y="3143"/>
                  </a:lnTo>
                  <a:lnTo>
                    <a:pt x="253272" y="8142"/>
                  </a:lnTo>
                  <a:lnTo>
                    <a:pt x="247811" y="13731"/>
                  </a:lnTo>
                  <a:lnTo>
                    <a:pt x="242522" y="18588"/>
                  </a:lnTo>
                  <a:lnTo>
                    <a:pt x="207562" y="41436"/>
                  </a:lnTo>
                  <a:lnTo>
                    <a:pt x="169667" y="58613"/>
                  </a:lnTo>
                  <a:lnTo>
                    <a:pt x="129388" y="69935"/>
                  </a:lnTo>
                  <a:lnTo>
                    <a:pt x="87277" y="75217"/>
                  </a:lnTo>
                  <a:lnTo>
                    <a:pt x="67776" y="75352"/>
                  </a:lnTo>
                  <a:lnTo>
                    <a:pt x="48152" y="75142"/>
                  </a:lnTo>
                  <a:lnTo>
                    <a:pt x="28798" y="76640"/>
                  </a:lnTo>
                  <a:lnTo>
                    <a:pt x="10112" y="81897"/>
                  </a:lnTo>
                  <a:lnTo>
                    <a:pt x="543" y="87460"/>
                  </a:lnTo>
                  <a:lnTo>
                    <a:pt x="0" y="92213"/>
                  </a:lnTo>
                  <a:lnTo>
                    <a:pt x="4690" y="97970"/>
                  </a:lnTo>
                  <a:lnTo>
                    <a:pt x="10823" y="106548"/>
                  </a:lnTo>
                  <a:lnTo>
                    <a:pt x="13474" y="112434"/>
                  </a:lnTo>
                  <a:lnTo>
                    <a:pt x="16479" y="120346"/>
                  </a:lnTo>
                  <a:lnTo>
                    <a:pt x="19072" y="128297"/>
                  </a:lnTo>
                  <a:lnTo>
                    <a:pt x="20488" y="134297"/>
                  </a:lnTo>
                  <a:lnTo>
                    <a:pt x="20488" y="272905"/>
                  </a:lnTo>
                  <a:lnTo>
                    <a:pt x="148440" y="272905"/>
                  </a:lnTo>
                  <a:lnTo>
                    <a:pt x="153835" y="205393"/>
                  </a:lnTo>
                  <a:lnTo>
                    <a:pt x="161534" y="138120"/>
                  </a:lnTo>
                  <a:lnTo>
                    <a:pt x="198492" y="121036"/>
                  </a:lnTo>
                  <a:lnTo>
                    <a:pt x="210619" y="114904"/>
                  </a:lnTo>
                  <a:lnTo>
                    <a:pt x="260007" y="78590"/>
                  </a:lnTo>
                  <a:lnTo>
                    <a:pt x="297754" y="33104"/>
                  </a:lnTo>
                  <a:lnTo>
                    <a:pt x="298930" y="18446"/>
                  </a:lnTo>
                  <a:lnTo>
                    <a:pt x="292466" y="6770"/>
                  </a:lnTo>
                  <a:lnTo>
                    <a:pt x="280547" y="0"/>
                  </a:lnTo>
                  <a:close/>
                </a:path>
              </a:pathLst>
            </a:custGeom>
            <a:solidFill>
              <a:srgbClr val="004F38"/>
            </a:solidFill>
          </p:spPr>
          <p:txBody>
            <a:bodyPr wrap="square" lIns="0" tIns="0" rIns="0" bIns="0" rtlCol="0"/>
            <a:lstStyle/>
            <a:p>
              <a:endParaRPr/>
            </a:p>
          </p:txBody>
        </p:sp>
        <p:sp>
          <p:nvSpPr>
            <p:cNvPr id="217" name="object 29">
              <a:extLst>
                <a:ext uri="{FF2B5EF4-FFF2-40B4-BE49-F238E27FC236}">
                  <a16:creationId xmlns:a16="http://schemas.microsoft.com/office/drawing/2014/main" id="{6B81ACA8-9B59-DF70-77B5-17324D222EFC}"/>
                </a:ext>
              </a:extLst>
            </p:cNvPr>
            <p:cNvSpPr/>
            <p:nvPr/>
          </p:nvSpPr>
          <p:spPr>
            <a:xfrm>
              <a:off x="455574" y="2402215"/>
              <a:ext cx="271145" cy="271145"/>
            </a:xfrm>
            <a:custGeom>
              <a:avLst/>
              <a:gdLst/>
              <a:ahLst/>
              <a:cxnLst/>
              <a:rect l="l" t="t" r="r" b="b"/>
              <a:pathLst>
                <a:path w="271145" h="271144">
                  <a:moveTo>
                    <a:pt x="0" y="0"/>
                  </a:moveTo>
                  <a:lnTo>
                    <a:pt x="48221" y="124688"/>
                  </a:lnTo>
                  <a:lnTo>
                    <a:pt x="85290" y="146252"/>
                  </a:lnTo>
                  <a:lnTo>
                    <a:pt x="98361" y="152184"/>
                  </a:lnTo>
                  <a:lnTo>
                    <a:pt x="108381" y="270522"/>
                  </a:lnTo>
                  <a:lnTo>
                    <a:pt x="239991" y="270522"/>
                  </a:lnTo>
                  <a:lnTo>
                    <a:pt x="239991" y="173405"/>
                  </a:lnTo>
                  <a:lnTo>
                    <a:pt x="271068" y="180467"/>
                  </a:lnTo>
                  <a:lnTo>
                    <a:pt x="271068" y="140741"/>
                  </a:lnTo>
                  <a:lnTo>
                    <a:pt x="269544" y="132277"/>
                  </a:lnTo>
                  <a:lnTo>
                    <a:pt x="233670" y="94379"/>
                  </a:lnTo>
                  <a:lnTo>
                    <a:pt x="170934" y="89711"/>
                  </a:lnTo>
                  <a:lnTo>
                    <a:pt x="144259" y="88430"/>
                  </a:lnTo>
                  <a:lnTo>
                    <a:pt x="100308" y="77422"/>
                  </a:lnTo>
                  <a:lnTo>
                    <a:pt x="63576" y="57726"/>
                  </a:lnTo>
                  <a:lnTo>
                    <a:pt x="31120" y="31274"/>
                  </a:lnTo>
                  <a:lnTo>
                    <a:pt x="0" y="0"/>
                  </a:lnTo>
                  <a:close/>
                </a:path>
              </a:pathLst>
            </a:custGeom>
            <a:solidFill>
              <a:schemeClr val="tx1"/>
            </a:solidFill>
          </p:spPr>
          <p:txBody>
            <a:bodyPr wrap="square" lIns="0" tIns="0" rIns="0" bIns="0" rtlCol="0"/>
            <a:lstStyle/>
            <a:p>
              <a:endParaRPr/>
            </a:p>
          </p:txBody>
        </p:sp>
        <p:pic>
          <p:nvPicPr>
            <p:cNvPr id="218" name="object 30">
              <a:extLst>
                <a:ext uri="{FF2B5EF4-FFF2-40B4-BE49-F238E27FC236}">
                  <a16:creationId xmlns:a16="http://schemas.microsoft.com/office/drawing/2014/main" id="{C6ADA992-F290-B3C1-5778-9DA2D67317E5}"/>
                </a:ext>
              </a:extLst>
            </p:cNvPr>
            <p:cNvPicPr/>
            <p:nvPr/>
          </p:nvPicPr>
          <p:blipFill>
            <a:blip r:embed="rId29" cstate="print">
              <a:biLevel thresh="50000"/>
            </a:blip>
            <a:stretch>
              <a:fillRect/>
            </a:stretch>
          </p:blipFill>
          <p:spPr>
            <a:xfrm>
              <a:off x="553803" y="2353945"/>
              <a:ext cx="127158" cy="123421"/>
            </a:xfrm>
            <a:prstGeom prst="rect">
              <a:avLst/>
            </a:prstGeom>
          </p:spPr>
        </p:pic>
        <p:pic>
          <p:nvPicPr>
            <p:cNvPr id="219" name="object 31">
              <a:extLst>
                <a:ext uri="{FF2B5EF4-FFF2-40B4-BE49-F238E27FC236}">
                  <a16:creationId xmlns:a16="http://schemas.microsoft.com/office/drawing/2014/main" id="{C3343DFE-ECFC-2AC4-1717-F34919536220}"/>
                </a:ext>
              </a:extLst>
            </p:cNvPr>
            <p:cNvPicPr/>
            <p:nvPr/>
          </p:nvPicPr>
          <p:blipFill>
            <a:blip r:embed="rId30" cstate="print"/>
            <a:stretch>
              <a:fillRect/>
            </a:stretch>
          </p:blipFill>
          <p:spPr>
            <a:xfrm>
              <a:off x="741281" y="2330599"/>
              <a:ext cx="129901" cy="126669"/>
            </a:xfrm>
            <a:prstGeom prst="rect">
              <a:avLst/>
            </a:prstGeom>
          </p:spPr>
        </p:pic>
      </p:grpSp>
      <p:grpSp>
        <p:nvGrpSpPr>
          <p:cNvPr id="220" name="object 40">
            <a:extLst>
              <a:ext uri="{FF2B5EF4-FFF2-40B4-BE49-F238E27FC236}">
                <a16:creationId xmlns:a16="http://schemas.microsoft.com/office/drawing/2014/main" id="{CE3104DB-8A07-18E1-5BAA-DB9F63D02FBB}"/>
              </a:ext>
            </a:extLst>
          </p:cNvPr>
          <p:cNvGrpSpPr/>
          <p:nvPr/>
        </p:nvGrpSpPr>
        <p:grpSpPr>
          <a:xfrm>
            <a:off x="-7686603" y="5789675"/>
            <a:ext cx="497205" cy="476251"/>
            <a:chOff x="3873986" y="1596440"/>
            <a:chExt cx="497205" cy="476250"/>
          </a:xfrm>
        </p:grpSpPr>
        <p:sp>
          <p:nvSpPr>
            <p:cNvPr id="221" name="object 41">
              <a:extLst>
                <a:ext uri="{FF2B5EF4-FFF2-40B4-BE49-F238E27FC236}">
                  <a16:creationId xmlns:a16="http://schemas.microsoft.com/office/drawing/2014/main" id="{F084D639-73E5-19A6-2D44-C6DDFBBBF14E}"/>
                </a:ext>
              </a:extLst>
            </p:cNvPr>
            <p:cNvSpPr/>
            <p:nvPr/>
          </p:nvSpPr>
          <p:spPr>
            <a:xfrm>
              <a:off x="4035652" y="1596440"/>
              <a:ext cx="335280" cy="427990"/>
            </a:xfrm>
            <a:custGeom>
              <a:avLst/>
              <a:gdLst/>
              <a:ahLst/>
              <a:cxnLst/>
              <a:rect l="l" t="t" r="r" b="b"/>
              <a:pathLst>
                <a:path w="335279" h="427989">
                  <a:moveTo>
                    <a:pt x="71305" y="104611"/>
                  </a:moveTo>
                  <a:lnTo>
                    <a:pt x="38486" y="110091"/>
                  </a:lnTo>
                  <a:lnTo>
                    <a:pt x="8623" y="129400"/>
                  </a:lnTo>
                  <a:lnTo>
                    <a:pt x="19069" y="140066"/>
                  </a:lnTo>
                  <a:lnTo>
                    <a:pt x="24593" y="154135"/>
                  </a:lnTo>
                  <a:lnTo>
                    <a:pt x="29222" y="169339"/>
                  </a:lnTo>
                  <a:lnTo>
                    <a:pt x="36982" y="183413"/>
                  </a:lnTo>
                  <a:lnTo>
                    <a:pt x="42494" y="190017"/>
                  </a:lnTo>
                  <a:lnTo>
                    <a:pt x="50088" y="190957"/>
                  </a:lnTo>
                  <a:lnTo>
                    <a:pt x="53428" y="197269"/>
                  </a:lnTo>
                  <a:lnTo>
                    <a:pt x="57626" y="209184"/>
                  </a:lnTo>
                  <a:lnTo>
                    <a:pt x="60313" y="224062"/>
                  </a:lnTo>
                  <a:lnTo>
                    <a:pt x="61831" y="239288"/>
                  </a:lnTo>
                  <a:lnTo>
                    <a:pt x="62522" y="252247"/>
                  </a:lnTo>
                  <a:lnTo>
                    <a:pt x="81176" y="252830"/>
                  </a:lnTo>
                  <a:lnTo>
                    <a:pt x="92313" y="264779"/>
                  </a:lnTo>
                  <a:lnTo>
                    <a:pt x="98090" y="282467"/>
                  </a:lnTo>
                  <a:lnTo>
                    <a:pt x="98187" y="282761"/>
                  </a:lnTo>
                  <a:lnTo>
                    <a:pt x="101053" y="301447"/>
                  </a:lnTo>
                  <a:lnTo>
                    <a:pt x="101912" y="329944"/>
                  </a:lnTo>
                  <a:lnTo>
                    <a:pt x="102001" y="332892"/>
                  </a:lnTo>
                  <a:lnTo>
                    <a:pt x="95500" y="359600"/>
                  </a:lnTo>
                  <a:lnTo>
                    <a:pt x="79994" y="381632"/>
                  </a:lnTo>
                  <a:lnTo>
                    <a:pt x="53924" y="399046"/>
                  </a:lnTo>
                  <a:lnTo>
                    <a:pt x="70247" y="413824"/>
                  </a:lnTo>
                  <a:lnTo>
                    <a:pt x="89189" y="423621"/>
                  </a:lnTo>
                  <a:lnTo>
                    <a:pt x="89539" y="423621"/>
                  </a:lnTo>
                  <a:lnTo>
                    <a:pt x="109579" y="427496"/>
                  </a:lnTo>
                  <a:lnTo>
                    <a:pt x="131495" y="425157"/>
                  </a:lnTo>
                  <a:lnTo>
                    <a:pt x="137540" y="423621"/>
                  </a:lnTo>
                  <a:lnTo>
                    <a:pt x="147764" y="417842"/>
                  </a:lnTo>
                  <a:lnTo>
                    <a:pt x="152120" y="417550"/>
                  </a:lnTo>
                  <a:lnTo>
                    <a:pt x="220135" y="417550"/>
                  </a:lnTo>
                  <a:lnTo>
                    <a:pt x="237586" y="410273"/>
                  </a:lnTo>
                  <a:lnTo>
                    <a:pt x="272968" y="375365"/>
                  </a:lnTo>
                  <a:lnTo>
                    <a:pt x="302712" y="329944"/>
                  </a:lnTo>
                  <a:lnTo>
                    <a:pt x="324022" y="282467"/>
                  </a:lnTo>
                  <a:lnTo>
                    <a:pt x="334098" y="241388"/>
                  </a:lnTo>
                  <a:lnTo>
                    <a:pt x="335184" y="220964"/>
                  </a:lnTo>
                  <a:lnTo>
                    <a:pt x="334952" y="210467"/>
                  </a:lnTo>
                  <a:lnTo>
                    <a:pt x="334098" y="200063"/>
                  </a:lnTo>
                  <a:lnTo>
                    <a:pt x="317040" y="156827"/>
                  </a:lnTo>
                  <a:lnTo>
                    <a:pt x="288402" y="126328"/>
                  </a:lnTo>
                  <a:lnTo>
                    <a:pt x="263423" y="115265"/>
                  </a:lnTo>
                  <a:lnTo>
                    <a:pt x="140093" y="115265"/>
                  </a:lnTo>
                  <a:lnTo>
                    <a:pt x="105651" y="107992"/>
                  </a:lnTo>
                  <a:lnTo>
                    <a:pt x="71305" y="104611"/>
                  </a:lnTo>
                  <a:close/>
                </a:path>
                <a:path w="335279" h="427989">
                  <a:moveTo>
                    <a:pt x="220135" y="417550"/>
                  </a:moveTo>
                  <a:lnTo>
                    <a:pt x="152120" y="417550"/>
                  </a:lnTo>
                  <a:lnTo>
                    <a:pt x="160574" y="418911"/>
                  </a:lnTo>
                  <a:lnTo>
                    <a:pt x="171675" y="422357"/>
                  </a:lnTo>
                  <a:lnTo>
                    <a:pt x="184810" y="425565"/>
                  </a:lnTo>
                  <a:lnTo>
                    <a:pt x="199364" y="426212"/>
                  </a:lnTo>
                  <a:lnTo>
                    <a:pt x="220135" y="417550"/>
                  </a:lnTo>
                  <a:close/>
                </a:path>
                <a:path w="335279" h="427989">
                  <a:moveTo>
                    <a:pt x="39671" y="10893"/>
                  </a:moveTo>
                  <a:lnTo>
                    <a:pt x="0" y="15227"/>
                  </a:lnTo>
                  <a:lnTo>
                    <a:pt x="21843" y="56930"/>
                  </a:lnTo>
                  <a:lnTo>
                    <a:pt x="53957" y="86982"/>
                  </a:lnTo>
                  <a:lnTo>
                    <a:pt x="140080" y="86982"/>
                  </a:lnTo>
                  <a:lnTo>
                    <a:pt x="140093" y="115265"/>
                  </a:lnTo>
                  <a:lnTo>
                    <a:pt x="161669" y="115265"/>
                  </a:lnTo>
                  <a:lnTo>
                    <a:pt x="163305" y="95154"/>
                  </a:lnTo>
                  <a:lnTo>
                    <a:pt x="166579" y="77876"/>
                  </a:lnTo>
                  <a:lnTo>
                    <a:pt x="131978" y="77876"/>
                  </a:lnTo>
                  <a:lnTo>
                    <a:pt x="126771" y="75946"/>
                  </a:lnTo>
                  <a:lnTo>
                    <a:pt x="124498" y="75565"/>
                  </a:lnTo>
                  <a:lnTo>
                    <a:pt x="100185" y="69334"/>
                  </a:lnTo>
                  <a:lnTo>
                    <a:pt x="74579" y="58888"/>
                  </a:lnTo>
                  <a:lnTo>
                    <a:pt x="50351" y="45505"/>
                  </a:lnTo>
                  <a:lnTo>
                    <a:pt x="30175" y="30467"/>
                  </a:lnTo>
                  <a:lnTo>
                    <a:pt x="115818" y="30467"/>
                  </a:lnTo>
                  <a:lnTo>
                    <a:pt x="107327" y="23342"/>
                  </a:lnTo>
                  <a:lnTo>
                    <a:pt x="75018" y="12122"/>
                  </a:lnTo>
                  <a:lnTo>
                    <a:pt x="39671" y="10893"/>
                  </a:lnTo>
                  <a:close/>
                </a:path>
                <a:path w="335279" h="427989">
                  <a:moveTo>
                    <a:pt x="203720" y="106591"/>
                  </a:moveTo>
                  <a:lnTo>
                    <a:pt x="193185" y="108465"/>
                  </a:lnTo>
                  <a:lnTo>
                    <a:pt x="182781" y="111312"/>
                  </a:lnTo>
                  <a:lnTo>
                    <a:pt x="172334" y="113963"/>
                  </a:lnTo>
                  <a:lnTo>
                    <a:pt x="161565" y="115265"/>
                  </a:lnTo>
                  <a:lnTo>
                    <a:pt x="263423" y="115265"/>
                  </a:lnTo>
                  <a:lnTo>
                    <a:pt x="250018" y="109328"/>
                  </a:lnTo>
                  <a:lnTo>
                    <a:pt x="203720" y="106591"/>
                  </a:lnTo>
                  <a:close/>
                </a:path>
                <a:path w="335279" h="427989">
                  <a:moveTo>
                    <a:pt x="140080" y="86982"/>
                  </a:moveTo>
                  <a:lnTo>
                    <a:pt x="54219" y="86982"/>
                  </a:lnTo>
                  <a:lnTo>
                    <a:pt x="93927" y="98921"/>
                  </a:lnTo>
                  <a:lnTo>
                    <a:pt x="140080" y="86982"/>
                  </a:lnTo>
                  <a:close/>
                </a:path>
                <a:path w="335279" h="427989">
                  <a:moveTo>
                    <a:pt x="115818" y="30467"/>
                  </a:moveTo>
                  <a:lnTo>
                    <a:pt x="30175" y="30467"/>
                  </a:lnTo>
                  <a:lnTo>
                    <a:pt x="57920" y="36993"/>
                  </a:lnTo>
                  <a:lnTo>
                    <a:pt x="57743" y="36993"/>
                  </a:lnTo>
                  <a:lnTo>
                    <a:pt x="83370" y="46305"/>
                  </a:lnTo>
                  <a:lnTo>
                    <a:pt x="108047" y="58690"/>
                  </a:lnTo>
                  <a:lnTo>
                    <a:pt x="131470" y="73964"/>
                  </a:lnTo>
                  <a:lnTo>
                    <a:pt x="131978" y="77876"/>
                  </a:lnTo>
                  <a:lnTo>
                    <a:pt x="166579" y="77876"/>
                  </a:lnTo>
                  <a:lnTo>
                    <a:pt x="166945" y="75946"/>
                  </a:lnTo>
                  <a:lnTo>
                    <a:pt x="170543" y="65328"/>
                  </a:lnTo>
                  <a:lnTo>
                    <a:pt x="149390" y="65328"/>
                  </a:lnTo>
                  <a:lnTo>
                    <a:pt x="142493" y="57569"/>
                  </a:lnTo>
                  <a:lnTo>
                    <a:pt x="140703" y="52197"/>
                  </a:lnTo>
                  <a:lnTo>
                    <a:pt x="137883" y="48983"/>
                  </a:lnTo>
                  <a:lnTo>
                    <a:pt x="115818" y="30467"/>
                  </a:lnTo>
                  <a:close/>
                </a:path>
                <a:path w="335279" h="427989">
                  <a:moveTo>
                    <a:pt x="200456" y="0"/>
                  </a:moveTo>
                  <a:lnTo>
                    <a:pt x="185369" y="0"/>
                  </a:lnTo>
                  <a:lnTo>
                    <a:pt x="175220" y="11793"/>
                  </a:lnTo>
                  <a:lnTo>
                    <a:pt x="165890" y="24022"/>
                  </a:lnTo>
                  <a:lnTo>
                    <a:pt x="157651" y="36993"/>
                  </a:lnTo>
                  <a:lnTo>
                    <a:pt x="150774" y="51015"/>
                  </a:lnTo>
                  <a:lnTo>
                    <a:pt x="149009" y="55232"/>
                  </a:lnTo>
                  <a:lnTo>
                    <a:pt x="149390" y="65328"/>
                  </a:lnTo>
                  <a:lnTo>
                    <a:pt x="170543" y="65328"/>
                  </a:lnTo>
                  <a:lnTo>
                    <a:pt x="173180" y="57569"/>
                  </a:lnTo>
                  <a:lnTo>
                    <a:pt x="173227" y="57429"/>
                  </a:lnTo>
                  <a:lnTo>
                    <a:pt x="182727" y="39738"/>
                  </a:lnTo>
                  <a:lnTo>
                    <a:pt x="190752" y="30068"/>
                  </a:lnTo>
                  <a:lnTo>
                    <a:pt x="199383" y="20164"/>
                  </a:lnTo>
                  <a:lnTo>
                    <a:pt x="204119" y="10113"/>
                  </a:lnTo>
                  <a:lnTo>
                    <a:pt x="200456" y="0"/>
                  </a:lnTo>
                  <a:close/>
                </a:path>
              </a:pathLst>
            </a:custGeom>
            <a:solidFill>
              <a:srgbClr val="7BBD00"/>
            </a:solidFill>
          </p:spPr>
          <p:txBody>
            <a:bodyPr wrap="square" lIns="0" tIns="0" rIns="0" bIns="0" rtlCol="0"/>
            <a:lstStyle/>
            <a:p>
              <a:endParaRPr dirty="0"/>
            </a:p>
          </p:txBody>
        </p:sp>
        <p:pic>
          <p:nvPicPr>
            <p:cNvPr id="222" name="object 42">
              <a:extLst>
                <a:ext uri="{FF2B5EF4-FFF2-40B4-BE49-F238E27FC236}">
                  <a16:creationId xmlns:a16="http://schemas.microsoft.com/office/drawing/2014/main" id="{70E11530-8DFB-E14F-6754-257AD7616CD9}"/>
                </a:ext>
              </a:extLst>
            </p:cNvPr>
            <p:cNvPicPr/>
            <p:nvPr/>
          </p:nvPicPr>
          <p:blipFill>
            <a:blip r:embed="rId31" cstate="print"/>
            <a:stretch>
              <a:fillRect/>
            </a:stretch>
          </p:blipFill>
          <p:spPr>
            <a:xfrm>
              <a:off x="3873986" y="1631236"/>
              <a:ext cx="241709" cy="441454"/>
            </a:xfrm>
            <a:prstGeom prst="rect">
              <a:avLst/>
            </a:prstGeom>
          </p:spPr>
        </p:pic>
      </p:grpSp>
      <p:sp>
        <p:nvSpPr>
          <p:cNvPr id="223" name="Oval 222">
            <a:extLst>
              <a:ext uri="{FF2B5EF4-FFF2-40B4-BE49-F238E27FC236}">
                <a16:creationId xmlns:a16="http://schemas.microsoft.com/office/drawing/2014/main" id="{1CA4C8DD-049E-935A-BD4F-05524DC685F2}"/>
              </a:ext>
              <a:ext uri="{C183D7F6-B498-43B3-948B-1728B52AA6E4}">
                <adec:decorative xmlns:adec="http://schemas.microsoft.com/office/drawing/2017/decorative" val="1"/>
              </a:ext>
            </a:extLst>
          </p:cNvPr>
          <p:cNvSpPr/>
          <p:nvPr/>
        </p:nvSpPr>
        <p:spPr>
          <a:xfrm>
            <a:off x="-8256308" y="5775854"/>
            <a:ext cx="45719" cy="54062"/>
          </a:xfrm>
          <a:prstGeom prst="ellipse">
            <a:avLst/>
          </a:prstGeom>
          <a:solidFill>
            <a:srgbClr val="7BB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4" name="Oval 223">
            <a:extLst>
              <a:ext uri="{FF2B5EF4-FFF2-40B4-BE49-F238E27FC236}">
                <a16:creationId xmlns:a16="http://schemas.microsoft.com/office/drawing/2014/main" id="{7737E4BC-B75E-1782-18E1-A8E7552289B9}"/>
              </a:ext>
              <a:ext uri="{C183D7F6-B498-43B3-948B-1728B52AA6E4}">
                <adec:decorative xmlns:adec="http://schemas.microsoft.com/office/drawing/2017/decorative" val="1"/>
              </a:ext>
            </a:extLst>
          </p:cNvPr>
          <p:cNvSpPr/>
          <p:nvPr/>
        </p:nvSpPr>
        <p:spPr>
          <a:xfrm>
            <a:off x="-7897734" y="5791200"/>
            <a:ext cx="45719" cy="54062"/>
          </a:xfrm>
          <a:prstGeom prst="ellipse">
            <a:avLst/>
          </a:prstGeom>
          <a:solidFill>
            <a:srgbClr val="7BB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a:extLst>
              <a:ext uri="{C183D7F6-B498-43B3-948B-1728B52AA6E4}">
                <adec:decorative xmlns:adec="http://schemas.microsoft.com/office/drawing/2017/decorative" val="1"/>
              </a:ext>
            </a:extLst>
          </p:cNvPr>
          <p:cNvSpPr/>
          <p:nvPr/>
        </p:nvSpPr>
        <p:spPr>
          <a:xfrm>
            <a:off x="0" y="457201"/>
            <a:ext cx="7315200" cy="3017520"/>
          </a:xfrm>
          <a:custGeom>
            <a:avLst/>
            <a:gdLst/>
            <a:ahLst/>
            <a:cxnLst/>
            <a:rect l="l" t="t" r="r" b="b"/>
            <a:pathLst>
              <a:path w="7315200" h="3017520">
                <a:moveTo>
                  <a:pt x="7315200" y="0"/>
                </a:moveTo>
                <a:lnTo>
                  <a:pt x="0" y="0"/>
                </a:lnTo>
                <a:lnTo>
                  <a:pt x="0" y="3017520"/>
                </a:lnTo>
                <a:lnTo>
                  <a:pt x="7315200" y="3017520"/>
                </a:lnTo>
                <a:lnTo>
                  <a:pt x="7315200" y="0"/>
                </a:lnTo>
                <a:close/>
              </a:path>
            </a:pathLst>
          </a:custGeom>
          <a:solidFill>
            <a:srgbClr val="18453B"/>
          </a:solidFill>
        </p:spPr>
        <p:txBody>
          <a:bodyPr wrap="square" lIns="0" tIns="0" rIns="0" bIns="0" rtlCol="0"/>
          <a:lstStyle/>
          <a:p>
            <a:endParaRPr>
              <a:solidFill>
                <a:srgbClr val="7BBD00"/>
              </a:solidFill>
            </a:endParaRPr>
          </a:p>
        </p:txBody>
      </p:sp>
      <p:sp>
        <p:nvSpPr>
          <p:cNvPr id="3" name="object 3"/>
          <p:cNvSpPr txBox="1"/>
          <p:nvPr/>
        </p:nvSpPr>
        <p:spPr>
          <a:xfrm>
            <a:off x="463107" y="899920"/>
            <a:ext cx="6337109" cy="1124026"/>
          </a:xfrm>
          <a:prstGeom prst="rect">
            <a:avLst/>
          </a:prstGeom>
        </p:spPr>
        <p:txBody>
          <a:bodyPr vert="horz" wrap="square" lIns="0" tIns="12700" rIns="0" bIns="0" rtlCol="0">
            <a:spAutoFit/>
          </a:bodyPr>
          <a:lstStyle/>
          <a:p>
            <a:pPr marL="12701">
              <a:spcBef>
                <a:spcPts val="100"/>
              </a:spcBef>
            </a:pPr>
            <a:r>
              <a:rPr sz="1401" dirty="0">
                <a:solidFill>
                  <a:schemeClr val="bg1"/>
                </a:solidFill>
                <a:latin typeface="Metropolis" panose="00000500000000000000" pitchFamily="50" charset="0"/>
                <a:cs typeface="Gotham Bold"/>
              </a:rPr>
              <a:t>Product</a:t>
            </a:r>
            <a:r>
              <a:rPr sz="1401" spc="146" dirty="0">
                <a:solidFill>
                  <a:schemeClr val="bg1"/>
                </a:solidFill>
                <a:latin typeface="Metropolis" panose="00000500000000000000" pitchFamily="50" charset="0"/>
                <a:cs typeface="Gotham Bold"/>
              </a:rPr>
              <a:t> </a:t>
            </a:r>
            <a:r>
              <a:rPr sz="1401" dirty="0">
                <a:solidFill>
                  <a:schemeClr val="bg1"/>
                </a:solidFill>
                <a:latin typeface="Metropolis" panose="00000500000000000000" pitchFamily="50" charset="0"/>
                <a:cs typeface="Gotham Bold"/>
              </a:rPr>
              <a:t>Center</a:t>
            </a:r>
            <a:r>
              <a:rPr sz="1401" spc="149" dirty="0">
                <a:solidFill>
                  <a:schemeClr val="bg1"/>
                </a:solidFill>
                <a:latin typeface="Metropolis" panose="00000500000000000000" pitchFamily="50" charset="0"/>
                <a:cs typeface="Gotham Bold"/>
              </a:rPr>
              <a:t> </a:t>
            </a:r>
            <a:r>
              <a:rPr lang="en-US" sz="1401" spc="149" dirty="0">
                <a:solidFill>
                  <a:schemeClr val="bg1"/>
                </a:solidFill>
                <a:latin typeface="Metropolis" panose="00000500000000000000" pitchFamily="50" charset="0"/>
                <a:cs typeface="Gotham Bold"/>
              </a:rPr>
              <a:t>(or another impactful county program/ research center) </a:t>
            </a:r>
            <a:endParaRPr sz="1401" dirty="0">
              <a:solidFill>
                <a:schemeClr val="bg1"/>
              </a:solidFill>
              <a:latin typeface="Metropolis" panose="00000500000000000000" pitchFamily="50" charset="0"/>
              <a:cs typeface="Gotham Bold"/>
            </a:endParaRPr>
          </a:p>
          <a:p>
            <a:pPr marL="164468" indent="-151767">
              <a:spcBef>
                <a:spcPts val="1131"/>
              </a:spcBef>
              <a:buChar char="•"/>
              <a:tabLst>
                <a:tab pos="164468" algn="l"/>
              </a:tabLst>
            </a:pPr>
            <a:r>
              <a:rPr sz="1001" dirty="0">
                <a:solidFill>
                  <a:schemeClr val="bg1"/>
                </a:solidFill>
                <a:latin typeface="Metropolis" panose="00000500000000000000" pitchFamily="50" charset="0"/>
                <a:cs typeface="Gotham Book"/>
              </a:rPr>
              <a:t>clients </a:t>
            </a:r>
            <a:r>
              <a:rPr sz="1001" spc="-11" dirty="0">
                <a:solidFill>
                  <a:schemeClr val="bg1"/>
                </a:solidFill>
                <a:latin typeface="Metropolis" panose="00000500000000000000" pitchFamily="50" charset="0"/>
                <a:cs typeface="Gotham Book"/>
              </a:rPr>
              <a:t>served</a:t>
            </a:r>
            <a:endParaRPr sz="1001" dirty="0">
              <a:solidFill>
                <a:schemeClr val="bg1"/>
              </a:solidFill>
              <a:latin typeface="Metropolis" panose="00000500000000000000" pitchFamily="50" charset="0"/>
              <a:cs typeface="Gotham Book"/>
            </a:endParaRPr>
          </a:p>
          <a:p>
            <a:pPr marL="164468" indent="-151767">
              <a:spcBef>
                <a:spcPts val="306"/>
              </a:spcBef>
              <a:buChar char="•"/>
              <a:tabLst>
                <a:tab pos="164468" algn="l"/>
              </a:tabLst>
            </a:pPr>
            <a:r>
              <a:rPr sz="1001" dirty="0">
                <a:solidFill>
                  <a:schemeClr val="bg1"/>
                </a:solidFill>
                <a:latin typeface="Metropolis" panose="00000500000000000000" pitchFamily="50" charset="0"/>
                <a:cs typeface="Gotham Book"/>
              </a:rPr>
              <a:t>new</a:t>
            </a:r>
            <a:r>
              <a:rPr sz="1001" spc="-25" dirty="0">
                <a:solidFill>
                  <a:schemeClr val="bg1"/>
                </a:solidFill>
                <a:latin typeface="Metropolis" panose="00000500000000000000" pitchFamily="50" charset="0"/>
                <a:cs typeface="Gotham Book"/>
              </a:rPr>
              <a:t> </a:t>
            </a:r>
            <a:r>
              <a:rPr sz="1001" dirty="0">
                <a:solidFill>
                  <a:schemeClr val="bg1"/>
                </a:solidFill>
                <a:latin typeface="Metropolis" panose="00000500000000000000" pitchFamily="50" charset="0"/>
                <a:cs typeface="Gotham Book"/>
              </a:rPr>
              <a:t>jobs</a:t>
            </a:r>
            <a:r>
              <a:rPr sz="1001" spc="-20" dirty="0">
                <a:solidFill>
                  <a:schemeClr val="bg1"/>
                </a:solidFill>
                <a:latin typeface="Metropolis" panose="00000500000000000000" pitchFamily="50" charset="0"/>
                <a:cs typeface="Gotham Book"/>
              </a:rPr>
              <a:t> </a:t>
            </a:r>
            <a:r>
              <a:rPr sz="1001" dirty="0">
                <a:solidFill>
                  <a:schemeClr val="bg1"/>
                </a:solidFill>
                <a:latin typeface="Metropolis" panose="00000500000000000000" pitchFamily="50" charset="0"/>
                <a:cs typeface="Gotham Book"/>
              </a:rPr>
              <a:t>reported</a:t>
            </a:r>
            <a:r>
              <a:rPr sz="1001" spc="-25" dirty="0">
                <a:solidFill>
                  <a:schemeClr val="bg1"/>
                </a:solidFill>
                <a:latin typeface="Metropolis" panose="00000500000000000000" pitchFamily="50" charset="0"/>
                <a:cs typeface="Gotham Book"/>
              </a:rPr>
              <a:t> </a:t>
            </a:r>
            <a:r>
              <a:rPr sz="1001" dirty="0">
                <a:solidFill>
                  <a:schemeClr val="bg1"/>
                </a:solidFill>
                <a:latin typeface="Metropolis" panose="00000500000000000000" pitchFamily="50" charset="0"/>
                <a:cs typeface="Gotham Book"/>
              </a:rPr>
              <a:t>and</a:t>
            </a:r>
            <a:r>
              <a:rPr sz="1001" spc="-20" dirty="0">
                <a:solidFill>
                  <a:schemeClr val="bg1"/>
                </a:solidFill>
                <a:latin typeface="Metropolis" panose="00000500000000000000" pitchFamily="50" charset="0"/>
                <a:cs typeface="Gotham Book"/>
              </a:rPr>
              <a:t> </a:t>
            </a:r>
            <a:r>
              <a:rPr sz="1001" dirty="0">
                <a:solidFill>
                  <a:schemeClr val="bg1"/>
                </a:solidFill>
                <a:latin typeface="Metropolis" panose="00000500000000000000" pitchFamily="50" charset="0"/>
                <a:cs typeface="Gotham Book"/>
              </a:rPr>
              <a:t>retained,</a:t>
            </a:r>
            <a:r>
              <a:rPr sz="1001" spc="-25" dirty="0">
                <a:solidFill>
                  <a:schemeClr val="bg1"/>
                </a:solidFill>
                <a:latin typeface="Metropolis" panose="00000500000000000000" pitchFamily="50" charset="0"/>
                <a:cs typeface="Gotham Book"/>
              </a:rPr>
              <a:t> </a:t>
            </a:r>
            <a:r>
              <a:rPr sz="1001" spc="-11" dirty="0">
                <a:solidFill>
                  <a:schemeClr val="bg1"/>
                </a:solidFill>
                <a:latin typeface="Metropolis" panose="00000500000000000000" pitchFamily="50" charset="0"/>
                <a:cs typeface="Gotham Book"/>
              </a:rPr>
              <a:t>investments</a:t>
            </a:r>
            <a:endParaRPr sz="1001" dirty="0">
              <a:solidFill>
                <a:schemeClr val="bg1"/>
              </a:solidFill>
              <a:latin typeface="Metropolis" panose="00000500000000000000" pitchFamily="50" charset="0"/>
              <a:cs typeface="Gotham Book"/>
            </a:endParaRPr>
          </a:p>
          <a:p>
            <a:pPr marL="164468" indent="-151767">
              <a:spcBef>
                <a:spcPts val="309"/>
              </a:spcBef>
              <a:buChar char="•"/>
              <a:tabLst>
                <a:tab pos="164468" algn="l"/>
              </a:tabLst>
            </a:pPr>
            <a:r>
              <a:rPr sz="1001" dirty="0">
                <a:solidFill>
                  <a:schemeClr val="bg1"/>
                </a:solidFill>
                <a:latin typeface="Metropolis" panose="00000500000000000000" pitchFamily="50" charset="0"/>
                <a:cs typeface="Gotham Book"/>
              </a:rPr>
              <a:t>an</a:t>
            </a:r>
            <a:r>
              <a:rPr sz="1001" spc="-20" dirty="0">
                <a:solidFill>
                  <a:schemeClr val="bg1"/>
                </a:solidFill>
                <a:latin typeface="Metropolis" panose="00000500000000000000" pitchFamily="50" charset="0"/>
                <a:cs typeface="Gotham Book"/>
              </a:rPr>
              <a:t> </a:t>
            </a:r>
            <a:r>
              <a:rPr sz="1001" spc="-11" dirty="0">
                <a:solidFill>
                  <a:schemeClr val="bg1"/>
                </a:solidFill>
                <a:latin typeface="Metropolis" panose="00000500000000000000" pitchFamily="50" charset="0"/>
                <a:cs typeface="Gotham Book"/>
              </a:rPr>
              <a:t>overview</a:t>
            </a:r>
            <a:r>
              <a:rPr sz="1001" spc="-14" dirty="0">
                <a:solidFill>
                  <a:schemeClr val="bg1"/>
                </a:solidFill>
                <a:latin typeface="Metropolis" panose="00000500000000000000" pitchFamily="50" charset="0"/>
                <a:cs typeface="Gotham Book"/>
              </a:rPr>
              <a:t> </a:t>
            </a:r>
            <a:r>
              <a:rPr sz="1001" dirty="0">
                <a:solidFill>
                  <a:schemeClr val="bg1"/>
                </a:solidFill>
                <a:latin typeface="Metropolis" panose="00000500000000000000" pitchFamily="50" charset="0"/>
                <a:cs typeface="Gotham Book"/>
              </a:rPr>
              <a:t>of</a:t>
            </a:r>
            <a:r>
              <a:rPr sz="1001" spc="-20" dirty="0">
                <a:solidFill>
                  <a:schemeClr val="bg1"/>
                </a:solidFill>
                <a:latin typeface="Metropolis" panose="00000500000000000000" pitchFamily="50" charset="0"/>
                <a:cs typeface="Gotham Book"/>
              </a:rPr>
              <a:t> </a:t>
            </a:r>
            <a:r>
              <a:rPr sz="1001" dirty="0">
                <a:solidFill>
                  <a:schemeClr val="bg1"/>
                </a:solidFill>
                <a:latin typeface="Metropolis" panose="00000500000000000000" pitchFamily="50" charset="0"/>
                <a:cs typeface="Gotham Book"/>
              </a:rPr>
              <a:t>how</a:t>
            </a:r>
            <a:r>
              <a:rPr sz="1001" spc="-14" dirty="0">
                <a:solidFill>
                  <a:schemeClr val="bg1"/>
                </a:solidFill>
                <a:latin typeface="Metropolis" panose="00000500000000000000" pitchFamily="50" charset="0"/>
                <a:cs typeface="Gotham Book"/>
              </a:rPr>
              <a:t> </a:t>
            </a:r>
            <a:r>
              <a:rPr sz="1001" dirty="0">
                <a:solidFill>
                  <a:schemeClr val="bg1"/>
                </a:solidFill>
                <a:latin typeface="Metropolis" panose="00000500000000000000" pitchFamily="50" charset="0"/>
                <a:cs typeface="Gotham Book"/>
              </a:rPr>
              <a:t>MSU</a:t>
            </a:r>
            <a:r>
              <a:rPr sz="1001" spc="-14" dirty="0">
                <a:solidFill>
                  <a:schemeClr val="bg1"/>
                </a:solidFill>
                <a:latin typeface="Metropolis" panose="00000500000000000000" pitchFamily="50" charset="0"/>
                <a:cs typeface="Gotham Book"/>
              </a:rPr>
              <a:t> </a:t>
            </a:r>
            <a:r>
              <a:rPr sz="1001" dirty="0">
                <a:solidFill>
                  <a:schemeClr val="bg1"/>
                </a:solidFill>
                <a:latin typeface="Metropolis" panose="00000500000000000000" pitchFamily="50" charset="0"/>
                <a:cs typeface="Gotham Book"/>
              </a:rPr>
              <a:t>Product</a:t>
            </a:r>
            <a:r>
              <a:rPr sz="1001" spc="-20" dirty="0">
                <a:solidFill>
                  <a:schemeClr val="bg1"/>
                </a:solidFill>
                <a:latin typeface="Metropolis" panose="00000500000000000000" pitchFamily="50" charset="0"/>
                <a:cs typeface="Gotham Book"/>
              </a:rPr>
              <a:t> </a:t>
            </a:r>
            <a:r>
              <a:rPr sz="1001" dirty="0">
                <a:solidFill>
                  <a:schemeClr val="bg1"/>
                </a:solidFill>
                <a:latin typeface="Metropolis" panose="00000500000000000000" pitchFamily="50" charset="0"/>
                <a:cs typeface="Gotham Book"/>
              </a:rPr>
              <a:t>Center</a:t>
            </a:r>
            <a:r>
              <a:rPr sz="1001" spc="-14" dirty="0">
                <a:solidFill>
                  <a:schemeClr val="bg1"/>
                </a:solidFill>
                <a:latin typeface="Metropolis" panose="00000500000000000000" pitchFamily="50" charset="0"/>
                <a:cs typeface="Gotham Book"/>
              </a:rPr>
              <a:t> </a:t>
            </a:r>
            <a:r>
              <a:rPr sz="1001" dirty="0">
                <a:solidFill>
                  <a:schemeClr val="bg1"/>
                </a:solidFill>
                <a:latin typeface="Metropolis" panose="00000500000000000000" pitchFamily="50" charset="0"/>
                <a:cs typeface="Gotham Book"/>
              </a:rPr>
              <a:t>helps</a:t>
            </a:r>
            <a:r>
              <a:rPr sz="1001" spc="-14" dirty="0">
                <a:solidFill>
                  <a:schemeClr val="bg1"/>
                </a:solidFill>
                <a:latin typeface="Metropolis" panose="00000500000000000000" pitchFamily="50" charset="0"/>
                <a:cs typeface="Gotham Book"/>
              </a:rPr>
              <a:t> </a:t>
            </a:r>
            <a:r>
              <a:rPr sz="1001" dirty="0">
                <a:solidFill>
                  <a:schemeClr val="bg1"/>
                </a:solidFill>
                <a:latin typeface="Metropolis" panose="00000500000000000000" pitchFamily="50" charset="0"/>
                <a:cs typeface="Gotham Book"/>
              </a:rPr>
              <a:t>expand</a:t>
            </a:r>
            <a:r>
              <a:rPr sz="1001" spc="-20" dirty="0">
                <a:solidFill>
                  <a:schemeClr val="bg1"/>
                </a:solidFill>
                <a:latin typeface="Metropolis" panose="00000500000000000000" pitchFamily="50" charset="0"/>
                <a:cs typeface="Gotham Book"/>
              </a:rPr>
              <a:t> </a:t>
            </a:r>
            <a:r>
              <a:rPr sz="1001" dirty="0">
                <a:solidFill>
                  <a:schemeClr val="bg1"/>
                </a:solidFill>
                <a:latin typeface="Metropolis" panose="00000500000000000000" pitchFamily="50" charset="0"/>
                <a:cs typeface="Gotham Book"/>
              </a:rPr>
              <a:t>business</a:t>
            </a:r>
            <a:r>
              <a:rPr sz="1001" spc="-14" dirty="0">
                <a:solidFill>
                  <a:schemeClr val="bg1"/>
                </a:solidFill>
                <a:latin typeface="Metropolis" panose="00000500000000000000" pitchFamily="50" charset="0"/>
                <a:cs typeface="Gotham Book"/>
              </a:rPr>
              <a:t> </a:t>
            </a:r>
            <a:r>
              <a:rPr sz="1001" dirty="0">
                <a:solidFill>
                  <a:schemeClr val="bg1"/>
                </a:solidFill>
                <a:latin typeface="Metropolis" panose="00000500000000000000" pitchFamily="50" charset="0"/>
                <a:cs typeface="Gotham Book"/>
              </a:rPr>
              <a:t>and</a:t>
            </a:r>
            <a:r>
              <a:rPr sz="1001" spc="-14" dirty="0">
                <a:solidFill>
                  <a:schemeClr val="bg1"/>
                </a:solidFill>
                <a:latin typeface="Metropolis" panose="00000500000000000000" pitchFamily="50" charset="0"/>
                <a:cs typeface="Gotham Book"/>
              </a:rPr>
              <a:t> </a:t>
            </a:r>
            <a:r>
              <a:rPr sz="1001" dirty="0">
                <a:solidFill>
                  <a:schemeClr val="bg1"/>
                </a:solidFill>
                <a:latin typeface="Metropolis" panose="00000500000000000000" pitchFamily="50" charset="0"/>
                <a:cs typeface="Gotham Book"/>
              </a:rPr>
              <a:t>entrepreneurship</a:t>
            </a:r>
            <a:r>
              <a:rPr sz="1001" spc="-20" dirty="0">
                <a:solidFill>
                  <a:schemeClr val="bg1"/>
                </a:solidFill>
                <a:latin typeface="Metropolis" panose="00000500000000000000" pitchFamily="50" charset="0"/>
                <a:cs typeface="Gotham Book"/>
              </a:rPr>
              <a:t> </a:t>
            </a:r>
            <a:r>
              <a:rPr sz="1001" dirty="0">
                <a:solidFill>
                  <a:schemeClr val="bg1"/>
                </a:solidFill>
                <a:latin typeface="Metropolis" panose="00000500000000000000" pitchFamily="50" charset="0"/>
                <a:cs typeface="Gotham Book"/>
              </a:rPr>
              <a:t>in</a:t>
            </a:r>
            <a:r>
              <a:rPr sz="1001" spc="-14" dirty="0">
                <a:solidFill>
                  <a:schemeClr val="bg1"/>
                </a:solidFill>
                <a:latin typeface="Metropolis" panose="00000500000000000000" pitchFamily="50" charset="0"/>
                <a:cs typeface="Gotham Book"/>
              </a:rPr>
              <a:t> </a:t>
            </a:r>
            <a:r>
              <a:rPr sz="1001" spc="-11" dirty="0">
                <a:solidFill>
                  <a:schemeClr val="bg1"/>
                </a:solidFill>
                <a:latin typeface="Metropolis" panose="00000500000000000000" pitchFamily="50" charset="0"/>
                <a:cs typeface="Gotham Book"/>
              </a:rPr>
              <a:t>Michigan.</a:t>
            </a:r>
            <a:endParaRPr sz="1001" dirty="0">
              <a:solidFill>
                <a:schemeClr val="bg1"/>
              </a:solidFill>
              <a:latin typeface="Metropolis" panose="00000500000000000000" pitchFamily="50" charset="0"/>
              <a:cs typeface="Gotham Book"/>
            </a:endParaRPr>
          </a:p>
        </p:txBody>
      </p:sp>
      <p:grpSp>
        <p:nvGrpSpPr>
          <p:cNvPr id="4" name="object 4" descr="MSU Extension logo and county annual report page 3"/>
          <p:cNvGrpSpPr/>
          <p:nvPr/>
        </p:nvGrpSpPr>
        <p:grpSpPr>
          <a:xfrm>
            <a:off x="0" y="8572501"/>
            <a:ext cx="7315200" cy="571500"/>
            <a:chOff x="0" y="8572500"/>
            <a:chExt cx="7315200" cy="571500"/>
          </a:xfrm>
        </p:grpSpPr>
        <p:sp>
          <p:nvSpPr>
            <p:cNvPr id="5" name="object 5"/>
            <p:cNvSpPr/>
            <p:nvPr/>
          </p:nvSpPr>
          <p:spPr>
            <a:xfrm>
              <a:off x="0" y="8572500"/>
              <a:ext cx="7315200" cy="571500"/>
            </a:xfrm>
            <a:custGeom>
              <a:avLst/>
              <a:gdLst/>
              <a:ahLst/>
              <a:cxnLst/>
              <a:rect l="l" t="t" r="r" b="b"/>
              <a:pathLst>
                <a:path w="7315200" h="571500">
                  <a:moveTo>
                    <a:pt x="7315200" y="0"/>
                  </a:moveTo>
                  <a:lnTo>
                    <a:pt x="0" y="0"/>
                  </a:lnTo>
                  <a:lnTo>
                    <a:pt x="0" y="571500"/>
                  </a:lnTo>
                  <a:lnTo>
                    <a:pt x="7315200" y="571500"/>
                  </a:lnTo>
                  <a:lnTo>
                    <a:pt x="7315200" y="0"/>
                  </a:lnTo>
                  <a:close/>
                </a:path>
              </a:pathLst>
            </a:custGeom>
            <a:solidFill>
              <a:srgbClr val="004F38"/>
            </a:solidFill>
          </p:spPr>
          <p:txBody>
            <a:bodyPr wrap="square" lIns="0" tIns="0" rIns="0" bIns="0" rtlCol="0"/>
            <a:lstStyle/>
            <a:p>
              <a:endParaRPr/>
            </a:p>
          </p:txBody>
        </p:sp>
        <p:pic>
          <p:nvPicPr>
            <p:cNvPr id="6" name="object 6"/>
            <p:cNvPicPr/>
            <p:nvPr/>
          </p:nvPicPr>
          <p:blipFill>
            <a:blip r:embed="rId2" cstate="print"/>
            <a:stretch>
              <a:fillRect/>
            </a:stretch>
          </p:blipFill>
          <p:spPr>
            <a:xfrm>
              <a:off x="454685" y="8774692"/>
              <a:ext cx="825157" cy="175760"/>
            </a:xfrm>
            <a:prstGeom prst="rect">
              <a:avLst/>
            </a:prstGeom>
          </p:spPr>
        </p:pic>
        <p:sp>
          <p:nvSpPr>
            <p:cNvPr id="7" name="object 7"/>
            <p:cNvSpPr/>
            <p:nvPr/>
          </p:nvSpPr>
          <p:spPr>
            <a:xfrm>
              <a:off x="1340827" y="8763380"/>
              <a:ext cx="651510" cy="198755"/>
            </a:xfrm>
            <a:custGeom>
              <a:avLst/>
              <a:gdLst/>
              <a:ahLst/>
              <a:cxnLst/>
              <a:rect l="l" t="t" r="r" b="b"/>
              <a:pathLst>
                <a:path w="651510" h="198754">
                  <a:moveTo>
                    <a:pt x="3403" y="0"/>
                  </a:moveTo>
                  <a:lnTo>
                    <a:pt x="0" y="0"/>
                  </a:lnTo>
                  <a:lnTo>
                    <a:pt x="0" y="198374"/>
                  </a:lnTo>
                  <a:lnTo>
                    <a:pt x="3403" y="198374"/>
                  </a:lnTo>
                  <a:lnTo>
                    <a:pt x="3403" y="0"/>
                  </a:lnTo>
                  <a:close/>
                </a:path>
                <a:path w="651510" h="198754">
                  <a:moveTo>
                    <a:pt x="122961" y="130441"/>
                  </a:moveTo>
                  <a:lnTo>
                    <a:pt x="79590" y="130441"/>
                  </a:lnTo>
                  <a:lnTo>
                    <a:pt x="79590" y="94361"/>
                  </a:lnTo>
                  <a:lnTo>
                    <a:pt x="118503" y="94361"/>
                  </a:lnTo>
                  <a:lnTo>
                    <a:pt x="118503" y="83667"/>
                  </a:lnTo>
                  <a:lnTo>
                    <a:pt x="79590" y="83667"/>
                  </a:lnTo>
                  <a:lnTo>
                    <a:pt x="79590" y="52044"/>
                  </a:lnTo>
                  <a:lnTo>
                    <a:pt x="120726" y="52044"/>
                  </a:lnTo>
                  <a:lnTo>
                    <a:pt x="120726" y="41198"/>
                  </a:lnTo>
                  <a:lnTo>
                    <a:pt x="66675" y="41198"/>
                  </a:lnTo>
                  <a:lnTo>
                    <a:pt x="66675" y="141287"/>
                  </a:lnTo>
                  <a:lnTo>
                    <a:pt x="122961" y="141287"/>
                  </a:lnTo>
                  <a:lnTo>
                    <a:pt x="122961" y="130441"/>
                  </a:lnTo>
                  <a:close/>
                </a:path>
                <a:path w="651510" h="198754">
                  <a:moveTo>
                    <a:pt x="195427" y="141274"/>
                  </a:moveTo>
                  <a:lnTo>
                    <a:pt x="170180" y="104152"/>
                  </a:lnTo>
                  <a:lnTo>
                    <a:pt x="194678" y="69405"/>
                  </a:lnTo>
                  <a:lnTo>
                    <a:pt x="180581" y="69405"/>
                  </a:lnTo>
                  <a:lnTo>
                    <a:pt x="170484" y="84696"/>
                  </a:lnTo>
                  <a:lnTo>
                    <a:pt x="165722" y="92278"/>
                  </a:lnTo>
                  <a:lnTo>
                    <a:pt x="163347" y="96583"/>
                  </a:lnTo>
                  <a:lnTo>
                    <a:pt x="162902" y="96583"/>
                  </a:lnTo>
                  <a:lnTo>
                    <a:pt x="158305" y="88861"/>
                  </a:lnTo>
                  <a:lnTo>
                    <a:pt x="145376" y="69405"/>
                  </a:lnTo>
                  <a:lnTo>
                    <a:pt x="130835" y="69405"/>
                  </a:lnTo>
                  <a:lnTo>
                    <a:pt x="155181" y="104597"/>
                  </a:lnTo>
                  <a:lnTo>
                    <a:pt x="129641" y="141274"/>
                  </a:lnTo>
                  <a:lnTo>
                    <a:pt x="144043" y="141274"/>
                  </a:lnTo>
                  <a:lnTo>
                    <a:pt x="157111" y="120789"/>
                  </a:lnTo>
                  <a:lnTo>
                    <a:pt x="159639" y="117068"/>
                  </a:lnTo>
                  <a:lnTo>
                    <a:pt x="162013" y="112623"/>
                  </a:lnTo>
                  <a:lnTo>
                    <a:pt x="162306" y="112623"/>
                  </a:lnTo>
                  <a:lnTo>
                    <a:pt x="167208" y="120929"/>
                  </a:lnTo>
                  <a:lnTo>
                    <a:pt x="180581" y="141274"/>
                  </a:lnTo>
                  <a:lnTo>
                    <a:pt x="195427" y="141274"/>
                  </a:lnTo>
                  <a:close/>
                </a:path>
                <a:path w="651510" h="198754">
                  <a:moveTo>
                    <a:pt x="244436" y="69405"/>
                  </a:moveTo>
                  <a:lnTo>
                    <a:pt x="225729" y="69405"/>
                  </a:lnTo>
                  <a:lnTo>
                    <a:pt x="225729" y="52184"/>
                  </a:lnTo>
                  <a:lnTo>
                    <a:pt x="212953" y="56197"/>
                  </a:lnTo>
                  <a:lnTo>
                    <a:pt x="212953" y="69405"/>
                  </a:lnTo>
                  <a:lnTo>
                    <a:pt x="201815" y="69405"/>
                  </a:lnTo>
                  <a:lnTo>
                    <a:pt x="201815" y="79362"/>
                  </a:lnTo>
                  <a:lnTo>
                    <a:pt x="212953" y="79362"/>
                  </a:lnTo>
                  <a:lnTo>
                    <a:pt x="212953" y="127025"/>
                  </a:lnTo>
                  <a:lnTo>
                    <a:pt x="214299" y="133413"/>
                  </a:lnTo>
                  <a:lnTo>
                    <a:pt x="218008" y="137274"/>
                  </a:lnTo>
                  <a:lnTo>
                    <a:pt x="221119" y="140843"/>
                  </a:lnTo>
                  <a:lnTo>
                    <a:pt x="226021" y="142913"/>
                  </a:lnTo>
                  <a:lnTo>
                    <a:pt x="237159" y="142913"/>
                  </a:lnTo>
                  <a:lnTo>
                    <a:pt x="241173" y="142024"/>
                  </a:lnTo>
                  <a:lnTo>
                    <a:pt x="243700" y="140982"/>
                  </a:lnTo>
                  <a:lnTo>
                    <a:pt x="243103" y="131191"/>
                  </a:lnTo>
                  <a:lnTo>
                    <a:pt x="241173" y="131775"/>
                  </a:lnTo>
                  <a:lnTo>
                    <a:pt x="239090" y="132080"/>
                  </a:lnTo>
                  <a:lnTo>
                    <a:pt x="228244" y="132080"/>
                  </a:lnTo>
                  <a:lnTo>
                    <a:pt x="225729" y="127025"/>
                  </a:lnTo>
                  <a:lnTo>
                    <a:pt x="225729" y="79362"/>
                  </a:lnTo>
                  <a:lnTo>
                    <a:pt x="244436" y="79362"/>
                  </a:lnTo>
                  <a:lnTo>
                    <a:pt x="244436" y="69405"/>
                  </a:lnTo>
                  <a:close/>
                </a:path>
                <a:path w="651510" h="198754">
                  <a:moveTo>
                    <a:pt x="316458" y="101625"/>
                  </a:moveTo>
                  <a:lnTo>
                    <a:pt x="316052" y="98361"/>
                  </a:lnTo>
                  <a:lnTo>
                    <a:pt x="315214" y="91541"/>
                  </a:lnTo>
                  <a:lnTo>
                    <a:pt x="315112" y="90766"/>
                  </a:lnTo>
                  <a:lnTo>
                    <a:pt x="310400" y="79743"/>
                  </a:lnTo>
                  <a:lnTo>
                    <a:pt x="307606" y="77127"/>
                  </a:lnTo>
                  <a:lnTo>
                    <a:pt x="303834" y="73596"/>
                  </a:lnTo>
                  <a:lnTo>
                    <a:pt x="303834" y="98361"/>
                  </a:lnTo>
                  <a:lnTo>
                    <a:pt x="265658" y="98361"/>
                  </a:lnTo>
                  <a:lnTo>
                    <a:pt x="267296" y="91541"/>
                  </a:lnTo>
                  <a:lnTo>
                    <a:pt x="267347" y="91325"/>
                  </a:lnTo>
                  <a:lnTo>
                    <a:pt x="267627" y="90766"/>
                  </a:lnTo>
                  <a:lnTo>
                    <a:pt x="271119" y="84353"/>
                  </a:lnTo>
                  <a:lnTo>
                    <a:pt x="277025" y="79286"/>
                  </a:lnTo>
                  <a:lnTo>
                    <a:pt x="276707" y="79286"/>
                  </a:lnTo>
                  <a:lnTo>
                    <a:pt x="285711" y="77127"/>
                  </a:lnTo>
                  <a:lnTo>
                    <a:pt x="294767" y="79286"/>
                  </a:lnTo>
                  <a:lnTo>
                    <a:pt x="300342" y="84632"/>
                  </a:lnTo>
                  <a:lnTo>
                    <a:pt x="303047" y="91325"/>
                  </a:lnTo>
                  <a:lnTo>
                    <a:pt x="303136" y="91541"/>
                  </a:lnTo>
                  <a:lnTo>
                    <a:pt x="303834" y="98361"/>
                  </a:lnTo>
                  <a:lnTo>
                    <a:pt x="303834" y="73596"/>
                  </a:lnTo>
                  <a:lnTo>
                    <a:pt x="301294" y="71208"/>
                  </a:lnTo>
                  <a:lnTo>
                    <a:pt x="286753" y="67767"/>
                  </a:lnTo>
                  <a:lnTo>
                    <a:pt x="272656" y="70777"/>
                  </a:lnTo>
                  <a:lnTo>
                    <a:pt x="262051" y="79019"/>
                  </a:lnTo>
                  <a:lnTo>
                    <a:pt x="255371" y="91325"/>
                  </a:lnTo>
                  <a:lnTo>
                    <a:pt x="253072" y="106375"/>
                  </a:lnTo>
                  <a:lnTo>
                    <a:pt x="253047" y="106527"/>
                  </a:lnTo>
                  <a:lnTo>
                    <a:pt x="255460" y="121361"/>
                  </a:lnTo>
                  <a:lnTo>
                    <a:pt x="262305" y="132664"/>
                  </a:lnTo>
                  <a:lnTo>
                    <a:pt x="262420" y="132854"/>
                  </a:lnTo>
                  <a:lnTo>
                    <a:pt x="273710" y="140398"/>
                  </a:lnTo>
                  <a:lnTo>
                    <a:pt x="274218" y="140398"/>
                  </a:lnTo>
                  <a:lnTo>
                    <a:pt x="288378" y="142913"/>
                  </a:lnTo>
                  <a:lnTo>
                    <a:pt x="299821" y="142913"/>
                  </a:lnTo>
                  <a:lnTo>
                    <a:pt x="307695" y="140398"/>
                  </a:lnTo>
                  <a:lnTo>
                    <a:pt x="312293" y="138303"/>
                  </a:lnTo>
                  <a:lnTo>
                    <a:pt x="310997" y="132854"/>
                  </a:lnTo>
                  <a:lnTo>
                    <a:pt x="310946" y="132664"/>
                  </a:lnTo>
                  <a:lnTo>
                    <a:pt x="310070" y="128955"/>
                  </a:lnTo>
                  <a:lnTo>
                    <a:pt x="305168" y="131025"/>
                  </a:lnTo>
                  <a:lnTo>
                    <a:pt x="299516" y="132664"/>
                  </a:lnTo>
                  <a:lnTo>
                    <a:pt x="290169" y="132664"/>
                  </a:lnTo>
                  <a:lnTo>
                    <a:pt x="280847" y="131254"/>
                  </a:lnTo>
                  <a:lnTo>
                    <a:pt x="273050" y="126822"/>
                  </a:lnTo>
                  <a:lnTo>
                    <a:pt x="267652" y="119075"/>
                  </a:lnTo>
                  <a:lnTo>
                    <a:pt x="265518" y="107721"/>
                  </a:lnTo>
                  <a:lnTo>
                    <a:pt x="316001" y="107721"/>
                  </a:lnTo>
                  <a:lnTo>
                    <a:pt x="316141" y="106527"/>
                  </a:lnTo>
                  <a:lnTo>
                    <a:pt x="316458" y="104305"/>
                  </a:lnTo>
                  <a:lnTo>
                    <a:pt x="316458" y="101625"/>
                  </a:lnTo>
                  <a:close/>
                </a:path>
                <a:path w="651510" h="198754">
                  <a:moveTo>
                    <a:pt x="393814" y="98361"/>
                  </a:moveTo>
                  <a:lnTo>
                    <a:pt x="391248" y="83185"/>
                  </a:lnTo>
                  <a:lnTo>
                    <a:pt x="384848" y="73825"/>
                  </a:lnTo>
                  <a:lnTo>
                    <a:pt x="376593" y="69088"/>
                  </a:lnTo>
                  <a:lnTo>
                    <a:pt x="368427" y="67779"/>
                  </a:lnTo>
                  <a:lnTo>
                    <a:pt x="360197" y="68935"/>
                  </a:lnTo>
                  <a:lnTo>
                    <a:pt x="353428" y="71970"/>
                  </a:lnTo>
                  <a:lnTo>
                    <a:pt x="348208" y="76301"/>
                  </a:lnTo>
                  <a:lnTo>
                    <a:pt x="344665" y="81292"/>
                  </a:lnTo>
                  <a:lnTo>
                    <a:pt x="344360" y="81292"/>
                  </a:lnTo>
                  <a:lnTo>
                    <a:pt x="343623" y="69405"/>
                  </a:lnTo>
                  <a:lnTo>
                    <a:pt x="332041" y="69405"/>
                  </a:lnTo>
                  <a:lnTo>
                    <a:pt x="332486" y="75349"/>
                  </a:lnTo>
                  <a:lnTo>
                    <a:pt x="332638" y="81432"/>
                  </a:lnTo>
                  <a:lnTo>
                    <a:pt x="332638" y="88861"/>
                  </a:lnTo>
                  <a:lnTo>
                    <a:pt x="332638" y="141287"/>
                  </a:lnTo>
                  <a:lnTo>
                    <a:pt x="345706" y="141287"/>
                  </a:lnTo>
                  <a:lnTo>
                    <a:pt x="345706" y="95846"/>
                  </a:lnTo>
                  <a:lnTo>
                    <a:pt x="345998" y="93611"/>
                  </a:lnTo>
                  <a:lnTo>
                    <a:pt x="346595" y="91986"/>
                  </a:lnTo>
                  <a:lnTo>
                    <a:pt x="348830" y="84709"/>
                  </a:lnTo>
                  <a:lnTo>
                    <a:pt x="355498" y="78613"/>
                  </a:lnTo>
                  <a:lnTo>
                    <a:pt x="364109" y="78613"/>
                  </a:lnTo>
                  <a:lnTo>
                    <a:pt x="371906" y="80302"/>
                  </a:lnTo>
                  <a:lnTo>
                    <a:pt x="377050" y="84886"/>
                  </a:lnTo>
                  <a:lnTo>
                    <a:pt x="379882" y="91643"/>
                  </a:lnTo>
                  <a:lnTo>
                    <a:pt x="380746" y="99847"/>
                  </a:lnTo>
                  <a:lnTo>
                    <a:pt x="380746" y="141287"/>
                  </a:lnTo>
                  <a:lnTo>
                    <a:pt x="393814" y="141287"/>
                  </a:lnTo>
                  <a:lnTo>
                    <a:pt x="393814" y="98361"/>
                  </a:lnTo>
                  <a:close/>
                </a:path>
                <a:path w="651510" h="198754">
                  <a:moveTo>
                    <a:pt x="457073" y="121234"/>
                  </a:moveTo>
                  <a:lnTo>
                    <a:pt x="428866" y="95986"/>
                  </a:lnTo>
                  <a:lnTo>
                    <a:pt x="424561" y="93319"/>
                  </a:lnTo>
                  <a:lnTo>
                    <a:pt x="424561" y="82029"/>
                  </a:lnTo>
                  <a:lnTo>
                    <a:pt x="428866" y="77571"/>
                  </a:lnTo>
                  <a:lnTo>
                    <a:pt x="443268" y="77571"/>
                  </a:lnTo>
                  <a:lnTo>
                    <a:pt x="448462" y="79946"/>
                  </a:lnTo>
                  <a:lnTo>
                    <a:pt x="451281" y="81737"/>
                  </a:lnTo>
                  <a:lnTo>
                    <a:pt x="454558" y="72224"/>
                  </a:lnTo>
                  <a:lnTo>
                    <a:pt x="450545" y="69850"/>
                  </a:lnTo>
                  <a:lnTo>
                    <a:pt x="444157" y="67767"/>
                  </a:lnTo>
                  <a:lnTo>
                    <a:pt x="436892" y="67767"/>
                  </a:lnTo>
                  <a:lnTo>
                    <a:pt x="426491" y="69443"/>
                  </a:lnTo>
                  <a:lnTo>
                    <a:pt x="418680" y="73977"/>
                  </a:lnTo>
                  <a:lnTo>
                    <a:pt x="413778" y="80683"/>
                  </a:lnTo>
                  <a:lnTo>
                    <a:pt x="412076" y="88861"/>
                  </a:lnTo>
                  <a:lnTo>
                    <a:pt x="413232" y="95034"/>
                  </a:lnTo>
                  <a:lnTo>
                    <a:pt x="416737" y="100545"/>
                  </a:lnTo>
                  <a:lnTo>
                    <a:pt x="422668" y="105295"/>
                  </a:lnTo>
                  <a:lnTo>
                    <a:pt x="431088" y="109207"/>
                  </a:lnTo>
                  <a:lnTo>
                    <a:pt x="440740" y="112763"/>
                  </a:lnTo>
                  <a:lnTo>
                    <a:pt x="444449" y="116179"/>
                  </a:lnTo>
                  <a:lnTo>
                    <a:pt x="444449" y="128358"/>
                  </a:lnTo>
                  <a:lnTo>
                    <a:pt x="440004" y="133108"/>
                  </a:lnTo>
                  <a:lnTo>
                    <a:pt x="423964" y="133108"/>
                  </a:lnTo>
                  <a:lnTo>
                    <a:pt x="417131" y="130441"/>
                  </a:lnTo>
                  <a:lnTo>
                    <a:pt x="413270" y="127914"/>
                  </a:lnTo>
                  <a:lnTo>
                    <a:pt x="410006" y="137858"/>
                  </a:lnTo>
                  <a:lnTo>
                    <a:pt x="415048" y="140830"/>
                  </a:lnTo>
                  <a:lnTo>
                    <a:pt x="422325" y="142913"/>
                  </a:lnTo>
                  <a:lnTo>
                    <a:pt x="430199" y="142913"/>
                  </a:lnTo>
                  <a:lnTo>
                    <a:pt x="441604" y="141300"/>
                  </a:lnTo>
                  <a:lnTo>
                    <a:pt x="450037" y="136817"/>
                  </a:lnTo>
                  <a:lnTo>
                    <a:pt x="455269" y="129946"/>
                  </a:lnTo>
                  <a:lnTo>
                    <a:pt x="457073" y="121234"/>
                  </a:lnTo>
                  <a:close/>
                </a:path>
                <a:path w="651510" h="198754">
                  <a:moveTo>
                    <a:pt x="486930" y="69405"/>
                  </a:moveTo>
                  <a:lnTo>
                    <a:pt x="473862" y="69405"/>
                  </a:lnTo>
                  <a:lnTo>
                    <a:pt x="473862" y="141274"/>
                  </a:lnTo>
                  <a:lnTo>
                    <a:pt x="486930" y="141274"/>
                  </a:lnTo>
                  <a:lnTo>
                    <a:pt x="486930" y="69405"/>
                  </a:lnTo>
                  <a:close/>
                </a:path>
                <a:path w="651510" h="198754">
                  <a:moveTo>
                    <a:pt x="488556" y="53657"/>
                  </a:moveTo>
                  <a:lnTo>
                    <a:pt x="488416" y="49212"/>
                  </a:lnTo>
                  <a:lnTo>
                    <a:pt x="488416" y="44602"/>
                  </a:lnTo>
                  <a:lnTo>
                    <a:pt x="485292" y="41046"/>
                  </a:lnTo>
                  <a:lnTo>
                    <a:pt x="475640" y="41046"/>
                  </a:lnTo>
                  <a:lnTo>
                    <a:pt x="472224" y="44602"/>
                  </a:lnTo>
                  <a:lnTo>
                    <a:pt x="472224" y="53657"/>
                  </a:lnTo>
                  <a:lnTo>
                    <a:pt x="475500" y="57226"/>
                  </a:lnTo>
                  <a:lnTo>
                    <a:pt x="485292" y="57226"/>
                  </a:lnTo>
                  <a:lnTo>
                    <a:pt x="488556" y="53657"/>
                  </a:lnTo>
                  <a:close/>
                </a:path>
                <a:path w="651510" h="198754">
                  <a:moveTo>
                    <a:pt x="573659" y="104762"/>
                  </a:moveTo>
                  <a:lnTo>
                    <a:pt x="560222" y="75361"/>
                  </a:lnTo>
                  <a:lnTo>
                    <a:pt x="560222" y="104762"/>
                  </a:lnTo>
                  <a:lnTo>
                    <a:pt x="560171" y="105943"/>
                  </a:lnTo>
                  <a:lnTo>
                    <a:pt x="558596" y="116446"/>
                  </a:lnTo>
                  <a:lnTo>
                    <a:pt x="554050" y="125234"/>
                  </a:lnTo>
                  <a:lnTo>
                    <a:pt x="547128" y="131038"/>
                  </a:lnTo>
                  <a:lnTo>
                    <a:pt x="538454" y="133121"/>
                  </a:lnTo>
                  <a:lnTo>
                    <a:pt x="529729" y="131038"/>
                  </a:lnTo>
                  <a:lnTo>
                    <a:pt x="522770" y="125234"/>
                  </a:lnTo>
                  <a:lnTo>
                    <a:pt x="518236" y="116446"/>
                  </a:lnTo>
                  <a:lnTo>
                    <a:pt x="516686" y="105943"/>
                  </a:lnTo>
                  <a:lnTo>
                    <a:pt x="516712" y="104762"/>
                  </a:lnTo>
                  <a:lnTo>
                    <a:pt x="538759" y="77584"/>
                  </a:lnTo>
                  <a:lnTo>
                    <a:pt x="548627" y="80187"/>
                  </a:lnTo>
                  <a:lnTo>
                    <a:pt x="555307" y="86829"/>
                  </a:lnTo>
                  <a:lnTo>
                    <a:pt x="559092" y="95745"/>
                  </a:lnTo>
                  <a:lnTo>
                    <a:pt x="560222" y="104762"/>
                  </a:lnTo>
                  <a:lnTo>
                    <a:pt x="560222" y="75361"/>
                  </a:lnTo>
                  <a:lnTo>
                    <a:pt x="553161" y="70459"/>
                  </a:lnTo>
                  <a:lnTo>
                    <a:pt x="539051" y="67779"/>
                  </a:lnTo>
                  <a:lnTo>
                    <a:pt x="524510" y="70459"/>
                  </a:lnTo>
                  <a:lnTo>
                    <a:pt x="524916" y="70459"/>
                  </a:lnTo>
                  <a:lnTo>
                    <a:pt x="513765" y="77838"/>
                  </a:lnTo>
                  <a:lnTo>
                    <a:pt x="506183" y="89827"/>
                  </a:lnTo>
                  <a:lnTo>
                    <a:pt x="503605" y="104762"/>
                  </a:lnTo>
                  <a:lnTo>
                    <a:pt x="503529" y="105206"/>
                  </a:lnTo>
                  <a:lnTo>
                    <a:pt x="503415" y="105943"/>
                  </a:lnTo>
                  <a:lnTo>
                    <a:pt x="506056" y="121310"/>
                  </a:lnTo>
                  <a:lnTo>
                    <a:pt x="513346" y="132956"/>
                  </a:lnTo>
                  <a:lnTo>
                    <a:pt x="524268" y="140335"/>
                  </a:lnTo>
                  <a:lnTo>
                    <a:pt x="537870" y="142925"/>
                  </a:lnTo>
                  <a:lnTo>
                    <a:pt x="550786" y="140703"/>
                  </a:lnTo>
                  <a:lnTo>
                    <a:pt x="562279" y="133807"/>
                  </a:lnTo>
                  <a:lnTo>
                    <a:pt x="562749" y="133121"/>
                  </a:lnTo>
                  <a:lnTo>
                    <a:pt x="570509" y="121932"/>
                  </a:lnTo>
                  <a:lnTo>
                    <a:pt x="573430" y="105943"/>
                  </a:lnTo>
                  <a:lnTo>
                    <a:pt x="573519" y="105498"/>
                  </a:lnTo>
                  <a:lnTo>
                    <a:pt x="573570" y="105206"/>
                  </a:lnTo>
                  <a:lnTo>
                    <a:pt x="573659" y="104762"/>
                  </a:lnTo>
                  <a:close/>
                </a:path>
                <a:path w="651510" h="198754">
                  <a:moveTo>
                    <a:pt x="651306" y="98361"/>
                  </a:moveTo>
                  <a:lnTo>
                    <a:pt x="648741" y="83185"/>
                  </a:lnTo>
                  <a:lnTo>
                    <a:pt x="642340" y="73825"/>
                  </a:lnTo>
                  <a:lnTo>
                    <a:pt x="634085" y="69088"/>
                  </a:lnTo>
                  <a:lnTo>
                    <a:pt x="625919" y="67779"/>
                  </a:lnTo>
                  <a:lnTo>
                    <a:pt x="617689" y="68935"/>
                  </a:lnTo>
                  <a:lnTo>
                    <a:pt x="610908" y="71970"/>
                  </a:lnTo>
                  <a:lnTo>
                    <a:pt x="605701" y="76301"/>
                  </a:lnTo>
                  <a:lnTo>
                    <a:pt x="602157" y="81292"/>
                  </a:lnTo>
                  <a:lnTo>
                    <a:pt x="601853" y="81292"/>
                  </a:lnTo>
                  <a:lnTo>
                    <a:pt x="601116" y="69405"/>
                  </a:lnTo>
                  <a:lnTo>
                    <a:pt x="589534" y="69405"/>
                  </a:lnTo>
                  <a:lnTo>
                    <a:pt x="589978" y="75349"/>
                  </a:lnTo>
                  <a:lnTo>
                    <a:pt x="590130" y="81432"/>
                  </a:lnTo>
                  <a:lnTo>
                    <a:pt x="590130" y="88861"/>
                  </a:lnTo>
                  <a:lnTo>
                    <a:pt x="590130" y="141287"/>
                  </a:lnTo>
                  <a:lnTo>
                    <a:pt x="603199" y="141287"/>
                  </a:lnTo>
                  <a:lnTo>
                    <a:pt x="603199" y="95846"/>
                  </a:lnTo>
                  <a:lnTo>
                    <a:pt x="603491" y="93611"/>
                  </a:lnTo>
                  <a:lnTo>
                    <a:pt x="604088" y="91986"/>
                  </a:lnTo>
                  <a:lnTo>
                    <a:pt x="606323" y="84709"/>
                  </a:lnTo>
                  <a:lnTo>
                    <a:pt x="612990" y="78613"/>
                  </a:lnTo>
                  <a:lnTo>
                    <a:pt x="621601" y="78613"/>
                  </a:lnTo>
                  <a:lnTo>
                    <a:pt x="629399" y="80302"/>
                  </a:lnTo>
                  <a:lnTo>
                    <a:pt x="634542" y="84886"/>
                  </a:lnTo>
                  <a:lnTo>
                    <a:pt x="637374" y="91643"/>
                  </a:lnTo>
                  <a:lnTo>
                    <a:pt x="638238" y="99847"/>
                  </a:lnTo>
                  <a:lnTo>
                    <a:pt x="638238" y="141287"/>
                  </a:lnTo>
                  <a:lnTo>
                    <a:pt x="651306" y="141287"/>
                  </a:lnTo>
                  <a:lnTo>
                    <a:pt x="651306" y="98361"/>
                  </a:lnTo>
                  <a:close/>
                </a:path>
              </a:pathLst>
            </a:custGeom>
            <a:solidFill>
              <a:srgbClr val="FFFFFF"/>
            </a:solidFill>
          </p:spPr>
          <p:txBody>
            <a:bodyPr wrap="square" lIns="0" tIns="0" rIns="0" bIns="0" rtlCol="0"/>
            <a:lstStyle/>
            <a:p>
              <a:endParaRPr/>
            </a:p>
          </p:txBody>
        </p:sp>
      </p:grpSp>
      <p:grpSp>
        <p:nvGrpSpPr>
          <p:cNvPr id="8" name="object 8"/>
          <p:cNvGrpSpPr/>
          <p:nvPr/>
        </p:nvGrpSpPr>
        <p:grpSpPr>
          <a:xfrm>
            <a:off x="457204" y="3783764"/>
            <a:ext cx="2160905" cy="2160905"/>
            <a:chOff x="457200" y="3783761"/>
            <a:chExt cx="2160905" cy="2160905"/>
          </a:xfrm>
        </p:grpSpPr>
        <p:pic>
          <p:nvPicPr>
            <p:cNvPr id="9" name="object 9"/>
            <p:cNvPicPr/>
            <p:nvPr/>
          </p:nvPicPr>
          <p:blipFill>
            <a:blip r:embed="rId3" cstate="print"/>
            <a:stretch>
              <a:fillRect/>
            </a:stretch>
          </p:blipFill>
          <p:spPr>
            <a:xfrm>
              <a:off x="463105" y="3789679"/>
              <a:ext cx="2148801" cy="2148801"/>
            </a:xfrm>
            <a:prstGeom prst="rect">
              <a:avLst/>
            </a:prstGeom>
            <a:ln>
              <a:solidFill>
                <a:srgbClr val="7BBD00"/>
              </a:solidFill>
            </a:ln>
          </p:spPr>
        </p:pic>
        <p:sp>
          <p:nvSpPr>
            <p:cNvPr id="10" name="object 10"/>
            <p:cNvSpPr/>
            <p:nvPr/>
          </p:nvSpPr>
          <p:spPr>
            <a:xfrm>
              <a:off x="463105" y="3789667"/>
              <a:ext cx="2148840" cy="2148840"/>
            </a:xfrm>
            <a:custGeom>
              <a:avLst/>
              <a:gdLst/>
              <a:ahLst/>
              <a:cxnLst/>
              <a:rect l="l" t="t" r="r" b="b"/>
              <a:pathLst>
                <a:path w="2148840" h="2148840">
                  <a:moveTo>
                    <a:pt x="0" y="2148814"/>
                  </a:moveTo>
                  <a:lnTo>
                    <a:pt x="2148814" y="2148814"/>
                  </a:lnTo>
                  <a:lnTo>
                    <a:pt x="2148814" y="0"/>
                  </a:lnTo>
                  <a:lnTo>
                    <a:pt x="0" y="0"/>
                  </a:lnTo>
                  <a:lnTo>
                    <a:pt x="0" y="2148814"/>
                  </a:lnTo>
                  <a:close/>
                </a:path>
              </a:pathLst>
            </a:custGeom>
            <a:ln w="11811">
              <a:solidFill>
                <a:srgbClr val="7BBD00"/>
              </a:solidFill>
            </a:ln>
          </p:spPr>
          <p:txBody>
            <a:bodyPr wrap="square" lIns="0" tIns="0" rIns="0" bIns="0" rtlCol="0"/>
            <a:lstStyle/>
            <a:p>
              <a:endParaRPr/>
            </a:p>
          </p:txBody>
        </p:sp>
      </p:grpSp>
      <p:grpSp>
        <p:nvGrpSpPr>
          <p:cNvPr id="11" name="object 11"/>
          <p:cNvGrpSpPr/>
          <p:nvPr/>
        </p:nvGrpSpPr>
        <p:grpSpPr>
          <a:xfrm>
            <a:off x="457204" y="6157383"/>
            <a:ext cx="2160905" cy="2160905"/>
            <a:chOff x="457200" y="6157379"/>
            <a:chExt cx="2160905" cy="2160905"/>
          </a:xfrm>
        </p:grpSpPr>
        <p:pic>
          <p:nvPicPr>
            <p:cNvPr id="12" name="object 12"/>
            <p:cNvPicPr/>
            <p:nvPr/>
          </p:nvPicPr>
          <p:blipFill>
            <a:blip r:embed="rId4" cstate="print"/>
            <a:stretch>
              <a:fillRect/>
            </a:stretch>
          </p:blipFill>
          <p:spPr>
            <a:xfrm>
              <a:off x="463105" y="6163284"/>
              <a:ext cx="2148801" cy="2148801"/>
            </a:xfrm>
            <a:prstGeom prst="rect">
              <a:avLst/>
            </a:prstGeom>
            <a:ln>
              <a:solidFill>
                <a:srgbClr val="7BBD00"/>
              </a:solidFill>
            </a:ln>
          </p:spPr>
        </p:pic>
        <p:sp>
          <p:nvSpPr>
            <p:cNvPr id="13" name="object 13"/>
            <p:cNvSpPr/>
            <p:nvPr/>
          </p:nvSpPr>
          <p:spPr>
            <a:xfrm>
              <a:off x="463105" y="6163284"/>
              <a:ext cx="2148840" cy="2148840"/>
            </a:xfrm>
            <a:custGeom>
              <a:avLst/>
              <a:gdLst/>
              <a:ahLst/>
              <a:cxnLst/>
              <a:rect l="l" t="t" r="r" b="b"/>
              <a:pathLst>
                <a:path w="2148840" h="2148840">
                  <a:moveTo>
                    <a:pt x="0" y="2148814"/>
                  </a:moveTo>
                  <a:lnTo>
                    <a:pt x="2148814" y="2148814"/>
                  </a:lnTo>
                  <a:lnTo>
                    <a:pt x="2148814" y="0"/>
                  </a:lnTo>
                  <a:lnTo>
                    <a:pt x="0" y="0"/>
                  </a:lnTo>
                  <a:lnTo>
                    <a:pt x="0" y="2148814"/>
                  </a:lnTo>
                  <a:close/>
                </a:path>
              </a:pathLst>
            </a:custGeom>
            <a:ln w="11811">
              <a:solidFill>
                <a:srgbClr val="7BBD00"/>
              </a:solidFill>
            </a:ln>
          </p:spPr>
          <p:txBody>
            <a:bodyPr wrap="square" lIns="0" tIns="0" rIns="0" bIns="0" rtlCol="0"/>
            <a:lstStyle/>
            <a:p>
              <a:endParaRPr/>
            </a:p>
          </p:txBody>
        </p:sp>
      </p:grpSp>
      <p:sp>
        <p:nvSpPr>
          <p:cNvPr id="14" name="object 14"/>
          <p:cNvSpPr txBox="1"/>
          <p:nvPr/>
        </p:nvSpPr>
        <p:spPr>
          <a:xfrm>
            <a:off x="2913382" y="4130077"/>
            <a:ext cx="3880485" cy="1329338"/>
          </a:xfrm>
          <a:prstGeom prst="rect">
            <a:avLst/>
          </a:prstGeom>
        </p:spPr>
        <p:txBody>
          <a:bodyPr vert="horz" wrap="square" lIns="0" tIns="12700" rIns="0" bIns="0" rtlCol="0">
            <a:spAutoFit/>
          </a:bodyPr>
          <a:lstStyle/>
          <a:p>
            <a:pPr marL="12701">
              <a:spcBef>
                <a:spcPts val="100"/>
              </a:spcBef>
            </a:pPr>
            <a:r>
              <a:rPr dirty="0">
                <a:solidFill>
                  <a:srgbClr val="000000"/>
                </a:solidFill>
                <a:latin typeface="Metropolis" panose="00000500000000000000" pitchFamily="50" charset="0"/>
                <a:cs typeface="Gotham Bold"/>
              </a:rPr>
              <a:t>Success</a:t>
            </a:r>
            <a:r>
              <a:rPr spc="-66" dirty="0">
                <a:solidFill>
                  <a:srgbClr val="000000"/>
                </a:solidFill>
                <a:latin typeface="Metropolis" panose="00000500000000000000" pitchFamily="50" charset="0"/>
                <a:cs typeface="Gotham Bold"/>
              </a:rPr>
              <a:t> </a:t>
            </a:r>
            <a:r>
              <a:rPr dirty="0">
                <a:solidFill>
                  <a:srgbClr val="000000"/>
                </a:solidFill>
                <a:latin typeface="Metropolis" panose="00000500000000000000" pitchFamily="50" charset="0"/>
                <a:cs typeface="Gotham Bold"/>
              </a:rPr>
              <a:t>Story</a:t>
            </a:r>
            <a:r>
              <a:rPr spc="-66" dirty="0">
                <a:solidFill>
                  <a:srgbClr val="000000"/>
                </a:solidFill>
                <a:latin typeface="Metropolis" panose="00000500000000000000" pitchFamily="50" charset="0"/>
                <a:cs typeface="Gotham Bold"/>
              </a:rPr>
              <a:t> </a:t>
            </a:r>
            <a:r>
              <a:rPr spc="-50" dirty="0">
                <a:solidFill>
                  <a:srgbClr val="000000"/>
                </a:solidFill>
                <a:latin typeface="Metropolis" panose="00000500000000000000" pitchFamily="50" charset="0"/>
                <a:cs typeface="Gotham Bold"/>
              </a:rPr>
              <a:t>1</a:t>
            </a:r>
            <a:endParaRPr dirty="0">
              <a:solidFill>
                <a:srgbClr val="000000"/>
              </a:solidFill>
              <a:latin typeface="Metropolis" panose="00000500000000000000" pitchFamily="50" charset="0"/>
              <a:cs typeface="Gotham Bold"/>
            </a:endParaRPr>
          </a:p>
          <a:p>
            <a:pPr marL="12701" marR="36831">
              <a:spcBef>
                <a:spcPts val="891"/>
              </a:spcBef>
            </a:pPr>
            <a:r>
              <a:rPr sz="1001" dirty="0">
                <a:latin typeface="Metropolis" panose="00000500000000000000" pitchFamily="50" charset="0"/>
                <a:cs typeface="Gotham Book"/>
              </a:rPr>
              <a:t>Equi</a:t>
            </a:r>
            <a:r>
              <a:rPr sz="1001" spc="-20" dirty="0">
                <a:latin typeface="Metropolis" panose="00000500000000000000" pitchFamily="50" charset="0"/>
                <a:cs typeface="Gotham Book"/>
              </a:rPr>
              <a:t> </a:t>
            </a:r>
            <a:r>
              <a:rPr sz="1001" dirty="0">
                <a:latin typeface="Metropolis" panose="00000500000000000000" pitchFamily="50" charset="0"/>
                <a:cs typeface="Gotham Book"/>
              </a:rPr>
              <a:t>con</a:t>
            </a:r>
            <a:r>
              <a:rPr sz="1001" spc="-20" dirty="0">
                <a:latin typeface="Metropolis" panose="00000500000000000000" pitchFamily="50" charset="0"/>
                <a:cs typeface="Gotham Book"/>
              </a:rPr>
              <a:t> </a:t>
            </a:r>
            <a:r>
              <a:rPr sz="1001" dirty="0">
                <a:latin typeface="Metropolis" panose="00000500000000000000" pitchFamily="50" charset="0"/>
                <a:cs typeface="Gotham Book"/>
              </a:rPr>
              <a:t>con</a:t>
            </a:r>
            <a:r>
              <a:rPr sz="1001" spc="-14" dirty="0">
                <a:latin typeface="Metropolis" panose="00000500000000000000" pitchFamily="50" charset="0"/>
                <a:cs typeface="Gotham Book"/>
              </a:rPr>
              <a:t> </a:t>
            </a:r>
            <a:r>
              <a:rPr sz="1001" dirty="0">
                <a:latin typeface="Metropolis" panose="00000500000000000000" pitchFamily="50" charset="0"/>
                <a:cs typeface="Gotham Book"/>
              </a:rPr>
              <a:t>re</a:t>
            </a:r>
            <a:r>
              <a:rPr sz="1001" spc="-20" dirty="0">
                <a:latin typeface="Metropolis" panose="00000500000000000000" pitchFamily="50" charset="0"/>
                <a:cs typeface="Gotham Book"/>
              </a:rPr>
              <a:t> </a:t>
            </a:r>
            <a:r>
              <a:rPr sz="1001" dirty="0">
                <a:latin typeface="Metropolis" panose="00000500000000000000" pitchFamily="50" charset="0"/>
                <a:cs typeface="Gotham Book"/>
              </a:rPr>
              <a:t>nusam</a:t>
            </a:r>
            <a:r>
              <a:rPr sz="1001" spc="-20" dirty="0">
                <a:latin typeface="Metropolis" panose="00000500000000000000" pitchFamily="50" charset="0"/>
                <a:cs typeface="Gotham Book"/>
              </a:rPr>
              <a:t> </a:t>
            </a:r>
            <a:r>
              <a:rPr sz="1001" dirty="0">
                <a:latin typeface="Metropolis" panose="00000500000000000000" pitchFamily="50" charset="0"/>
                <a:cs typeface="Gotham Book"/>
              </a:rPr>
              <a:t>voluptae</a:t>
            </a:r>
            <a:r>
              <a:rPr sz="1001" spc="-14" dirty="0">
                <a:latin typeface="Metropolis" panose="00000500000000000000" pitchFamily="50" charset="0"/>
                <a:cs typeface="Gotham Book"/>
              </a:rPr>
              <a:t> </a:t>
            </a:r>
            <a:r>
              <a:rPr sz="1001" dirty="0">
                <a:latin typeface="Metropolis" panose="00000500000000000000" pitchFamily="50" charset="0"/>
                <a:cs typeface="Gotham Book"/>
              </a:rPr>
              <a:t>is</a:t>
            </a:r>
            <a:r>
              <a:rPr sz="1001" spc="-20" dirty="0">
                <a:latin typeface="Metropolis" panose="00000500000000000000" pitchFamily="50" charset="0"/>
                <a:cs typeface="Gotham Book"/>
              </a:rPr>
              <a:t> </a:t>
            </a:r>
            <a:r>
              <a:rPr sz="1001" dirty="0">
                <a:latin typeface="Metropolis" panose="00000500000000000000" pitchFamily="50" charset="0"/>
                <a:cs typeface="Gotham Book"/>
              </a:rPr>
              <a:t>aperi</a:t>
            </a:r>
            <a:r>
              <a:rPr sz="1001" spc="-14" dirty="0">
                <a:latin typeface="Metropolis" panose="00000500000000000000" pitchFamily="50" charset="0"/>
                <a:cs typeface="Gotham Book"/>
              </a:rPr>
              <a:t> </a:t>
            </a:r>
            <a:r>
              <a:rPr sz="1001" dirty="0">
                <a:latin typeface="Metropolis" panose="00000500000000000000" pitchFamily="50" charset="0"/>
                <a:cs typeface="Gotham Book"/>
              </a:rPr>
              <a:t>ipsum,</a:t>
            </a:r>
            <a:r>
              <a:rPr sz="1001" spc="-20" dirty="0">
                <a:latin typeface="Metropolis" panose="00000500000000000000" pitchFamily="50" charset="0"/>
                <a:cs typeface="Gotham Book"/>
              </a:rPr>
              <a:t> </a:t>
            </a:r>
            <a:r>
              <a:rPr sz="1001" dirty="0">
                <a:latin typeface="Metropolis" panose="00000500000000000000" pitchFamily="50" charset="0"/>
                <a:cs typeface="Gotham Book"/>
              </a:rPr>
              <a:t>ut</a:t>
            </a:r>
            <a:r>
              <a:rPr sz="1001" spc="-20" dirty="0">
                <a:latin typeface="Metropolis" panose="00000500000000000000" pitchFamily="50" charset="0"/>
                <a:cs typeface="Gotham Book"/>
              </a:rPr>
              <a:t> </a:t>
            </a:r>
            <a:r>
              <a:rPr sz="1001" spc="-11" dirty="0">
                <a:latin typeface="Metropolis" panose="00000500000000000000" pitchFamily="50" charset="0"/>
                <a:cs typeface="Gotham Book"/>
              </a:rPr>
              <a:t>prempe</a:t>
            </a:r>
            <a:r>
              <a:rPr sz="1001" spc="500" dirty="0">
                <a:latin typeface="Metropolis" panose="00000500000000000000" pitchFamily="50" charset="0"/>
                <a:cs typeface="Gotham Book"/>
              </a:rPr>
              <a:t> </a:t>
            </a:r>
            <a:r>
              <a:rPr sz="1001" dirty="0">
                <a:latin typeface="Metropolis" panose="00000500000000000000" pitchFamily="50" charset="0"/>
                <a:cs typeface="Gotham Book"/>
              </a:rPr>
              <a:t>sit</a:t>
            </a:r>
            <a:r>
              <a:rPr sz="1001" spc="-11" dirty="0">
                <a:latin typeface="Metropolis" panose="00000500000000000000" pitchFamily="50" charset="0"/>
                <a:cs typeface="Gotham Book"/>
              </a:rPr>
              <a:t> </a:t>
            </a:r>
            <a:r>
              <a:rPr sz="1001" dirty="0">
                <a:latin typeface="Metropolis" panose="00000500000000000000" pitchFamily="50" charset="0"/>
                <a:cs typeface="Gotham Book"/>
              </a:rPr>
              <a:t>eumquam</a:t>
            </a:r>
            <a:r>
              <a:rPr sz="1001" spc="-5" dirty="0">
                <a:latin typeface="Metropolis" panose="00000500000000000000" pitchFamily="50" charset="0"/>
                <a:cs typeface="Gotham Book"/>
              </a:rPr>
              <a:t> </a:t>
            </a:r>
            <a:r>
              <a:rPr sz="1001" spc="-11" dirty="0">
                <a:latin typeface="Metropolis" panose="00000500000000000000" pitchFamily="50" charset="0"/>
                <a:cs typeface="Gotham Book"/>
              </a:rPr>
              <a:t>etur,</a:t>
            </a:r>
            <a:r>
              <a:rPr sz="1001" spc="-5" dirty="0">
                <a:latin typeface="Metropolis" panose="00000500000000000000" pitchFamily="50" charset="0"/>
                <a:cs typeface="Gotham Book"/>
              </a:rPr>
              <a:t> </a:t>
            </a:r>
            <a:r>
              <a:rPr sz="1001" dirty="0">
                <a:latin typeface="Metropolis" panose="00000500000000000000" pitchFamily="50" charset="0"/>
                <a:cs typeface="Gotham Book"/>
              </a:rPr>
              <a:t>optaquam</a:t>
            </a:r>
            <a:r>
              <a:rPr sz="1001" spc="-5" dirty="0">
                <a:latin typeface="Metropolis" panose="00000500000000000000" pitchFamily="50" charset="0"/>
                <a:cs typeface="Gotham Book"/>
              </a:rPr>
              <a:t> </a:t>
            </a:r>
            <a:r>
              <a:rPr sz="1001" dirty="0">
                <a:latin typeface="Metropolis" panose="00000500000000000000" pitchFamily="50" charset="0"/>
                <a:cs typeface="Gotham Book"/>
              </a:rPr>
              <a:t>fuga.</a:t>
            </a:r>
            <a:r>
              <a:rPr sz="1001" spc="-5" dirty="0">
                <a:latin typeface="Metropolis" panose="00000500000000000000" pitchFamily="50" charset="0"/>
                <a:cs typeface="Gotham Book"/>
              </a:rPr>
              <a:t> </a:t>
            </a:r>
            <a:r>
              <a:rPr sz="1001" dirty="0">
                <a:latin typeface="Metropolis" panose="00000500000000000000" pitchFamily="50" charset="0"/>
                <a:cs typeface="Gotham Book"/>
              </a:rPr>
              <a:t>Min</a:t>
            </a:r>
            <a:r>
              <a:rPr sz="1001" spc="-5" dirty="0">
                <a:latin typeface="Metropolis" panose="00000500000000000000" pitchFamily="50" charset="0"/>
                <a:cs typeface="Gotham Book"/>
              </a:rPr>
              <a:t> </a:t>
            </a:r>
            <a:r>
              <a:rPr sz="1001" dirty="0">
                <a:latin typeface="Metropolis" panose="00000500000000000000" pitchFamily="50" charset="0"/>
                <a:cs typeface="Gotham Book"/>
              </a:rPr>
              <a:t>pelibus.</a:t>
            </a:r>
            <a:r>
              <a:rPr sz="1001" spc="-5" dirty="0">
                <a:latin typeface="Metropolis" panose="00000500000000000000" pitchFamily="50" charset="0"/>
                <a:cs typeface="Gotham Book"/>
              </a:rPr>
              <a:t> </a:t>
            </a:r>
            <a:r>
              <a:rPr sz="1001" dirty="0">
                <a:latin typeface="Metropolis" panose="00000500000000000000" pitchFamily="50" charset="0"/>
                <a:cs typeface="Gotham Book"/>
              </a:rPr>
              <a:t>Hentur</a:t>
            </a:r>
            <a:r>
              <a:rPr sz="1001" spc="-5" dirty="0">
                <a:latin typeface="Metropolis" panose="00000500000000000000" pitchFamily="50" charset="0"/>
                <a:cs typeface="Gotham Book"/>
              </a:rPr>
              <a:t> </a:t>
            </a:r>
            <a:r>
              <a:rPr sz="1001" spc="-25" dirty="0">
                <a:latin typeface="Metropolis" panose="00000500000000000000" pitchFamily="50" charset="0"/>
                <a:cs typeface="Gotham Book"/>
              </a:rPr>
              <a:t>aut </a:t>
            </a:r>
            <a:r>
              <a:rPr sz="1001" dirty="0">
                <a:latin typeface="Metropolis" panose="00000500000000000000" pitchFamily="50" charset="0"/>
                <a:cs typeface="Gotham Book"/>
              </a:rPr>
              <a:t>au.Ximagnis</a:t>
            </a:r>
            <a:r>
              <a:rPr sz="1001" spc="-11" dirty="0">
                <a:latin typeface="Metropolis" panose="00000500000000000000" pitchFamily="50" charset="0"/>
                <a:cs typeface="Gotham Book"/>
              </a:rPr>
              <a:t> </a:t>
            </a:r>
            <a:r>
              <a:rPr sz="1001" dirty="0">
                <a:latin typeface="Metropolis" panose="00000500000000000000" pitchFamily="50" charset="0"/>
                <a:cs typeface="Gotham Book"/>
              </a:rPr>
              <a:t>ad</a:t>
            </a:r>
            <a:r>
              <a:rPr sz="1001" spc="-11" dirty="0">
                <a:latin typeface="Metropolis" panose="00000500000000000000" pitchFamily="50" charset="0"/>
                <a:cs typeface="Gotham Book"/>
              </a:rPr>
              <a:t> </a:t>
            </a:r>
            <a:r>
              <a:rPr sz="1001" dirty="0">
                <a:latin typeface="Metropolis" panose="00000500000000000000" pitchFamily="50" charset="0"/>
                <a:cs typeface="Gotham Book"/>
              </a:rPr>
              <a:t>milignatis</a:t>
            </a:r>
            <a:r>
              <a:rPr sz="1001" spc="-5" dirty="0">
                <a:latin typeface="Metropolis" panose="00000500000000000000" pitchFamily="50" charset="0"/>
                <a:cs typeface="Gotham Book"/>
              </a:rPr>
              <a:t> </a:t>
            </a:r>
            <a:r>
              <a:rPr sz="1001" dirty="0">
                <a:latin typeface="Metropolis" panose="00000500000000000000" pitchFamily="50" charset="0"/>
                <a:cs typeface="Gotham Book"/>
              </a:rPr>
              <a:t>estis</a:t>
            </a:r>
            <a:r>
              <a:rPr sz="1001" spc="-11" dirty="0">
                <a:latin typeface="Metropolis" panose="00000500000000000000" pitchFamily="50" charset="0"/>
                <a:cs typeface="Gotham Book"/>
              </a:rPr>
              <a:t> </a:t>
            </a:r>
            <a:r>
              <a:rPr sz="1001" dirty="0">
                <a:latin typeface="Metropolis" panose="00000500000000000000" pitchFamily="50" charset="0"/>
                <a:cs typeface="Gotham Book"/>
              </a:rPr>
              <a:t>eatem</a:t>
            </a:r>
            <a:r>
              <a:rPr sz="1001" spc="-11" dirty="0">
                <a:latin typeface="Metropolis" panose="00000500000000000000" pitchFamily="50" charset="0"/>
                <a:cs typeface="Gotham Book"/>
              </a:rPr>
              <a:t> </a:t>
            </a:r>
            <a:r>
              <a:rPr sz="1001" dirty="0">
                <a:latin typeface="Metropolis" panose="00000500000000000000" pitchFamily="50" charset="0"/>
                <a:cs typeface="Gotham Book"/>
              </a:rPr>
              <a:t>nates</a:t>
            </a:r>
            <a:r>
              <a:rPr sz="1001" spc="-5" dirty="0">
                <a:latin typeface="Metropolis" panose="00000500000000000000" pitchFamily="50" charset="0"/>
                <a:cs typeface="Gotham Book"/>
              </a:rPr>
              <a:t> </a:t>
            </a:r>
            <a:r>
              <a:rPr sz="1001" dirty="0">
                <a:latin typeface="Metropolis" panose="00000500000000000000" pitchFamily="50" charset="0"/>
                <a:cs typeface="Gotham Book"/>
              </a:rPr>
              <a:t>si</a:t>
            </a:r>
            <a:r>
              <a:rPr sz="1001" spc="-11" dirty="0">
                <a:latin typeface="Metropolis" panose="00000500000000000000" pitchFamily="50" charset="0"/>
                <a:cs typeface="Gotham Book"/>
              </a:rPr>
              <a:t> </a:t>
            </a:r>
            <a:r>
              <a:rPr sz="1001" dirty="0">
                <a:latin typeface="Metropolis" panose="00000500000000000000" pitchFamily="50" charset="0"/>
                <a:cs typeface="Gotham Book"/>
              </a:rPr>
              <a:t>aliquam</a:t>
            </a:r>
            <a:r>
              <a:rPr sz="1001" spc="-5" dirty="0">
                <a:latin typeface="Metropolis" panose="00000500000000000000" pitchFamily="50" charset="0"/>
                <a:cs typeface="Gotham Book"/>
              </a:rPr>
              <a:t> </a:t>
            </a:r>
            <a:r>
              <a:rPr sz="1001" spc="-11" dirty="0">
                <a:latin typeface="Metropolis" panose="00000500000000000000" pitchFamily="50" charset="0"/>
                <a:cs typeface="Gotham Book"/>
              </a:rPr>
              <a:t>velent </a:t>
            </a:r>
            <a:r>
              <a:rPr sz="1001" dirty="0">
                <a:latin typeface="Metropolis" panose="00000500000000000000" pitchFamily="50" charset="0"/>
                <a:cs typeface="Gotham Book"/>
              </a:rPr>
              <a:t>omniam</a:t>
            </a:r>
            <a:r>
              <a:rPr sz="1001" spc="-11" dirty="0">
                <a:latin typeface="Metropolis" panose="00000500000000000000" pitchFamily="50" charset="0"/>
                <a:cs typeface="Gotham Book"/>
              </a:rPr>
              <a:t> </a:t>
            </a:r>
            <a:r>
              <a:rPr sz="1001" dirty="0">
                <a:latin typeface="Metropolis" panose="00000500000000000000" pitchFamily="50" charset="0"/>
                <a:cs typeface="Gotham Book"/>
              </a:rPr>
              <a:t>natio.</a:t>
            </a:r>
            <a:r>
              <a:rPr sz="1001" spc="-5" dirty="0">
                <a:latin typeface="Metropolis" panose="00000500000000000000" pitchFamily="50" charset="0"/>
                <a:cs typeface="Gotham Book"/>
              </a:rPr>
              <a:t> </a:t>
            </a:r>
            <a:r>
              <a:rPr sz="1001" dirty="0">
                <a:latin typeface="Metropolis" panose="00000500000000000000" pitchFamily="50" charset="0"/>
                <a:cs typeface="Gotham Book"/>
              </a:rPr>
              <a:t>Nem</a:t>
            </a:r>
            <a:r>
              <a:rPr sz="1001" spc="-5" dirty="0">
                <a:latin typeface="Metropolis" panose="00000500000000000000" pitchFamily="50" charset="0"/>
                <a:cs typeface="Gotham Book"/>
              </a:rPr>
              <a:t> </a:t>
            </a:r>
            <a:r>
              <a:rPr sz="1001" dirty="0">
                <a:latin typeface="Metropolis" panose="00000500000000000000" pitchFamily="50" charset="0"/>
                <a:cs typeface="Gotham Book"/>
              </a:rPr>
              <a:t>fugitis</a:t>
            </a:r>
            <a:r>
              <a:rPr sz="1001" spc="-5" dirty="0">
                <a:latin typeface="Metropolis" panose="00000500000000000000" pitchFamily="50" charset="0"/>
                <a:cs typeface="Gotham Book"/>
              </a:rPr>
              <a:t> </a:t>
            </a:r>
            <a:r>
              <a:rPr sz="1001" dirty="0">
                <a:latin typeface="Metropolis" panose="00000500000000000000" pitchFamily="50" charset="0"/>
                <a:cs typeface="Gotham Book"/>
              </a:rPr>
              <a:t>mo</a:t>
            </a:r>
            <a:r>
              <a:rPr sz="1001" spc="-5" dirty="0">
                <a:latin typeface="Metropolis" panose="00000500000000000000" pitchFamily="50" charset="0"/>
                <a:cs typeface="Gotham Book"/>
              </a:rPr>
              <a:t> </a:t>
            </a:r>
            <a:r>
              <a:rPr sz="1001" dirty="0">
                <a:latin typeface="Metropolis" panose="00000500000000000000" pitchFamily="50" charset="0"/>
                <a:cs typeface="Gotham Book"/>
              </a:rPr>
              <a:t>qui</a:t>
            </a:r>
            <a:r>
              <a:rPr sz="1001" spc="-5" dirty="0">
                <a:latin typeface="Metropolis" panose="00000500000000000000" pitchFamily="50" charset="0"/>
                <a:cs typeface="Gotham Book"/>
              </a:rPr>
              <a:t> </a:t>
            </a:r>
            <a:r>
              <a:rPr sz="1001" dirty="0">
                <a:latin typeface="Metropolis" panose="00000500000000000000" pitchFamily="50" charset="0"/>
                <a:cs typeface="Gotham Book"/>
              </a:rPr>
              <a:t>deruptam</a:t>
            </a:r>
            <a:r>
              <a:rPr sz="1001" spc="-5" dirty="0">
                <a:latin typeface="Metropolis" panose="00000500000000000000" pitchFamily="50" charset="0"/>
                <a:cs typeface="Gotham Book"/>
              </a:rPr>
              <a:t> </a:t>
            </a:r>
            <a:r>
              <a:rPr sz="1001" dirty="0">
                <a:latin typeface="Metropolis" panose="00000500000000000000" pitchFamily="50" charset="0"/>
                <a:cs typeface="Gotham Book"/>
              </a:rPr>
              <a:t>quam</a:t>
            </a:r>
            <a:r>
              <a:rPr sz="1001" spc="-5" dirty="0">
                <a:latin typeface="Metropolis" panose="00000500000000000000" pitchFamily="50" charset="0"/>
                <a:cs typeface="Gotham Book"/>
              </a:rPr>
              <a:t> </a:t>
            </a:r>
            <a:r>
              <a:rPr sz="1001" dirty="0">
                <a:latin typeface="Metropolis" panose="00000500000000000000" pitchFamily="50" charset="0"/>
                <a:cs typeface="Gotham Book"/>
              </a:rPr>
              <a:t>as</a:t>
            </a:r>
            <a:r>
              <a:rPr sz="1001" spc="-5" dirty="0">
                <a:latin typeface="Metropolis" panose="00000500000000000000" pitchFamily="50" charset="0"/>
                <a:cs typeface="Gotham Book"/>
              </a:rPr>
              <a:t> </a:t>
            </a:r>
            <a:r>
              <a:rPr sz="1001" spc="-25" dirty="0">
                <a:latin typeface="Metropolis" panose="00000500000000000000" pitchFamily="50" charset="0"/>
                <a:cs typeface="Gotham Book"/>
              </a:rPr>
              <a:t>et</a:t>
            </a:r>
            <a:endParaRPr sz="1001" dirty="0">
              <a:latin typeface="Metropolis" panose="00000500000000000000" pitchFamily="50" charset="0"/>
              <a:cs typeface="Gotham Book"/>
            </a:endParaRPr>
          </a:p>
          <a:p>
            <a:pPr marL="12701" marR="5081"/>
            <a:r>
              <a:rPr sz="1001" spc="-11" dirty="0">
                <a:latin typeface="Metropolis" panose="00000500000000000000" pitchFamily="50" charset="0"/>
                <a:cs typeface="Gotham Book"/>
              </a:rPr>
              <a:t>excero</a:t>
            </a:r>
            <a:r>
              <a:rPr sz="1001" spc="-25" dirty="0">
                <a:latin typeface="Metropolis" panose="00000500000000000000" pitchFamily="50" charset="0"/>
                <a:cs typeface="Gotham Book"/>
              </a:rPr>
              <a:t> </a:t>
            </a:r>
            <a:r>
              <a:rPr sz="1001" dirty="0">
                <a:latin typeface="Metropolis" panose="00000500000000000000" pitchFamily="50" charset="0"/>
                <a:cs typeface="Gotham Book"/>
              </a:rPr>
              <a:t>que</a:t>
            </a:r>
            <a:r>
              <a:rPr sz="1001" spc="-25" dirty="0">
                <a:latin typeface="Metropolis" panose="00000500000000000000" pitchFamily="50" charset="0"/>
                <a:cs typeface="Gotham Book"/>
              </a:rPr>
              <a:t> </a:t>
            </a:r>
            <a:r>
              <a:rPr sz="1001" dirty="0">
                <a:latin typeface="Metropolis" panose="00000500000000000000" pitchFamily="50" charset="0"/>
                <a:cs typeface="Gotham Book"/>
              </a:rPr>
              <a:t>remporemque</a:t>
            </a:r>
            <a:r>
              <a:rPr sz="1001" spc="-25" dirty="0">
                <a:latin typeface="Metropolis" panose="00000500000000000000" pitchFamily="50" charset="0"/>
                <a:cs typeface="Gotham Book"/>
              </a:rPr>
              <a:t> </a:t>
            </a:r>
            <a:r>
              <a:rPr sz="1001" dirty="0">
                <a:latin typeface="Metropolis" panose="00000500000000000000" pitchFamily="50" charset="0"/>
                <a:cs typeface="Gotham Book"/>
              </a:rPr>
              <a:t>nonsedit</a:t>
            </a:r>
            <a:r>
              <a:rPr sz="1001" spc="-20" dirty="0">
                <a:latin typeface="Metropolis" panose="00000500000000000000" pitchFamily="50" charset="0"/>
                <a:cs typeface="Gotham Book"/>
              </a:rPr>
              <a:t> </a:t>
            </a:r>
            <a:r>
              <a:rPr sz="1001" dirty="0">
                <a:latin typeface="Metropolis" panose="00000500000000000000" pitchFamily="50" charset="0"/>
                <a:cs typeface="Gotham Book"/>
              </a:rPr>
              <a:t>quiam</a:t>
            </a:r>
            <a:r>
              <a:rPr sz="1001" spc="-25" dirty="0">
                <a:latin typeface="Metropolis" panose="00000500000000000000" pitchFamily="50" charset="0"/>
                <a:cs typeface="Gotham Book"/>
              </a:rPr>
              <a:t> </a:t>
            </a:r>
            <a:r>
              <a:rPr sz="1001" dirty="0">
                <a:latin typeface="Metropolis" panose="00000500000000000000" pitchFamily="50" charset="0"/>
                <a:cs typeface="Gotham Book"/>
              </a:rPr>
              <a:t>facest</a:t>
            </a:r>
            <a:r>
              <a:rPr sz="1001" spc="-25" dirty="0">
                <a:latin typeface="Metropolis" panose="00000500000000000000" pitchFamily="50" charset="0"/>
                <a:cs typeface="Gotham Book"/>
              </a:rPr>
              <a:t> </a:t>
            </a:r>
            <a:r>
              <a:rPr sz="1001" spc="-11" dirty="0">
                <a:latin typeface="Metropolis" panose="00000500000000000000" pitchFamily="50" charset="0"/>
                <a:cs typeface="Gotham Book"/>
              </a:rPr>
              <a:t>veliquiatium </a:t>
            </a:r>
            <a:r>
              <a:rPr sz="1001" dirty="0">
                <a:latin typeface="Metropolis" panose="00000500000000000000" pitchFamily="50" charset="0"/>
                <a:cs typeface="Gotham Book"/>
              </a:rPr>
              <a:t>num</a:t>
            </a:r>
            <a:r>
              <a:rPr sz="1001" spc="-5" dirty="0">
                <a:latin typeface="Metropolis" panose="00000500000000000000" pitchFamily="50" charset="0"/>
                <a:cs typeface="Gotham Book"/>
              </a:rPr>
              <a:t> </a:t>
            </a:r>
            <a:r>
              <a:rPr sz="1001" dirty="0">
                <a:latin typeface="Metropolis" panose="00000500000000000000" pitchFamily="50" charset="0"/>
                <a:cs typeface="Gotham Book"/>
              </a:rPr>
              <a:t>que</a:t>
            </a:r>
            <a:r>
              <a:rPr sz="1001" spc="-5" dirty="0">
                <a:latin typeface="Metropolis" panose="00000500000000000000" pitchFamily="50" charset="0"/>
                <a:cs typeface="Gotham Book"/>
              </a:rPr>
              <a:t> </a:t>
            </a:r>
            <a:r>
              <a:rPr sz="1001" dirty="0">
                <a:latin typeface="Metropolis" panose="00000500000000000000" pitchFamily="50" charset="0"/>
                <a:cs typeface="Gotham Book"/>
              </a:rPr>
              <a:t>pore aut</a:t>
            </a:r>
            <a:r>
              <a:rPr sz="1001" spc="-5" dirty="0">
                <a:latin typeface="Metropolis" panose="00000500000000000000" pitchFamily="50" charset="0"/>
                <a:cs typeface="Gotham Book"/>
              </a:rPr>
              <a:t> </a:t>
            </a:r>
            <a:r>
              <a:rPr sz="1001" dirty="0">
                <a:latin typeface="Metropolis" panose="00000500000000000000" pitchFamily="50" charset="0"/>
                <a:cs typeface="Gotham Book"/>
              </a:rPr>
              <a:t>ius</a:t>
            </a:r>
            <a:r>
              <a:rPr sz="1001" spc="-5" dirty="0">
                <a:latin typeface="Metropolis" panose="00000500000000000000" pitchFamily="50" charset="0"/>
                <a:cs typeface="Gotham Book"/>
              </a:rPr>
              <a:t> </a:t>
            </a:r>
            <a:r>
              <a:rPr sz="1001" dirty="0">
                <a:latin typeface="Metropolis" panose="00000500000000000000" pitchFamily="50" charset="0"/>
                <a:cs typeface="Gotham Book"/>
              </a:rPr>
              <a:t>et quo</a:t>
            </a:r>
            <a:r>
              <a:rPr sz="1001" spc="-5" dirty="0">
                <a:latin typeface="Metropolis" panose="00000500000000000000" pitchFamily="50" charset="0"/>
                <a:cs typeface="Gotham Book"/>
              </a:rPr>
              <a:t> </a:t>
            </a:r>
            <a:r>
              <a:rPr sz="1001" dirty="0">
                <a:latin typeface="Metropolis" panose="00000500000000000000" pitchFamily="50" charset="0"/>
                <a:cs typeface="Gotham Book"/>
              </a:rPr>
              <a:t>cullam, </a:t>
            </a:r>
            <a:r>
              <a:rPr sz="1001" spc="-11" dirty="0">
                <a:latin typeface="Metropolis" panose="00000500000000000000" pitchFamily="50" charset="0"/>
                <a:cs typeface="Gotham Book"/>
              </a:rPr>
              <a:t>vent.</a:t>
            </a:r>
            <a:endParaRPr sz="1001" dirty="0">
              <a:latin typeface="Metropolis" panose="00000500000000000000" pitchFamily="50" charset="0"/>
              <a:cs typeface="Gotham Book"/>
            </a:endParaRPr>
          </a:p>
        </p:txBody>
      </p:sp>
      <p:sp>
        <p:nvSpPr>
          <p:cNvPr id="15" name="object 15"/>
          <p:cNvSpPr txBox="1"/>
          <p:nvPr/>
        </p:nvSpPr>
        <p:spPr>
          <a:xfrm>
            <a:off x="2913382" y="6508438"/>
            <a:ext cx="3880485" cy="1329338"/>
          </a:xfrm>
          <a:prstGeom prst="rect">
            <a:avLst/>
          </a:prstGeom>
        </p:spPr>
        <p:txBody>
          <a:bodyPr vert="horz" wrap="square" lIns="0" tIns="12700" rIns="0" bIns="0" rtlCol="0">
            <a:spAutoFit/>
          </a:bodyPr>
          <a:lstStyle/>
          <a:p>
            <a:pPr marL="12701">
              <a:spcBef>
                <a:spcPts val="100"/>
              </a:spcBef>
            </a:pPr>
            <a:r>
              <a:rPr dirty="0">
                <a:solidFill>
                  <a:srgbClr val="000000"/>
                </a:solidFill>
                <a:latin typeface="Metropolis" panose="00000500000000000000" pitchFamily="50" charset="0"/>
                <a:cs typeface="Gotham Bold"/>
              </a:rPr>
              <a:t>Success</a:t>
            </a:r>
            <a:r>
              <a:rPr spc="-66" dirty="0">
                <a:solidFill>
                  <a:srgbClr val="000000"/>
                </a:solidFill>
                <a:latin typeface="Metropolis" panose="00000500000000000000" pitchFamily="50" charset="0"/>
                <a:cs typeface="Gotham Bold"/>
              </a:rPr>
              <a:t> </a:t>
            </a:r>
            <a:r>
              <a:rPr dirty="0">
                <a:solidFill>
                  <a:srgbClr val="000000"/>
                </a:solidFill>
                <a:latin typeface="Metropolis" panose="00000500000000000000" pitchFamily="50" charset="0"/>
                <a:cs typeface="Gotham Bold"/>
              </a:rPr>
              <a:t>Story</a:t>
            </a:r>
            <a:r>
              <a:rPr spc="-66" dirty="0">
                <a:solidFill>
                  <a:srgbClr val="000000"/>
                </a:solidFill>
                <a:latin typeface="Metropolis" panose="00000500000000000000" pitchFamily="50" charset="0"/>
                <a:cs typeface="Gotham Bold"/>
              </a:rPr>
              <a:t> </a:t>
            </a:r>
            <a:r>
              <a:rPr spc="-50" dirty="0">
                <a:solidFill>
                  <a:srgbClr val="000000"/>
                </a:solidFill>
                <a:latin typeface="Metropolis" panose="00000500000000000000" pitchFamily="50" charset="0"/>
                <a:cs typeface="Gotham Bold"/>
              </a:rPr>
              <a:t>2</a:t>
            </a:r>
            <a:endParaRPr dirty="0">
              <a:solidFill>
                <a:srgbClr val="000000"/>
              </a:solidFill>
              <a:latin typeface="Metropolis" panose="00000500000000000000" pitchFamily="50" charset="0"/>
              <a:cs typeface="Gotham Bold"/>
            </a:endParaRPr>
          </a:p>
          <a:p>
            <a:pPr marL="12701" marR="36831">
              <a:spcBef>
                <a:spcPts val="891"/>
              </a:spcBef>
            </a:pPr>
            <a:r>
              <a:rPr sz="1001" dirty="0">
                <a:latin typeface="Metropolis" panose="00000500000000000000" pitchFamily="50" charset="0"/>
                <a:cs typeface="Gotham Book"/>
              </a:rPr>
              <a:t>Equi</a:t>
            </a:r>
            <a:r>
              <a:rPr sz="1001" spc="-20" dirty="0">
                <a:latin typeface="Metropolis" panose="00000500000000000000" pitchFamily="50" charset="0"/>
                <a:cs typeface="Gotham Book"/>
              </a:rPr>
              <a:t> </a:t>
            </a:r>
            <a:r>
              <a:rPr sz="1001" dirty="0">
                <a:latin typeface="Metropolis" panose="00000500000000000000" pitchFamily="50" charset="0"/>
                <a:cs typeface="Gotham Book"/>
              </a:rPr>
              <a:t>con</a:t>
            </a:r>
            <a:r>
              <a:rPr sz="1001" spc="-20" dirty="0">
                <a:latin typeface="Metropolis" panose="00000500000000000000" pitchFamily="50" charset="0"/>
                <a:cs typeface="Gotham Book"/>
              </a:rPr>
              <a:t> </a:t>
            </a:r>
            <a:r>
              <a:rPr sz="1001" dirty="0">
                <a:latin typeface="Metropolis" panose="00000500000000000000" pitchFamily="50" charset="0"/>
                <a:cs typeface="Gotham Book"/>
              </a:rPr>
              <a:t>con</a:t>
            </a:r>
            <a:r>
              <a:rPr sz="1001" spc="-14" dirty="0">
                <a:latin typeface="Metropolis" panose="00000500000000000000" pitchFamily="50" charset="0"/>
                <a:cs typeface="Gotham Book"/>
              </a:rPr>
              <a:t> </a:t>
            </a:r>
            <a:r>
              <a:rPr sz="1001" dirty="0">
                <a:latin typeface="Metropolis" panose="00000500000000000000" pitchFamily="50" charset="0"/>
                <a:cs typeface="Gotham Book"/>
              </a:rPr>
              <a:t>re</a:t>
            </a:r>
            <a:r>
              <a:rPr sz="1001" spc="-20" dirty="0">
                <a:latin typeface="Metropolis" panose="00000500000000000000" pitchFamily="50" charset="0"/>
                <a:cs typeface="Gotham Book"/>
              </a:rPr>
              <a:t> </a:t>
            </a:r>
            <a:r>
              <a:rPr sz="1001" dirty="0">
                <a:latin typeface="Metropolis" panose="00000500000000000000" pitchFamily="50" charset="0"/>
                <a:cs typeface="Gotham Book"/>
              </a:rPr>
              <a:t>nusam</a:t>
            </a:r>
            <a:r>
              <a:rPr sz="1001" spc="-20" dirty="0">
                <a:latin typeface="Metropolis" panose="00000500000000000000" pitchFamily="50" charset="0"/>
                <a:cs typeface="Gotham Book"/>
              </a:rPr>
              <a:t> </a:t>
            </a:r>
            <a:r>
              <a:rPr sz="1001" dirty="0">
                <a:latin typeface="Metropolis" panose="00000500000000000000" pitchFamily="50" charset="0"/>
                <a:cs typeface="Gotham Book"/>
              </a:rPr>
              <a:t>voluptae</a:t>
            </a:r>
            <a:r>
              <a:rPr sz="1001" spc="-14" dirty="0">
                <a:latin typeface="Metropolis" panose="00000500000000000000" pitchFamily="50" charset="0"/>
                <a:cs typeface="Gotham Book"/>
              </a:rPr>
              <a:t> </a:t>
            </a:r>
            <a:r>
              <a:rPr sz="1001" dirty="0">
                <a:latin typeface="Metropolis" panose="00000500000000000000" pitchFamily="50" charset="0"/>
                <a:cs typeface="Gotham Book"/>
              </a:rPr>
              <a:t>is</a:t>
            </a:r>
            <a:r>
              <a:rPr sz="1001" spc="-20" dirty="0">
                <a:latin typeface="Metropolis" panose="00000500000000000000" pitchFamily="50" charset="0"/>
                <a:cs typeface="Gotham Book"/>
              </a:rPr>
              <a:t> </a:t>
            </a:r>
            <a:r>
              <a:rPr sz="1001" dirty="0">
                <a:latin typeface="Metropolis" panose="00000500000000000000" pitchFamily="50" charset="0"/>
                <a:cs typeface="Gotham Book"/>
              </a:rPr>
              <a:t>aperi</a:t>
            </a:r>
            <a:r>
              <a:rPr sz="1001" spc="-14" dirty="0">
                <a:latin typeface="Metropolis" panose="00000500000000000000" pitchFamily="50" charset="0"/>
                <a:cs typeface="Gotham Book"/>
              </a:rPr>
              <a:t> </a:t>
            </a:r>
            <a:r>
              <a:rPr sz="1001" dirty="0">
                <a:latin typeface="Metropolis" panose="00000500000000000000" pitchFamily="50" charset="0"/>
                <a:cs typeface="Gotham Book"/>
              </a:rPr>
              <a:t>ipsum,</a:t>
            </a:r>
            <a:r>
              <a:rPr sz="1001" spc="-20" dirty="0">
                <a:latin typeface="Metropolis" panose="00000500000000000000" pitchFamily="50" charset="0"/>
                <a:cs typeface="Gotham Book"/>
              </a:rPr>
              <a:t> </a:t>
            </a:r>
            <a:r>
              <a:rPr sz="1001" dirty="0">
                <a:latin typeface="Metropolis" panose="00000500000000000000" pitchFamily="50" charset="0"/>
                <a:cs typeface="Gotham Book"/>
              </a:rPr>
              <a:t>ut</a:t>
            </a:r>
            <a:r>
              <a:rPr sz="1001" spc="-20" dirty="0">
                <a:latin typeface="Metropolis" panose="00000500000000000000" pitchFamily="50" charset="0"/>
                <a:cs typeface="Gotham Book"/>
              </a:rPr>
              <a:t> </a:t>
            </a:r>
            <a:r>
              <a:rPr sz="1001" spc="-11" dirty="0">
                <a:latin typeface="Metropolis" panose="00000500000000000000" pitchFamily="50" charset="0"/>
                <a:cs typeface="Gotham Book"/>
              </a:rPr>
              <a:t>prempe</a:t>
            </a:r>
            <a:r>
              <a:rPr sz="1001" spc="500" dirty="0">
                <a:latin typeface="Metropolis" panose="00000500000000000000" pitchFamily="50" charset="0"/>
                <a:cs typeface="Gotham Book"/>
              </a:rPr>
              <a:t> </a:t>
            </a:r>
            <a:r>
              <a:rPr sz="1001" dirty="0">
                <a:latin typeface="Metropolis" panose="00000500000000000000" pitchFamily="50" charset="0"/>
                <a:cs typeface="Gotham Book"/>
              </a:rPr>
              <a:t>sit</a:t>
            </a:r>
            <a:r>
              <a:rPr sz="1001" spc="-11" dirty="0">
                <a:latin typeface="Metropolis" panose="00000500000000000000" pitchFamily="50" charset="0"/>
                <a:cs typeface="Gotham Book"/>
              </a:rPr>
              <a:t> </a:t>
            </a:r>
            <a:r>
              <a:rPr sz="1001" dirty="0">
                <a:latin typeface="Metropolis" panose="00000500000000000000" pitchFamily="50" charset="0"/>
                <a:cs typeface="Gotham Book"/>
              </a:rPr>
              <a:t>eumquam</a:t>
            </a:r>
            <a:r>
              <a:rPr sz="1001" spc="-5" dirty="0">
                <a:latin typeface="Metropolis" panose="00000500000000000000" pitchFamily="50" charset="0"/>
                <a:cs typeface="Gotham Book"/>
              </a:rPr>
              <a:t> </a:t>
            </a:r>
            <a:r>
              <a:rPr sz="1001" spc="-11" dirty="0">
                <a:latin typeface="Metropolis" panose="00000500000000000000" pitchFamily="50" charset="0"/>
                <a:cs typeface="Gotham Book"/>
              </a:rPr>
              <a:t>etur,</a:t>
            </a:r>
            <a:r>
              <a:rPr sz="1001" spc="-5" dirty="0">
                <a:latin typeface="Metropolis" panose="00000500000000000000" pitchFamily="50" charset="0"/>
                <a:cs typeface="Gotham Book"/>
              </a:rPr>
              <a:t> </a:t>
            </a:r>
            <a:r>
              <a:rPr sz="1001" dirty="0">
                <a:latin typeface="Metropolis" panose="00000500000000000000" pitchFamily="50" charset="0"/>
                <a:cs typeface="Gotham Book"/>
              </a:rPr>
              <a:t>optaquam</a:t>
            </a:r>
            <a:r>
              <a:rPr sz="1001" spc="-5" dirty="0">
                <a:latin typeface="Metropolis" panose="00000500000000000000" pitchFamily="50" charset="0"/>
                <a:cs typeface="Gotham Book"/>
              </a:rPr>
              <a:t> </a:t>
            </a:r>
            <a:r>
              <a:rPr sz="1001" dirty="0">
                <a:latin typeface="Metropolis" panose="00000500000000000000" pitchFamily="50" charset="0"/>
                <a:cs typeface="Gotham Book"/>
              </a:rPr>
              <a:t>fuga.</a:t>
            </a:r>
            <a:r>
              <a:rPr sz="1001" spc="-5" dirty="0">
                <a:latin typeface="Metropolis" panose="00000500000000000000" pitchFamily="50" charset="0"/>
                <a:cs typeface="Gotham Book"/>
              </a:rPr>
              <a:t> </a:t>
            </a:r>
            <a:r>
              <a:rPr sz="1001" dirty="0">
                <a:latin typeface="Metropolis" panose="00000500000000000000" pitchFamily="50" charset="0"/>
                <a:cs typeface="Gotham Book"/>
              </a:rPr>
              <a:t>Min</a:t>
            </a:r>
            <a:r>
              <a:rPr sz="1001" spc="-5" dirty="0">
                <a:latin typeface="Metropolis" panose="00000500000000000000" pitchFamily="50" charset="0"/>
                <a:cs typeface="Gotham Book"/>
              </a:rPr>
              <a:t> </a:t>
            </a:r>
            <a:r>
              <a:rPr sz="1001" dirty="0">
                <a:latin typeface="Metropolis" panose="00000500000000000000" pitchFamily="50" charset="0"/>
                <a:cs typeface="Gotham Book"/>
              </a:rPr>
              <a:t>pelibus.</a:t>
            </a:r>
            <a:r>
              <a:rPr sz="1001" spc="-5" dirty="0">
                <a:latin typeface="Metropolis" panose="00000500000000000000" pitchFamily="50" charset="0"/>
                <a:cs typeface="Gotham Book"/>
              </a:rPr>
              <a:t> </a:t>
            </a:r>
            <a:r>
              <a:rPr sz="1001" dirty="0">
                <a:latin typeface="Metropolis" panose="00000500000000000000" pitchFamily="50" charset="0"/>
                <a:cs typeface="Gotham Book"/>
              </a:rPr>
              <a:t>Hentur</a:t>
            </a:r>
            <a:r>
              <a:rPr sz="1001" spc="-5" dirty="0">
                <a:latin typeface="Metropolis" panose="00000500000000000000" pitchFamily="50" charset="0"/>
                <a:cs typeface="Gotham Book"/>
              </a:rPr>
              <a:t> </a:t>
            </a:r>
            <a:r>
              <a:rPr sz="1001" spc="-25" dirty="0">
                <a:latin typeface="Metropolis" panose="00000500000000000000" pitchFamily="50" charset="0"/>
                <a:cs typeface="Gotham Book"/>
              </a:rPr>
              <a:t>aut </a:t>
            </a:r>
            <a:r>
              <a:rPr sz="1001" dirty="0">
                <a:latin typeface="Metropolis" panose="00000500000000000000" pitchFamily="50" charset="0"/>
                <a:cs typeface="Gotham Book"/>
              </a:rPr>
              <a:t>au.Ximagnis</a:t>
            </a:r>
            <a:r>
              <a:rPr sz="1001" spc="-11" dirty="0">
                <a:latin typeface="Metropolis" panose="00000500000000000000" pitchFamily="50" charset="0"/>
                <a:cs typeface="Gotham Book"/>
              </a:rPr>
              <a:t> </a:t>
            </a:r>
            <a:r>
              <a:rPr sz="1001" dirty="0">
                <a:latin typeface="Metropolis" panose="00000500000000000000" pitchFamily="50" charset="0"/>
                <a:cs typeface="Gotham Book"/>
              </a:rPr>
              <a:t>ad</a:t>
            </a:r>
            <a:r>
              <a:rPr sz="1001" spc="-11" dirty="0">
                <a:latin typeface="Metropolis" panose="00000500000000000000" pitchFamily="50" charset="0"/>
                <a:cs typeface="Gotham Book"/>
              </a:rPr>
              <a:t> </a:t>
            </a:r>
            <a:r>
              <a:rPr sz="1001" dirty="0">
                <a:latin typeface="Metropolis" panose="00000500000000000000" pitchFamily="50" charset="0"/>
                <a:cs typeface="Gotham Book"/>
              </a:rPr>
              <a:t>milignatis</a:t>
            </a:r>
            <a:r>
              <a:rPr sz="1001" spc="-5" dirty="0">
                <a:latin typeface="Metropolis" panose="00000500000000000000" pitchFamily="50" charset="0"/>
                <a:cs typeface="Gotham Book"/>
              </a:rPr>
              <a:t> </a:t>
            </a:r>
            <a:r>
              <a:rPr sz="1001" dirty="0">
                <a:latin typeface="Metropolis" panose="00000500000000000000" pitchFamily="50" charset="0"/>
                <a:cs typeface="Gotham Book"/>
              </a:rPr>
              <a:t>estis</a:t>
            </a:r>
            <a:r>
              <a:rPr sz="1001" spc="-11" dirty="0">
                <a:latin typeface="Metropolis" panose="00000500000000000000" pitchFamily="50" charset="0"/>
                <a:cs typeface="Gotham Book"/>
              </a:rPr>
              <a:t> </a:t>
            </a:r>
            <a:r>
              <a:rPr sz="1001" dirty="0">
                <a:latin typeface="Metropolis" panose="00000500000000000000" pitchFamily="50" charset="0"/>
                <a:cs typeface="Gotham Book"/>
              </a:rPr>
              <a:t>eatem</a:t>
            </a:r>
            <a:r>
              <a:rPr sz="1001" spc="-11" dirty="0">
                <a:latin typeface="Metropolis" panose="00000500000000000000" pitchFamily="50" charset="0"/>
                <a:cs typeface="Gotham Book"/>
              </a:rPr>
              <a:t> </a:t>
            </a:r>
            <a:r>
              <a:rPr sz="1001" dirty="0">
                <a:latin typeface="Metropolis" panose="00000500000000000000" pitchFamily="50" charset="0"/>
                <a:cs typeface="Gotham Book"/>
              </a:rPr>
              <a:t>nates</a:t>
            </a:r>
            <a:r>
              <a:rPr sz="1001" spc="-5" dirty="0">
                <a:latin typeface="Metropolis" panose="00000500000000000000" pitchFamily="50" charset="0"/>
                <a:cs typeface="Gotham Book"/>
              </a:rPr>
              <a:t> </a:t>
            </a:r>
            <a:r>
              <a:rPr sz="1001" dirty="0">
                <a:latin typeface="Metropolis" panose="00000500000000000000" pitchFamily="50" charset="0"/>
                <a:cs typeface="Gotham Book"/>
              </a:rPr>
              <a:t>si</a:t>
            </a:r>
            <a:r>
              <a:rPr sz="1001" spc="-11" dirty="0">
                <a:latin typeface="Metropolis" panose="00000500000000000000" pitchFamily="50" charset="0"/>
                <a:cs typeface="Gotham Book"/>
              </a:rPr>
              <a:t> </a:t>
            </a:r>
            <a:r>
              <a:rPr sz="1001" dirty="0">
                <a:latin typeface="Metropolis" panose="00000500000000000000" pitchFamily="50" charset="0"/>
                <a:cs typeface="Gotham Book"/>
              </a:rPr>
              <a:t>aliquam</a:t>
            </a:r>
            <a:r>
              <a:rPr sz="1001" spc="-5" dirty="0">
                <a:latin typeface="Metropolis" panose="00000500000000000000" pitchFamily="50" charset="0"/>
                <a:cs typeface="Gotham Book"/>
              </a:rPr>
              <a:t> </a:t>
            </a:r>
            <a:r>
              <a:rPr sz="1001" spc="-11" dirty="0">
                <a:latin typeface="Metropolis" panose="00000500000000000000" pitchFamily="50" charset="0"/>
                <a:cs typeface="Gotham Book"/>
              </a:rPr>
              <a:t>velent </a:t>
            </a:r>
            <a:r>
              <a:rPr sz="1001" dirty="0">
                <a:latin typeface="Metropolis" panose="00000500000000000000" pitchFamily="50" charset="0"/>
                <a:cs typeface="Gotham Book"/>
              </a:rPr>
              <a:t>omniam</a:t>
            </a:r>
            <a:r>
              <a:rPr sz="1001" spc="-11" dirty="0">
                <a:latin typeface="Metropolis" panose="00000500000000000000" pitchFamily="50" charset="0"/>
                <a:cs typeface="Gotham Book"/>
              </a:rPr>
              <a:t> </a:t>
            </a:r>
            <a:r>
              <a:rPr sz="1001" dirty="0">
                <a:latin typeface="Metropolis" panose="00000500000000000000" pitchFamily="50" charset="0"/>
                <a:cs typeface="Gotham Book"/>
              </a:rPr>
              <a:t>natio.</a:t>
            </a:r>
            <a:r>
              <a:rPr sz="1001" spc="-5" dirty="0">
                <a:latin typeface="Metropolis" panose="00000500000000000000" pitchFamily="50" charset="0"/>
                <a:cs typeface="Gotham Book"/>
              </a:rPr>
              <a:t> </a:t>
            </a:r>
            <a:r>
              <a:rPr sz="1001" dirty="0">
                <a:latin typeface="Metropolis" panose="00000500000000000000" pitchFamily="50" charset="0"/>
                <a:cs typeface="Gotham Book"/>
              </a:rPr>
              <a:t>Nem</a:t>
            </a:r>
            <a:r>
              <a:rPr sz="1001" spc="-5" dirty="0">
                <a:latin typeface="Metropolis" panose="00000500000000000000" pitchFamily="50" charset="0"/>
                <a:cs typeface="Gotham Book"/>
              </a:rPr>
              <a:t> </a:t>
            </a:r>
            <a:r>
              <a:rPr sz="1001" dirty="0">
                <a:latin typeface="Metropolis" panose="00000500000000000000" pitchFamily="50" charset="0"/>
                <a:cs typeface="Gotham Book"/>
              </a:rPr>
              <a:t>fugitis</a:t>
            </a:r>
            <a:r>
              <a:rPr sz="1001" spc="-5" dirty="0">
                <a:latin typeface="Metropolis" panose="00000500000000000000" pitchFamily="50" charset="0"/>
                <a:cs typeface="Gotham Book"/>
              </a:rPr>
              <a:t> </a:t>
            </a:r>
            <a:r>
              <a:rPr sz="1001" dirty="0">
                <a:latin typeface="Metropolis" panose="00000500000000000000" pitchFamily="50" charset="0"/>
                <a:cs typeface="Gotham Book"/>
              </a:rPr>
              <a:t>mo</a:t>
            </a:r>
            <a:r>
              <a:rPr sz="1001" spc="-5" dirty="0">
                <a:latin typeface="Metropolis" panose="00000500000000000000" pitchFamily="50" charset="0"/>
                <a:cs typeface="Gotham Book"/>
              </a:rPr>
              <a:t> </a:t>
            </a:r>
            <a:r>
              <a:rPr sz="1001" dirty="0">
                <a:latin typeface="Metropolis" panose="00000500000000000000" pitchFamily="50" charset="0"/>
                <a:cs typeface="Gotham Book"/>
              </a:rPr>
              <a:t>qui</a:t>
            </a:r>
            <a:r>
              <a:rPr sz="1001" spc="-5" dirty="0">
                <a:latin typeface="Metropolis" panose="00000500000000000000" pitchFamily="50" charset="0"/>
                <a:cs typeface="Gotham Book"/>
              </a:rPr>
              <a:t> </a:t>
            </a:r>
            <a:r>
              <a:rPr sz="1001" dirty="0">
                <a:latin typeface="Metropolis" panose="00000500000000000000" pitchFamily="50" charset="0"/>
                <a:cs typeface="Gotham Book"/>
              </a:rPr>
              <a:t>deruptam</a:t>
            </a:r>
            <a:r>
              <a:rPr sz="1001" spc="-5" dirty="0">
                <a:latin typeface="Metropolis" panose="00000500000000000000" pitchFamily="50" charset="0"/>
                <a:cs typeface="Gotham Book"/>
              </a:rPr>
              <a:t> </a:t>
            </a:r>
            <a:r>
              <a:rPr sz="1001" dirty="0">
                <a:latin typeface="Metropolis" panose="00000500000000000000" pitchFamily="50" charset="0"/>
                <a:cs typeface="Gotham Book"/>
              </a:rPr>
              <a:t>quam</a:t>
            </a:r>
            <a:r>
              <a:rPr sz="1001" spc="-5" dirty="0">
                <a:latin typeface="Metropolis" panose="00000500000000000000" pitchFamily="50" charset="0"/>
                <a:cs typeface="Gotham Book"/>
              </a:rPr>
              <a:t> </a:t>
            </a:r>
            <a:r>
              <a:rPr sz="1001" dirty="0">
                <a:latin typeface="Metropolis" panose="00000500000000000000" pitchFamily="50" charset="0"/>
                <a:cs typeface="Gotham Book"/>
              </a:rPr>
              <a:t>as</a:t>
            </a:r>
            <a:r>
              <a:rPr sz="1001" spc="-5" dirty="0">
                <a:latin typeface="Metropolis" panose="00000500000000000000" pitchFamily="50" charset="0"/>
                <a:cs typeface="Gotham Book"/>
              </a:rPr>
              <a:t> </a:t>
            </a:r>
            <a:r>
              <a:rPr sz="1001" spc="-25" dirty="0">
                <a:latin typeface="Metropolis" panose="00000500000000000000" pitchFamily="50" charset="0"/>
                <a:cs typeface="Gotham Book"/>
              </a:rPr>
              <a:t>et</a:t>
            </a:r>
            <a:endParaRPr sz="1001" dirty="0">
              <a:latin typeface="Metropolis" panose="00000500000000000000" pitchFamily="50" charset="0"/>
              <a:cs typeface="Gotham Book"/>
            </a:endParaRPr>
          </a:p>
          <a:p>
            <a:pPr marL="12701" marR="5081"/>
            <a:r>
              <a:rPr sz="1001" spc="-11" dirty="0">
                <a:latin typeface="Metropolis" panose="00000500000000000000" pitchFamily="50" charset="0"/>
                <a:cs typeface="Gotham Book"/>
              </a:rPr>
              <a:t>excero</a:t>
            </a:r>
            <a:r>
              <a:rPr sz="1001" spc="-25" dirty="0">
                <a:latin typeface="Metropolis" panose="00000500000000000000" pitchFamily="50" charset="0"/>
                <a:cs typeface="Gotham Book"/>
              </a:rPr>
              <a:t> </a:t>
            </a:r>
            <a:r>
              <a:rPr sz="1001" dirty="0">
                <a:latin typeface="Metropolis" panose="00000500000000000000" pitchFamily="50" charset="0"/>
                <a:cs typeface="Gotham Book"/>
              </a:rPr>
              <a:t>que</a:t>
            </a:r>
            <a:r>
              <a:rPr sz="1001" spc="-25" dirty="0">
                <a:latin typeface="Metropolis" panose="00000500000000000000" pitchFamily="50" charset="0"/>
                <a:cs typeface="Gotham Book"/>
              </a:rPr>
              <a:t> </a:t>
            </a:r>
            <a:r>
              <a:rPr sz="1001" dirty="0">
                <a:latin typeface="Metropolis" panose="00000500000000000000" pitchFamily="50" charset="0"/>
                <a:cs typeface="Gotham Book"/>
              </a:rPr>
              <a:t>remporemque</a:t>
            </a:r>
            <a:r>
              <a:rPr sz="1001" spc="-25" dirty="0">
                <a:latin typeface="Metropolis" panose="00000500000000000000" pitchFamily="50" charset="0"/>
                <a:cs typeface="Gotham Book"/>
              </a:rPr>
              <a:t> </a:t>
            </a:r>
            <a:r>
              <a:rPr sz="1001" dirty="0">
                <a:latin typeface="Metropolis" panose="00000500000000000000" pitchFamily="50" charset="0"/>
                <a:cs typeface="Gotham Book"/>
              </a:rPr>
              <a:t>nonsedit</a:t>
            </a:r>
            <a:r>
              <a:rPr sz="1001" spc="-20" dirty="0">
                <a:latin typeface="Metropolis" panose="00000500000000000000" pitchFamily="50" charset="0"/>
                <a:cs typeface="Gotham Book"/>
              </a:rPr>
              <a:t> </a:t>
            </a:r>
            <a:r>
              <a:rPr sz="1001" dirty="0">
                <a:latin typeface="Metropolis" panose="00000500000000000000" pitchFamily="50" charset="0"/>
                <a:cs typeface="Gotham Book"/>
              </a:rPr>
              <a:t>quiam</a:t>
            </a:r>
            <a:r>
              <a:rPr sz="1001" spc="-25" dirty="0">
                <a:latin typeface="Metropolis" panose="00000500000000000000" pitchFamily="50" charset="0"/>
                <a:cs typeface="Gotham Book"/>
              </a:rPr>
              <a:t> </a:t>
            </a:r>
            <a:r>
              <a:rPr sz="1001" dirty="0">
                <a:latin typeface="Metropolis" panose="00000500000000000000" pitchFamily="50" charset="0"/>
                <a:cs typeface="Gotham Book"/>
              </a:rPr>
              <a:t>facest</a:t>
            </a:r>
            <a:r>
              <a:rPr sz="1001" spc="-25" dirty="0">
                <a:latin typeface="Metropolis" panose="00000500000000000000" pitchFamily="50" charset="0"/>
                <a:cs typeface="Gotham Book"/>
              </a:rPr>
              <a:t> </a:t>
            </a:r>
            <a:r>
              <a:rPr sz="1001" spc="-11" dirty="0">
                <a:latin typeface="Metropolis" panose="00000500000000000000" pitchFamily="50" charset="0"/>
                <a:cs typeface="Gotham Book"/>
              </a:rPr>
              <a:t>veliquiatium </a:t>
            </a:r>
            <a:r>
              <a:rPr sz="1001" dirty="0">
                <a:latin typeface="Metropolis" panose="00000500000000000000" pitchFamily="50" charset="0"/>
                <a:cs typeface="Gotham Book"/>
              </a:rPr>
              <a:t>num</a:t>
            </a:r>
            <a:r>
              <a:rPr sz="1001" spc="-5" dirty="0">
                <a:latin typeface="Metropolis" panose="00000500000000000000" pitchFamily="50" charset="0"/>
                <a:cs typeface="Gotham Book"/>
              </a:rPr>
              <a:t> </a:t>
            </a:r>
            <a:r>
              <a:rPr sz="1001" dirty="0">
                <a:latin typeface="Metropolis" panose="00000500000000000000" pitchFamily="50" charset="0"/>
                <a:cs typeface="Gotham Book"/>
              </a:rPr>
              <a:t>que</a:t>
            </a:r>
            <a:r>
              <a:rPr sz="1001" spc="-5" dirty="0">
                <a:latin typeface="Metropolis" panose="00000500000000000000" pitchFamily="50" charset="0"/>
                <a:cs typeface="Gotham Book"/>
              </a:rPr>
              <a:t> </a:t>
            </a:r>
            <a:r>
              <a:rPr sz="1001" dirty="0">
                <a:latin typeface="Metropolis" panose="00000500000000000000" pitchFamily="50" charset="0"/>
                <a:cs typeface="Gotham Book"/>
              </a:rPr>
              <a:t>pore aut</a:t>
            </a:r>
            <a:r>
              <a:rPr sz="1001" spc="-5" dirty="0">
                <a:latin typeface="Metropolis" panose="00000500000000000000" pitchFamily="50" charset="0"/>
                <a:cs typeface="Gotham Book"/>
              </a:rPr>
              <a:t> </a:t>
            </a:r>
            <a:r>
              <a:rPr sz="1001" dirty="0">
                <a:latin typeface="Metropolis" panose="00000500000000000000" pitchFamily="50" charset="0"/>
                <a:cs typeface="Gotham Book"/>
              </a:rPr>
              <a:t>ius</a:t>
            </a:r>
            <a:r>
              <a:rPr sz="1001" spc="-5" dirty="0">
                <a:latin typeface="Metropolis" panose="00000500000000000000" pitchFamily="50" charset="0"/>
                <a:cs typeface="Gotham Book"/>
              </a:rPr>
              <a:t> </a:t>
            </a:r>
            <a:r>
              <a:rPr sz="1001" dirty="0">
                <a:latin typeface="Metropolis" panose="00000500000000000000" pitchFamily="50" charset="0"/>
                <a:cs typeface="Gotham Book"/>
              </a:rPr>
              <a:t>et quo</a:t>
            </a:r>
            <a:r>
              <a:rPr sz="1001" spc="-5" dirty="0">
                <a:latin typeface="Metropolis" panose="00000500000000000000" pitchFamily="50" charset="0"/>
                <a:cs typeface="Gotham Book"/>
              </a:rPr>
              <a:t> </a:t>
            </a:r>
            <a:r>
              <a:rPr sz="1001" dirty="0">
                <a:latin typeface="Metropolis" panose="00000500000000000000" pitchFamily="50" charset="0"/>
                <a:cs typeface="Gotham Book"/>
              </a:rPr>
              <a:t>cullam, </a:t>
            </a:r>
            <a:r>
              <a:rPr sz="1001" spc="-11" dirty="0">
                <a:latin typeface="Metropolis" panose="00000500000000000000" pitchFamily="50" charset="0"/>
                <a:cs typeface="Gotham Book"/>
              </a:rPr>
              <a:t>vent.</a:t>
            </a:r>
            <a:endParaRPr sz="1001" dirty="0">
              <a:latin typeface="Metropolis" panose="00000500000000000000" pitchFamily="50" charset="0"/>
              <a:cs typeface="Gotham Book"/>
            </a:endParaRPr>
          </a:p>
        </p:txBody>
      </p:sp>
      <p:sp>
        <p:nvSpPr>
          <p:cNvPr id="17" name="Rectangle 16">
            <a:extLst>
              <a:ext uri="{FF2B5EF4-FFF2-40B4-BE49-F238E27FC236}">
                <a16:creationId xmlns:a16="http://schemas.microsoft.com/office/drawing/2014/main" id="{33BB255D-B4EE-8EB8-31E4-B23AF22B7E2F}"/>
              </a:ext>
              <a:ext uri="{C183D7F6-B498-43B3-948B-1728B52AA6E4}">
                <adec:decorative xmlns:adec="http://schemas.microsoft.com/office/drawing/2017/decorative" val="1"/>
              </a:ext>
            </a:extLst>
          </p:cNvPr>
          <p:cNvSpPr/>
          <p:nvPr/>
        </p:nvSpPr>
        <p:spPr>
          <a:xfrm>
            <a:off x="-3962400" y="945414"/>
            <a:ext cx="914400" cy="914400"/>
          </a:xfrm>
          <a:prstGeom prst="rect">
            <a:avLst/>
          </a:prstGeom>
          <a:solidFill>
            <a:srgbClr val="18453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18453B"/>
              </a:solidFill>
              <a:highlight>
                <a:srgbClr val="18453B"/>
              </a:highlight>
            </a:endParaRPr>
          </a:p>
        </p:txBody>
      </p:sp>
      <p:sp>
        <p:nvSpPr>
          <p:cNvPr id="18" name="Rectangle 17">
            <a:extLst>
              <a:ext uri="{FF2B5EF4-FFF2-40B4-BE49-F238E27FC236}">
                <a16:creationId xmlns:a16="http://schemas.microsoft.com/office/drawing/2014/main" id="{E4C76047-3D16-E4AD-4350-02E05E69F828}"/>
              </a:ext>
              <a:ext uri="{C183D7F6-B498-43B3-948B-1728B52AA6E4}">
                <adec:decorative xmlns:adec="http://schemas.microsoft.com/office/drawing/2017/decorative" val="1"/>
              </a:ext>
            </a:extLst>
          </p:cNvPr>
          <p:cNvSpPr/>
          <p:nvPr/>
        </p:nvSpPr>
        <p:spPr>
          <a:xfrm>
            <a:off x="-3962400" y="2088907"/>
            <a:ext cx="914400" cy="914400"/>
          </a:xfrm>
          <a:prstGeom prst="rect">
            <a:avLst/>
          </a:prstGeom>
          <a:solidFill>
            <a:srgbClr val="0B9A6D"/>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4CEB115F-20DB-54AC-06A4-9165699F2AC0}"/>
              </a:ext>
              <a:ext uri="{C183D7F6-B498-43B3-948B-1728B52AA6E4}">
                <adec:decorative xmlns:adec="http://schemas.microsoft.com/office/drawing/2017/decorative" val="1"/>
              </a:ext>
            </a:extLst>
          </p:cNvPr>
          <p:cNvSpPr/>
          <p:nvPr/>
        </p:nvSpPr>
        <p:spPr>
          <a:xfrm>
            <a:off x="-3962400" y="3223607"/>
            <a:ext cx="914400" cy="914400"/>
          </a:xfrm>
          <a:prstGeom prst="rect">
            <a:avLst/>
          </a:prstGeom>
          <a:solidFill>
            <a:srgbClr val="00893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E777343C-56A7-594C-D6CB-BF2F00190F4F}"/>
              </a:ext>
              <a:ext uri="{C183D7F6-B498-43B3-948B-1728B52AA6E4}">
                <adec:decorative xmlns:adec="http://schemas.microsoft.com/office/drawing/2017/decorative" val="1"/>
              </a:ext>
            </a:extLst>
          </p:cNvPr>
          <p:cNvSpPr/>
          <p:nvPr/>
        </p:nvSpPr>
        <p:spPr>
          <a:xfrm>
            <a:off x="-3960308" y="5423569"/>
            <a:ext cx="914400" cy="914400"/>
          </a:xfrm>
          <a:prstGeom prst="rect">
            <a:avLst/>
          </a:prstGeom>
          <a:solidFill>
            <a:srgbClr val="FFFF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867A6045-0B6A-FC92-5973-D496F940A634}"/>
              </a:ext>
              <a:ext uri="{C183D7F6-B498-43B3-948B-1728B52AA6E4}">
                <adec:decorative xmlns:adec="http://schemas.microsoft.com/office/drawing/2017/decorative" val="1"/>
              </a:ext>
            </a:extLst>
          </p:cNvPr>
          <p:cNvSpPr/>
          <p:nvPr/>
        </p:nvSpPr>
        <p:spPr>
          <a:xfrm>
            <a:off x="-3962400" y="6500735"/>
            <a:ext cx="914400" cy="914400"/>
          </a:xfrm>
          <a:prstGeom prst="rect">
            <a:avLst/>
          </a:prstGeom>
          <a:solidFill>
            <a:srgbClr val="0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C8270131-C7CB-9D5F-6C28-B7A1F2AECC95}"/>
              </a:ext>
            </a:extLst>
          </p:cNvPr>
          <p:cNvSpPr txBox="1"/>
          <p:nvPr/>
        </p:nvSpPr>
        <p:spPr>
          <a:xfrm>
            <a:off x="-2740089" y="892745"/>
            <a:ext cx="2114312" cy="6463308"/>
          </a:xfrm>
          <a:prstGeom prst="rect">
            <a:avLst/>
          </a:prstGeom>
          <a:noFill/>
        </p:spPr>
        <p:txBody>
          <a:bodyPr wrap="square" rtlCol="0">
            <a:spAutoFit/>
          </a:bodyPr>
          <a:lstStyle/>
          <a:p>
            <a:r>
              <a:rPr lang="en-US" dirty="0"/>
              <a:t>Hex Code</a:t>
            </a:r>
          </a:p>
          <a:p>
            <a:endParaRPr lang="en-US" dirty="0"/>
          </a:p>
          <a:p>
            <a:r>
              <a:rPr lang="en-US" dirty="0"/>
              <a:t>#18453B</a:t>
            </a:r>
          </a:p>
          <a:p>
            <a:endParaRPr lang="en-US" dirty="0"/>
          </a:p>
          <a:p>
            <a:endParaRPr lang="en-US" dirty="0"/>
          </a:p>
          <a:p>
            <a:r>
              <a:rPr lang="en-US" dirty="0"/>
              <a:t>#0B9A6D</a:t>
            </a:r>
          </a:p>
          <a:p>
            <a:endParaRPr lang="en-US" dirty="0"/>
          </a:p>
          <a:p>
            <a:endParaRPr lang="en-US" dirty="0"/>
          </a:p>
          <a:p>
            <a:endParaRPr lang="en-US" dirty="0"/>
          </a:p>
          <a:p>
            <a:r>
              <a:rPr lang="en-US" dirty="0"/>
              <a:t>#008208</a:t>
            </a:r>
          </a:p>
          <a:p>
            <a:endParaRPr lang="en-US" dirty="0"/>
          </a:p>
          <a:p>
            <a:endParaRPr lang="en-US" dirty="0"/>
          </a:p>
          <a:p>
            <a:endParaRPr lang="en-US" dirty="0"/>
          </a:p>
          <a:p>
            <a:r>
              <a:rPr lang="en-US" dirty="0"/>
              <a:t>#7BBD00</a:t>
            </a:r>
          </a:p>
          <a:p>
            <a:endParaRPr lang="en-US" dirty="0"/>
          </a:p>
          <a:p>
            <a:endParaRPr lang="en-US" dirty="0"/>
          </a:p>
          <a:p>
            <a:endParaRPr lang="en-US" dirty="0"/>
          </a:p>
          <a:p>
            <a:r>
              <a:rPr lang="en-US" dirty="0"/>
              <a:t>#FFFFFF</a:t>
            </a:r>
          </a:p>
          <a:p>
            <a:endParaRPr lang="en-US" dirty="0"/>
          </a:p>
          <a:p>
            <a:endParaRPr lang="en-US" dirty="0"/>
          </a:p>
          <a:p>
            <a:endParaRPr lang="en-US" dirty="0"/>
          </a:p>
          <a:p>
            <a:r>
              <a:rPr lang="en-US" dirty="0"/>
              <a:t>#000000</a:t>
            </a:r>
          </a:p>
          <a:p>
            <a:endParaRPr lang="en-US" dirty="0"/>
          </a:p>
        </p:txBody>
      </p:sp>
      <p:sp>
        <p:nvSpPr>
          <p:cNvPr id="23" name="Rectangle 22">
            <a:extLst>
              <a:ext uri="{FF2B5EF4-FFF2-40B4-BE49-F238E27FC236}">
                <a16:creationId xmlns:a16="http://schemas.microsoft.com/office/drawing/2014/main" id="{5261562F-A073-E30E-7D9C-78DCFA423C1C}"/>
              </a:ext>
              <a:ext uri="{C183D7F6-B498-43B3-948B-1728B52AA6E4}">
                <adec:decorative xmlns:adec="http://schemas.microsoft.com/office/drawing/2017/decorative" val="1"/>
              </a:ext>
            </a:extLst>
          </p:cNvPr>
          <p:cNvSpPr/>
          <p:nvPr/>
        </p:nvSpPr>
        <p:spPr>
          <a:xfrm>
            <a:off x="-3962400" y="4351510"/>
            <a:ext cx="914400" cy="914400"/>
          </a:xfrm>
          <a:prstGeom prst="rect">
            <a:avLst/>
          </a:prstGeom>
          <a:solidFill>
            <a:srgbClr val="7BBD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9237557E-C4BB-70DB-D166-39464FD44294}"/>
              </a:ext>
            </a:extLst>
          </p:cNvPr>
          <p:cNvSpPr txBox="1"/>
          <p:nvPr/>
        </p:nvSpPr>
        <p:spPr>
          <a:xfrm>
            <a:off x="-2740089" y="892745"/>
            <a:ext cx="2114312" cy="11726287"/>
          </a:xfrm>
          <a:prstGeom prst="rect">
            <a:avLst/>
          </a:prstGeom>
          <a:noFill/>
        </p:spPr>
        <p:txBody>
          <a:bodyPr wrap="square" rtlCol="0">
            <a:spAutoFit/>
          </a:bodyPr>
          <a:lstStyle/>
          <a:p>
            <a:r>
              <a:rPr lang="en-US" dirty="0"/>
              <a:t>Hex Code</a:t>
            </a:r>
          </a:p>
          <a:p>
            <a:endParaRPr lang="en-US" dirty="0"/>
          </a:p>
          <a:p>
            <a:r>
              <a:rPr lang="en-US" dirty="0"/>
              <a:t>#18453B</a:t>
            </a:r>
          </a:p>
          <a:p>
            <a:endParaRPr lang="en-US" dirty="0"/>
          </a:p>
          <a:p>
            <a:endParaRPr lang="en-US" dirty="0"/>
          </a:p>
          <a:p>
            <a:r>
              <a:rPr lang="en-US" dirty="0"/>
              <a:t>#0B9A6D</a:t>
            </a:r>
          </a:p>
          <a:p>
            <a:endParaRPr lang="en-US" dirty="0"/>
          </a:p>
          <a:p>
            <a:endParaRPr lang="en-US" dirty="0"/>
          </a:p>
          <a:p>
            <a:endParaRPr lang="en-US" dirty="0"/>
          </a:p>
          <a:p>
            <a:r>
              <a:rPr lang="en-US" dirty="0"/>
              <a:t>#008208</a:t>
            </a:r>
          </a:p>
          <a:p>
            <a:endParaRPr lang="en-US" dirty="0"/>
          </a:p>
          <a:p>
            <a:endParaRPr lang="en-US" dirty="0"/>
          </a:p>
          <a:p>
            <a:endParaRPr lang="en-US" dirty="0"/>
          </a:p>
          <a:p>
            <a:r>
              <a:rPr lang="en-US" dirty="0"/>
              <a:t>#7BBD00</a:t>
            </a:r>
          </a:p>
          <a:p>
            <a:endParaRPr lang="en-US" dirty="0"/>
          </a:p>
          <a:p>
            <a:endParaRPr lang="en-US" dirty="0"/>
          </a:p>
          <a:p>
            <a:endParaRPr lang="en-US" dirty="0"/>
          </a:p>
          <a:p>
            <a:r>
              <a:rPr lang="en-US" dirty="0"/>
              <a:t>#FFFFFF</a:t>
            </a:r>
          </a:p>
          <a:p>
            <a:endParaRPr lang="en-US" dirty="0"/>
          </a:p>
          <a:p>
            <a:endParaRPr lang="en-US" dirty="0"/>
          </a:p>
          <a:p>
            <a:endParaRPr lang="en-US" dirty="0"/>
          </a:p>
          <a:p>
            <a:r>
              <a:rPr lang="en-US" dirty="0"/>
              <a:t>#000000</a:t>
            </a:r>
          </a:p>
          <a:p>
            <a:endParaRPr lang="en-US" dirty="0"/>
          </a:p>
          <a:p>
            <a:endParaRPr lang="en-US" dirty="0"/>
          </a:p>
          <a:p>
            <a:endParaRPr lang="en-US" dirty="0"/>
          </a:p>
          <a:p>
            <a:r>
              <a:rPr lang="en-US" dirty="0"/>
              <a:t>Fonts ( in order of primary, secondary and tertiary brand  preference):</a:t>
            </a:r>
          </a:p>
          <a:p>
            <a:endParaRPr lang="en-US" dirty="0"/>
          </a:p>
          <a:p>
            <a:r>
              <a:rPr lang="en-US" dirty="0"/>
              <a:t>Metropolis</a:t>
            </a:r>
          </a:p>
          <a:p>
            <a:endParaRPr lang="en-US" dirty="0"/>
          </a:p>
          <a:p>
            <a:r>
              <a:rPr lang="en-US" dirty="0"/>
              <a:t>Garamond</a:t>
            </a:r>
          </a:p>
          <a:p>
            <a:endParaRPr lang="en-US" dirty="0"/>
          </a:p>
          <a:p>
            <a:r>
              <a:rPr lang="en-US" dirty="0"/>
              <a:t>Times New Roman</a:t>
            </a:r>
          </a:p>
          <a:p>
            <a:endParaRPr lang="en-US" dirty="0"/>
          </a:p>
          <a:p>
            <a:r>
              <a:rPr lang="en-US" dirty="0"/>
              <a:t>Learn more about font and branding at </a:t>
            </a:r>
            <a:r>
              <a:rPr lang="en-US" dirty="0">
                <a:hlinkClick r:id="rId5"/>
              </a:rPr>
              <a:t>brand.msu.edu</a:t>
            </a:r>
            <a:r>
              <a:rPr lang="en-US" dirty="0"/>
              <a:t>. </a:t>
            </a:r>
          </a:p>
          <a:p>
            <a:endParaRPr lang="en-US" dirty="0"/>
          </a:p>
        </p:txBody>
      </p:sp>
      <p:sp>
        <p:nvSpPr>
          <p:cNvPr id="25" name="object 63">
            <a:extLst>
              <a:ext uri="{FF2B5EF4-FFF2-40B4-BE49-F238E27FC236}">
                <a16:creationId xmlns:a16="http://schemas.microsoft.com/office/drawing/2014/main" id="{CC5F88CD-6047-E05B-A3B9-B0A7A7057CFF}"/>
              </a:ext>
            </a:extLst>
          </p:cNvPr>
          <p:cNvSpPr txBox="1">
            <a:spLocks noGrp="1"/>
          </p:cNvSpPr>
          <p:nvPr>
            <p:ph type="sldNum" sz="quarter" idx="7"/>
          </p:nvPr>
        </p:nvSpPr>
        <p:spPr>
          <a:xfrm>
            <a:off x="4908337" y="8769932"/>
            <a:ext cx="2225040" cy="153246"/>
          </a:xfrm>
          <a:prstGeom prst="rect">
            <a:avLst/>
          </a:prstGeom>
        </p:spPr>
        <p:txBody>
          <a:bodyPr vert="horz" wrap="square" lIns="0" tIns="14604" rIns="0" bIns="0" rtlCol="0">
            <a:spAutoFit/>
          </a:bodyPr>
          <a:lstStyle/>
          <a:p>
            <a:pPr marL="12701">
              <a:spcBef>
                <a:spcPts val="114"/>
              </a:spcBef>
            </a:pPr>
            <a:r>
              <a:rPr dirty="0">
                <a:latin typeface="Metropolis" panose="00000500000000000000" pitchFamily="50" charset="0"/>
              </a:rPr>
              <a:t>COUNTY</a:t>
            </a:r>
            <a:r>
              <a:rPr spc="-20" dirty="0">
                <a:latin typeface="Metropolis" panose="00000500000000000000" pitchFamily="50" charset="0"/>
              </a:rPr>
              <a:t> </a:t>
            </a:r>
            <a:r>
              <a:rPr dirty="0">
                <a:latin typeface="Metropolis" panose="00000500000000000000" pitchFamily="50" charset="0"/>
              </a:rPr>
              <a:t>ANNUAL</a:t>
            </a:r>
            <a:r>
              <a:rPr spc="-20" dirty="0">
                <a:latin typeface="Metropolis" panose="00000500000000000000" pitchFamily="50" charset="0"/>
              </a:rPr>
              <a:t> </a:t>
            </a:r>
            <a:r>
              <a:rPr dirty="0">
                <a:latin typeface="Metropolis" panose="00000500000000000000" pitchFamily="50" charset="0"/>
              </a:rPr>
              <a:t>REPORT</a:t>
            </a:r>
            <a:r>
              <a:rPr spc="-20" dirty="0">
                <a:latin typeface="Metropolis" panose="00000500000000000000" pitchFamily="50" charset="0"/>
              </a:rPr>
              <a:t> </a:t>
            </a:r>
            <a:r>
              <a:rPr dirty="0">
                <a:latin typeface="Metropolis" panose="00000500000000000000" pitchFamily="50" charset="0"/>
                <a:cs typeface="Gotham Book"/>
              </a:rPr>
              <a:t>2024</a:t>
            </a:r>
            <a:r>
              <a:rPr spc="240" dirty="0">
                <a:latin typeface="Metropolis" panose="00000500000000000000" pitchFamily="50" charset="0"/>
                <a:cs typeface="Gotham Book"/>
              </a:rPr>
              <a:t> </a:t>
            </a:r>
            <a:r>
              <a:rPr dirty="0">
                <a:latin typeface="Metropolis" panose="00000500000000000000" pitchFamily="50" charset="0"/>
                <a:cs typeface="Gotham Book"/>
              </a:rPr>
              <a:t>|</a:t>
            </a:r>
            <a:r>
              <a:rPr spc="240" dirty="0">
                <a:latin typeface="Metropolis" panose="00000500000000000000" pitchFamily="50" charset="0"/>
                <a:cs typeface="Gotham Book"/>
              </a:rPr>
              <a:t> </a:t>
            </a:r>
            <a:fld id="{81D60167-4931-47E6-BA6A-407CBD079E47}" type="slidenum">
              <a:rPr spc="-50" dirty="0">
                <a:latin typeface="Metropolis" panose="00000500000000000000" pitchFamily="50" charset="0"/>
              </a:rPr>
              <a:pPr marL="12701">
                <a:spcBef>
                  <a:spcPts val="114"/>
                </a:spcBef>
              </a:pPr>
              <a:t>3</a:t>
            </a:fld>
            <a:endParaRPr spc="-50" dirty="0">
              <a:latin typeface="Metropolis" panose="00000500000000000000" pitchFamily="50" charset="0"/>
            </a:endParaRPr>
          </a:p>
        </p:txBody>
      </p:sp>
      <p:sp>
        <p:nvSpPr>
          <p:cNvPr id="16" name="TextBox 15">
            <a:extLst>
              <a:ext uri="{FF2B5EF4-FFF2-40B4-BE49-F238E27FC236}">
                <a16:creationId xmlns:a16="http://schemas.microsoft.com/office/drawing/2014/main" id="{5124D838-5521-BD67-6090-12519B73DB19}"/>
              </a:ext>
            </a:extLst>
          </p:cNvPr>
          <p:cNvSpPr txBox="1"/>
          <p:nvPr/>
        </p:nvSpPr>
        <p:spPr>
          <a:xfrm>
            <a:off x="8001000" y="433006"/>
            <a:ext cx="8115300" cy="14219277"/>
          </a:xfrm>
          <a:prstGeom prst="rect">
            <a:avLst/>
          </a:prstGeom>
          <a:noFill/>
        </p:spPr>
        <p:txBody>
          <a:bodyPr wrap="square" rtlCol="0">
            <a:spAutoFit/>
          </a:bodyPr>
          <a:lstStyle/>
          <a:p>
            <a:r>
              <a:rPr lang="en-US" dirty="0"/>
              <a:t>How to complete the annual report:</a:t>
            </a:r>
          </a:p>
          <a:p>
            <a:endParaRPr lang="en-US" dirty="0"/>
          </a:p>
          <a:p>
            <a:pPr marL="342904" indent="-342904">
              <a:buAutoNum type="arabicPeriod"/>
            </a:pPr>
            <a:r>
              <a:rPr lang="en-US" dirty="0"/>
              <a:t>Download the master template from the OD website (if you do not have it).</a:t>
            </a:r>
          </a:p>
          <a:p>
            <a:pPr marL="342904" indent="-342904">
              <a:buAutoNum type="arabicPeriod"/>
            </a:pPr>
            <a:endParaRPr lang="en-US" dirty="0"/>
          </a:p>
          <a:p>
            <a:pPr marL="342904" indent="-342904">
              <a:buAutoNum type="arabicPeriod"/>
            </a:pPr>
            <a:r>
              <a:rPr lang="en-US" dirty="0"/>
              <a:t>You can duplicate, rearrange or remove the icons and corresponding text based on the most outstanding impacts. For example, if the number of partnerships is larger than the Ask Extension questions answered for your county, switch them. This is where it is important to work as a team to identify the county’s strengths to highlight. </a:t>
            </a:r>
          </a:p>
          <a:p>
            <a:pPr marL="342904" indent="-342904">
              <a:buAutoNum type="arabicPeriod"/>
            </a:pPr>
            <a:endParaRPr lang="en-US" dirty="0"/>
          </a:p>
          <a:p>
            <a:pPr marL="342904" indent="-342904">
              <a:buAutoNum type="arabicPeriod"/>
            </a:pPr>
            <a:r>
              <a:rPr lang="en-US" dirty="0"/>
              <a:t>Find data through PEARS and MI Spartan Impact. Norma Lundeen (</a:t>
            </a:r>
            <a:r>
              <a:rPr lang="en-US" dirty="0">
                <a:hlinkClick r:id="rId6"/>
              </a:rPr>
              <a:t>nlundeen@msu.edu</a:t>
            </a:r>
            <a:r>
              <a:rPr lang="en-US" dirty="0"/>
              <a:t>) can assist with accessing or locating data. </a:t>
            </a:r>
          </a:p>
          <a:p>
            <a:pPr marL="342904" indent="-342904">
              <a:buAutoNum type="arabicPeriod"/>
            </a:pPr>
            <a:endParaRPr lang="en-US" dirty="0"/>
          </a:p>
          <a:p>
            <a:pPr marL="342904" indent="-342904">
              <a:buAutoNum type="arabicPeriod"/>
            </a:pPr>
            <a:r>
              <a:rPr lang="en-US" dirty="0"/>
              <a:t>Find relevant photos or graphics through </a:t>
            </a:r>
            <a:r>
              <a:rPr lang="en-US" dirty="0">
                <a:hlinkClick r:id="rId7"/>
              </a:rPr>
              <a:t>iStock</a:t>
            </a:r>
            <a:r>
              <a:rPr lang="en-US" dirty="0"/>
              <a:t>, </a:t>
            </a:r>
            <a:r>
              <a:rPr lang="en-US" dirty="0" err="1">
                <a:hlinkClick r:id="rId8"/>
              </a:rPr>
              <a:t>Pexels</a:t>
            </a:r>
            <a:r>
              <a:rPr lang="en-US" dirty="0"/>
              <a:t> or </a:t>
            </a:r>
            <a:r>
              <a:rPr lang="en-US" dirty="0" err="1">
                <a:hlinkClick r:id="rId9"/>
              </a:rPr>
              <a:t>Pixabay</a:t>
            </a:r>
            <a:r>
              <a:rPr lang="en-US" dirty="0"/>
              <a:t>. Only photos with releases or pictures without people should be included in the report. Note: it is always best to find pictures from local programs. Reach out to your county staff, look at PEARS success stories or contact Chelsea Dickens (</a:t>
            </a:r>
            <a:r>
              <a:rPr lang="en-US" dirty="0">
                <a:hlinkClick r:id="rId10"/>
              </a:rPr>
              <a:t>dickensc@msu.edu</a:t>
            </a:r>
            <a:r>
              <a:rPr lang="en-US" dirty="0"/>
              <a:t>) for possible picture locations. </a:t>
            </a:r>
          </a:p>
          <a:p>
            <a:pPr marL="342904" indent="-342904">
              <a:buAutoNum type="arabicPeriod"/>
            </a:pPr>
            <a:endParaRPr lang="en-US" dirty="0"/>
          </a:p>
          <a:p>
            <a:pPr marL="342904" indent="-342904">
              <a:buAutoNum type="arabicPeriod"/>
            </a:pPr>
            <a:r>
              <a:rPr lang="en-US" dirty="0"/>
              <a:t>Success stories should be a few sentences unless additional details are required for an accurate and effective story. </a:t>
            </a:r>
          </a:p>
          <a:p>
            <a:pPr marL="342904" indent="-342904">
              <a:buAutoNum type="arabicPeriod"/>
            </a:pPr>
            <a:endParaRPr lang="en-US" dirty="0"/>
          </a:p>
          <a:p>
            <a:pPr marL="342904" indent="-342904">
              <a:buAutoNum type="arabicPeriod"/>
            </a:pPr>
            <a:r>
              <a:rPr lang="en-US" dirty="0"/>
              <a:t>All photos and icons should have alt text included unless it is decorative and not essential to the narrative of the report. To do so, right-click on an image/icon &gt; click alt text at the bottom of the list &gt; and write a description of a sentence or two about the image in the provided box. </a:t>
            </a:r>
          </a:p>
          <a:p>
            <a:pPr marL="342904" indent="-342904">
              <a:buAutoNum type="arabicPeriod"/>
            </a:pPr>
            <a:endParaRPr lang="en-US" dirty="0"/>
          </a:p>
          <a:p>
            <a:pPr marL="342904" indent="-342904">
              <a:buAutoNum type="arabicPeriod"/>
            </a:pPr>
            <a:r>
              <a:rPr lang="en-US" dirty="0"/>
              <a:t>To add pages, find the page you’d like to make a copy of on the left side panel &gt; right click &gt; click on ‘duplicate slide.’ </a:t>
            </a:r>
          </a:p>
          <a:p>
            <a:pPr marL="342904" indent="-342904">
              <a:buAutoNum type="arabicPeriod"/>
            </a:pPr>
            <a:endParaRPr lang="en-US" dirty="0"/>
          </a:p>
          <a:p>
            <a:pPr marL="342904" indent="-342904">
              <a:buAutoNum type="arabicPeriod"/>
            </a:pPr>
            <a:endParaRPr lang="en-US" dirty="0"/>
          </a:p>
          <a:p>
            <a:r>
              <a:rPr lang="en-US" dirty="0"/>
              <a:t>Editorial tips:</a:t>
            </a:r>
          </a:p>
          <a:p>
            <a:endParaRPr lang="en-US" dirty="0"/>
          </a:p>
          <a:p>
            <a:pPr marL="342904" indent="-342904">
              <a:buAutoNum type="arabicPeriod"/>
            </a:pPr>
            <a:r>
              <a:rPr lang="en-US" dirty="0"/>
              <a:t>Keep to font and brand standards set by the University.</a:t>
            </a:r>
          </a:p>
          <a:p>
            <a:pPr marL="342904" indent="-342904">
              <a:buAutoNum type="arabicPeriod"/>
            </a:pPr>
            <a:r>
              <a:rPr lang="en-US" dirty="0"/>
              <a:t>If data points are irrelevant (cannot be found for your county or is inconsequential related to broad impact) do not feel the need to include them. </a:t>
            </a:r>
          </a:p>
          <a:p>
            <a:pPr marL="342904" indent="-342904">
              <a:buAutoNum type="arabicPeriod"/>
            </a:pPr>
            <a:r>
              <a:rPr lang="en-US" dirty="0"/>
              <a:t>If there is an element you would like changed (For example, the Product Center is irrelevant) please change it to a more relevant program or research center. </a:t>
            </a:r>
          </a:p>
          <a:p>
            <a:pPr marL="342904" indent="-342904">
              <a:buAutoNum type="arabicPeriod"/>
            </a:pPr>
            <a:endParaRPr lang="en-US" dirty="0"/>
          </a:p>
          <a:p>
            <a:pPr marL="342904" indent="-342904">
              <a:buAutoNum type="arabicPeriod"/>
            </a:pPr>
            <a:endParaRPr lang="en-US" dirty="0"/>
          </a:p>
          <a:p>
            <a:r>
              <a:rPr lang="en-US" dirty="0"/>
              <a:t>Contact for resources:</a:t>
            </a:r>
          </a:p>
          <a:p>
            <a:endParaRPr lang="en-US" dirty="0"/>
          </a:p>
          <a:p>
            <a:r>
              <a:rPr lang="en-US" dirty="0"/>
              <a:t>Chelsea Dickens, Communications Manager: </a:t>
            </a:r>
            <a:r>
              <a:rPr lang="en-US" dirty="0">
                <a:hlinkClick r:id="rId10"/>
              </a:rPr>
              <a:t>dickensc@msu.edu</a:t>
            </a:r>
            <a:endParaRPr lang="en-US" dirty="0"/>
          </a:p>
          <a:p>
            <a:endParaRPr lang="en-US" dirty="0"/>
          </a:p>
          <a:p>
            <a:r>
              <a:rPr lang="en-US" dirty="0"/>
              <a:t>Norma Lundeen, Planning and Reporting Project Manager, Data Analyst II: </a:t>
            </a:r>
            <a:r>
              <a:rPr lang="en-US" dirty="0">
                <a:hlinkClick r:id="rId11"/>
              </a:rPr>
              <a:t>nlundeen@msue.edu</a:t>
            </a:r>
            <a:endParaRPr lang="en-US" dirty="0"/>
          </a:p>
          <a:p>
            <a:endParaRPr lang="en-US" dirty="0"/>
          </a:p>
          <a:p>
            <a:r>
              <a:rPr lang="en-US" dirty="0"/>
              <a:t>Dawn </a:t>
            </a:r>
            <a:r>
              <a:rPr lang="en-US" dirty="0" err="1"/>
              <a:t>Earnesty</a:t>
            </a:r>
            <a:r>
              <a:rPr lang="en-US" dirty="0"/>
              <a:t>, MSU Extension Evaluation Specialist: </a:t>
            </a:r>
            <a:r>
              <a:rPr lang="en-US" dirty="0">
                <a:hlinkClick r:id="rId12"/>
              </a:rPr>
              <a:t>wilcoxd4@msu.edu</a:t>
            </a:r>
            <a:endParaRPr lang="en-US" dirty="0"/>
          </a:p>
          <a:p>
            <a:endParaRPr lang="en-US" dirty="0"/>
          </a:p>
        </p:txBody>
      </p:sp>
      <p:sp>
        <p:nvSpPr>
          <p:cNvPr id="26" name="TextBox 25">
            <a:extLst>
              <a:ext uri="{FF2B5EF4-FFF2-40B4-BE49-F238E27FC236}">
                <a16:creationId xmlns:a16="http://schemas.microsoft.com/office/drawing/2014/main" id="{5C247A39-60FF-54F5-BBE0-E9B449CF1470}"/>
              </a:ext>
            </a:extLst>
          </p:cNvPr>
          <p:cNvSpPr txBox="1"/>
          <p:nvPr/>
        </p:nvSpPr>
        <p:spPr>
          <a:xfrm>
            <a:off x="-9144000" y="1219200"/>
            <a:ext cx="4435844" cy="923330"/>
          </a:xfrm>
          <a:prstGeom prst="rect">
            <a:avLst/>
          </a:prstGeom>
          <a:noFill/>
        </p:spPr>
        <p:txBody>
          <a:bodyPr wrap="square" rtlCol="0">
            <a:spAutoFit/>
          </a:bodyPr>
          <a:lstStyle/>
          <a:p>
            <a:r>
              <a:rPr lang="en-US" dirty="0"/>
              <a:t>Icon Library </a:t>
            </a:r>
          </a:p>
          <a:p>
            <a:endParaRPr lang="en-US" dirty="0"/>
          </a:p>
          <a:p>
            <a:endParaRPr lang="en-US" dirty="0"/>
          </a:p>
        </p:txBody>
      </p:sp>
      <p:grpSp>
        <p:nvGrpSpPr>
          <p:cNvPr id="27" name="object 10">
            <a:extLst>
              <a:ext uri="{FF2B5EF4-FFF2-40B4-BE49-F238E27FC236}">
                <a16:creationId xmlns:a16="http://schemas.microsoft.com/office/drawing/2014/main" id="{0CD32307-FAD4-D05B-3CB7-106ECFDEBEEC}"/>
              </a:ext>
            </a:extLst>
          </p:cNvPr>
          <p:cNvGrpSpPr/>
          <p:nvPr/>
        </p:nvGrpSpPr>
        <p:grpSpPr>
          <a:xfrm>
            <a:off x="-9124831" y="1844246"/>
            <a:ext cx="523241" cy="461644"/>
            <a:chOff x="473447" y="6207580"/>
            <a:chExt cx="523240" cy="461645"/>
          </a:xfrm>
        </p:grpSpPr>
        <p:sp>
          <p:nvSpPr>
            <p:cNvPr id="28" name="object 11">
              <a:extLst>
                <a:ext uri="{FF2B5EF4-FFF2-40B4-BE49-F238E27FC236}">
                  <a16:creationId xmlns:a16="http://schemas.microsoft.com/office/drawing/2014/main" id="{11E4B434-FF00-81A5-DD0A-46C92221D830}"/>
                </a:ext>
              </a:extLst>
            </p:cNvPr>
            <p:cNvSpPr/>
            <p:nvPr/>
          </p:nvSpPr>
          <p:spPr>
            <a:xfrm>
              <a:off x="473447" y="6301870"/>
              <a:ext cx="290830" cy="367665"/>
            </a:xfrm>
            <a:custGeom>
              <a:avLst/>
              <a:gdLst/>
              <a:ahLst/>
              <a:cxnLst/>
              <a:rect l="l" t="t" r="r" b="b"/>
              <a:pathLst>
                <a:path w="290830" h="367665">
                  <a:moveTo>
                    <a:pt x="271932" y="12"/>
                  </a:moveTo>
                  <a:lnTo>
                    <a:pt x="28397" y="0"/>
                  </a:lnTo>
                  <a:lnTo>
                    <a:pt x="0" y="29362"/>
                  </a:lnTo>
                  <a:lnTo>
                    <a:pt x="114" y="164693"/>
                  </a:lnTo>
                  <a:lnTo>
                    <a:pt x="2336" y="173037"/>
                  </a:lnTo>
                  <a:lnTo>
                    <a:pt x="8572" y="179565"/>
                  </a:lnTo>
                  <a:lnTo>
                    <a:pt x="22288" y="181419"/>
                  </a:lnTo>
                  <a:lnTo>
                    <a:pt x="29679" y="179857"/>
                  </a:lnTo>
                  <a:lnTo>
                    <a:pt x="35039" y="181101"/>
                  </a:lnTo>
                  <a:lnTo>
                    <a:pt x="34950" y="182956"/>
                  </a:lnTo>
                  <a:lnTo>
                    <a:pt x="35331" y="183870"/>
                  </a:lnTo>
                  <a:lnTo>
                    <a:pt x="52425" y="367118"/>
                  </a:lnTo>
                  <a:lnTo>
                    <a:pt x="134429" y="367093"/>
                  </a:lnTo>
                  <a:lnTo>
                    <a:pt x="135407" y="364223"/>
                  </a:lnTo>
                  <a:lnTo>
                    <a:pt x="164617" y="43281"/>
                  </a:lnTo>
                  <a:lnTo>
                    <a:pt x="276212" y="43281"/>
                  </a:lnTo>
                  <a:lnTo>
                    <a:pt x="283514" y="38442"/>
                  </a:lnTo>
                  <a:lnTo>
                    <a:pt x="285203" y="36563"/>
                  </a:lnTo>
                  <a:lnTo>
                    <a:pt x="290736" y="25480"/>
                  </a:lnTo>
                  <a:lnTo>
                    <a:pt x="289802" y="14106"/>
                  </a:lnTo>
                  <a:lnTo>
                    <a:pt x="283251" y="4823"/>
                  </a:lnTo>
                  <a:lnTo>
                    <a:pt x="271932" y="12"/>
                  </a:lnTo>
                  <a:close/>
                </a:path>
              </a:pathLst>
            </a:custGeom>
            <a:solidFill>
              <a:srgbClr val="004F38"/>
            </a:solidFill>
          </p:spPr>
          <p:txBody>
            <a:bodyPr wrap="square" lIns="0" tIns="0" rIns="0" bIns="0" rtlCol="0"/>
            <a:lstStyle/>
            <a:p>
              <a:endParaRPr/>
            </a:p>
          </p:txBody>
        </p:sp>
        <p:sp>
          <p:nvSpPr>
            <p:cNvPr id="29" name="object 12">
              <a:extLst>
                <a:ext uri="{FF2B5EF4-FFF2-40B4-BE49-F238E27FC236}">
                  <a16:creationId xmlns:a16="http://schemas.microsoft.com/office/drawing/2014/main" id="{CD4AE88E-AF59-47DE-73C3-92F6FA129B23}"/>
                </a:ext>
              </a:extLst>
            </p:cNvPr>
            <p:cNvSpPr/>
            <p:nvPr/>
          </p:nvSpPr>
          <p:spPr>
            <a:xfrm>
              <a:off x="614705" y="6207581"/>
              <a:ext cx="381635" cy="461645"/>
            </a:xfrm>
            <a:custGeom>
              <a:avLst/>
              <a:gdLst/>
              <a:ahLst/>
              <a:cxnLst/>
              <a:rect l="l" t="t" r="r" b="b"/>
              <a:pathLst>
                <a:path w="381634" h="461645">
                  <a:moveTo>
                    <a:pt x="187921" y="399973"/>
                  </a:moveTo>
                  <a:lnTo>
                    <a:pt x="185191" y="388112"/>
                  </a:lnTo>
                  <a:lnTo>
                    <a:pt x="178003" y="377990"/>
                  </a:lnTo>
                  <a:lnTo>
                    <a:pt x="167855" y="370954"/>
                  </a:lnTo>
                  <a:lnTo>
                    <a:pt x="156273" y="368312"/>
                  </a:lnTo>
                  <a:lnTo>
                    <a:pt x="54216" y="368630"/>
                  </a:lnTo>
                  <a:lnTo>
                    <a:pt x="40703" y="371309"/>
                  </a:lnTo>
                  <a:lnTo>
                    <a:pt x="31864" y="378117"/>
                  </a:lnTo>
                  <a:lnTo>
                    <a:pt x="27038" y="387184"/>
                  </a:lnTo>
                  <a:lnTo>
                    <a:pt x="25577" y="396646"/>
                  </a:lnTo>
                  <a:lnTo>
                    <a:pt x="25577" y="461543"/>
                  </a:lnTo>
                  <a:lnTo>
                    <a:pt x="186372" y="461543"/>
                  </a:lnTo>
                  <a:lnTo>
                    <a:pt x="187921" y="459879"/>
                  </a:lnTo>
                  <a:lnTo>
                    <a:pt x="187921" y="399973"/>
                  </a:lnTo>
                  <a:close/>
                </a:path>
                <a:path w="381634" h="461645">
                  <a:moveTo>
                    <a:pt x="378079" y="393649"/>
                  </a:moveTo>
                  <a:lnTo>
                    <a:pt x="345325" y="368300"/>
                  </a:lnTo>
                  <a:lnTo>
                    <a:pt x="244373" y="368642"/>
                  </a:lnTo>
                  <a:lnTo>
                    <a:pt x="231571" y="371233"/>
                  </a:lnTo>
                  <a:lnTo>
                    <a:pt x="223050" y="377621"/>
                  </a:lnTo>
                  <a:lnTo>
                    <a:pt x="218300" y="385673"/>
                  </a:lnTo>
                  <a:lnTo>
                    <a:pt x="216839" y="393306"/>
                  </a:lnTo>
                  <a:lnTo>
                    <a:pt x="216839" y="461543"/>
                  </a:lnTo>
                  <a:lnTo>
                    <a:pt x="378079" y="461543"/>
                  </a:lnTo>
                  <a:lnTo>
                    <a:pt x="378079" y="393649"/>
                  </a:lnTo>
                  <a:close/>
                </a:path>
                <a:path w="381634" h="461645">
                  <a:moveTo>
                    <a:pt x="381419" y="21628"/>
                  </a:moveTo>
                  <a:lnTo>
                    <a:pt x="378980" y="14122"/>
                  </a:lnTo>
                  <a:lnTo>
                    <a:pt x="373926" y="7505"/>
                  </a:lnTo>
                  <a:lnTo>
                    <a:pt x="367182" y="2540"/>
                  </a:lnTo>
                  <a:lnTo>
                    <a:pt x="359727" y="0"/>
                  </a:lnTo>
                  <a:lnTo>
                    <a:pt x="0" y="0"/>
                  </a:lnTo>
                  <a:lnTo>
                    <a:pt x="1155" y="3695"/>
                  </a:lnTo>
                  <a:lnTo>
                    <a:pt x="4229" y="6413"/>
                  </a:lnTo>
                  <a:lnTo>
                    <a:pt x="8686" y="14719"/>
                  </a:lnTo>
                  <a:lnTo>
                    <a:pt x="10121" y="19773"/>
                  </a:lnTo>
                  <a:lnTo>
                    <a:pt x="12788" y="24409"/>
                  </a:lnTo>
                  <a:lnTo>
                    <a:pt x="356387" y="24409"/>
                  </a:lnTo>
                  <a:lnTo>
                    <a:pt x="358063" y="26073"/>
                  </a:lnTo>
                  <a:lnTo>
                    <a:pt x="358063" y="213575"/>
                  </a:lnTo>
                  <a:lnTo>
                    <a:pt x="42252" y="215226"/>
                  </a:lnTo>
                  <a:lnTo>
                    <a:pt x="39154" y="239877"/>
                  </a:lnTo>
                  <a:lnTo>
                    <a:pt x="54991" y="239585"/>
                  </a:lnTo>
                  <a:lnTo>
                    <a:pt x="357492" y="239623"/>
                  </a:lnTo>
                  <a:lnTo>
                    <a:pt x="365861" y="237426"/>
                  </a:lnTo>
                  <a:lnTo>
                    <a:pt x="373164" y="232803"/>
                  </a:lnTo>
                  <a:lnTo>
                    <a:pt x="378612" y="226199"/>
                  </a:lnTo>
                  <a:lnTo>
                    <a:pt x="381419" y="218008"/>
                  </a:lnTo>
                  <a:lnTo>
                    <a:pt x="381419" y="21628"/>
                  </a:lnTo>
                  <a:close/>
                </a:path>
              </a:pathLst>
            </a:custGeom>
            <a:solidFill>
              <a:srgbClr val="7BBD00"/>
            </a:solidFill>
          </p:spPr>
          <p:txBody>
            <a:bodyPr wrap="square" lIns="0" tIns="0" rIns="0" bIns="0" rtlCol="0"/>
            <a:lstStyle/>
            <a:p>
              <a:endParaRPr/>
            </a:p>
          </p:txBody>
        </p:sp>
        <p:pic>
          <p:nvPicPr>
            <p:cNvPr id="30" name="object 13">
              <a:extLst>
                <a:ext uri="{FF2B5EF4-FFF2-40B4-BE49-F238E27FC236}">
                  <a16:creationId xmlns:a16="http://schemas.microsoft.com/office/drawing/2014/main" id="{96C6C890-D014-DDE5-A739-20FEB23B85BE}"/>
                </a:ext>
              </a:extLst>
            </p:cNvPr>
            <p:cNvPicPr/>
            <p:nvPr/>
          </p:nvPicPr>
          <p:blipFill>
            <a:blip r:embed="rId13" cstate="print"/>
            <a:stretch>
              <a:fillRect/>
            </a:stretch>
          </p:blipFill>
          <p:spPr>
            <a:xfrm>
              <a:off x="527379" y="6207894"/>
              <a:ext cx="79014" cy="80556"/>
            </a:xfrm>
            <a:prstGeom prst="rect">
              <a:avLst/>
            </a:prstGeom>
          </p:spPr>
        </p:pic>
        <p:sp>
          <p:nvSpPr>
            <p:cNvPr id="31" name="object 14">
              <a:extLst>
                <a:ext uri="{FF2B5EF4-FFF2-40B4-BE49-F238E27FC236}">
                  <a16:creationId xmlns:a16="http://schemas.microsoft.com/office/drawing/2014/main" id="{ABEB778E-0481-B083-9C65-81E5676C3F48}"/>
                </a:ext>
              </a:extLst>
            </p:cNvPr>
            <p:cNvSpPr/>
            <p:nvPr/>
          </p:nvSpPr>
          <p:spPr>
            <a:xfrm>
              <a:off x="681621" y="6479882"/>
              <a:ext cx="270510" cy="80010"/>
            </a:xfrm>
            <a:custGeom>
              <a:avLst/>
              <a:gdLst/>
              <a:ahLst/>
              <a:cxnLst/>
              <a:rect l="l" t="t" r="r" b="b"/>
              <a:pathLst>
                <a:path w="270509" h="80009">
                  <a:moveTo>
                    <a:pt x="79311" y="34696"/>
                  </a:moveTo>
                  <a:lnTo>
                    <a:pt x="64414" y="9817"/>
                  </a:lnTo>
                  <a:lnTo>
                    <a:pt x="37058" y="0"/>
                  </a:lnTo>
                  <a:lnTo>
                    <a:pt x="9194" y="14389"/>
                  </a:lnTo>
                  <a:lnTo>
                    <a:pt x="0" y="45110"/>
                  </a:lnTo>
                  <a:lnTo>
                    <a:pt x="14732" y="69977"/>
                  </a:lnTo>
                  <a:lnTo>
                    <a:pt x="41846" y="79832"/>
                  </a:lnTo>
                  <a:lnTo>
                    <a:pt x="69837" y="65506"/>
                  </a:lnTo>
                  <a:lnTo>
                    <a:pt x="79311" y="34696"/>
                  </a:lnTo>
                  <a:close/>
                </a:path>
                <a:path w="270509" h="80009">
                  <a:moveTo>
                    <a:pt x="270179" y="43764"/>
                  </a:moveTo>
                  <a:lnTo>
                    <a:pt x="259359" y="13487"/>
                  </a:lnTo>
                  <a:lnTo>
                    <a:pt x="230530" y="63"/>
                  </a:lnTo>
                  <a:lnTo>
                    <a:pt x="204127" y="10807"/>
                  </a:lnTo>
                  <a:lnTo>
                    <a:pt x="190627" y="36042"/>
                  </a:lnTo>
                  <a:lnTo>
                    <a:pt x="200507" y="66103"/>
                  </a:lnTo>
                  <a:lnTo>
                    <a:pt x="228917" y="79857"/>
                  </a:lnTo>
                  <a:lnTo>
                    <a:pt x="256082" y="69151"/>
                  </a:lnTo>
                  <a:lnTo>
                    <a:pt x="270179" y="43764"/>
                  </a:lnTo>
                  <a:close/>
                </a:path>
              </a:pathLst>
            </a:custGeom>
            <a:solidFill>
              <a:srgbClr val="7BBD00"/>
            </a:solidFill>
          </p:spPr>
          <p:txBody>
            <a:bodyPr wrap="square" lIns="0" tIns="0" rIns="0" bIns="0" rtlCol="0"/>
            <a:lstStyle/>
            <a:p>
              <a:endParaRPr/>
            </a:p>
          </p:txBody>
        </p:sp>
        <p:sp>
          <p:nvSpPr>
            <p:cNvPr id="32" name="object 15">
              <a:extLst>
                <a:ext uri="{FF2B5EF4-FFF2-40B4-BE49-F238E27FC236}">
                  <a16:creationId xmlns:a16="http://schemas.microsoft.com/office/drawing/2014/main" id="{28BEA335-77E2-1ED1-D20D-D7DFAF8EEA71}"/>
                </a:ext>
              </a:extLst>
            </p:cNvPr>
            <p:cNvSpPr/>
            <p:nvPr/>
          </p:nvSpPr>
          <p:spPr>
            <a:xfrm>
              <a:off x="806208" y="6254533"/>
              <a:ext cx="128270" cy="140970"/>
            </a:xfrm>
            <a:custGeom>
              <a:avLst/>
              <a:gdLst/>
              <a:ahLst/>
              <a:cxnLst/>
              <a:rect l="l" t="t" r="r" b="b"/>
              <a:pathLst>
                <a:path w="128269" h="140970">
                  <a:moveTo>
                    <a:pt x="24968" y="108623"/>
                  </a:moveTo>
                  <a:lnTo>
                    <a:pt x="24765" y="94094"/>
                  </a:lnTo>
                  <a:lnTo>
                    <a:pt x="24244" y="84493"/>
                  </a:lnTo>
                  <a:lnTo>
                    <a:pt x="23444" y="77800"/>
                  </a:lnTo>
                  <a:lnTo>
                    <a:pt x="17551" y="71755"/>
                  </a:lnTo>
                  <a:lnTo>
                    <a:pt x="10604" y="73075"/>
                  </a:lnTo>
                  <a:lnTo>
                    <a:pt x="6578" y="73837"/>
                  </a:lnTo>
                  <a:lnTo>
                    <a:pt x="1600" y="78117"/>
                  </a:lnTo>
                  <a:lnTo>
                    <a:pt x="939" y="82359"/>
                  </a:lnTo>
                  <a:lnTo>
                    <a:pt x="203" y="92138"/>
                  </a:lnTo>
                  <a:lnTo>
                    <a:pt x="0" y="106057"/>
                  </a:lnTo>
                  <a:lnTo>
                    <a:pt x="228" y="120053"/>
                  </a:lnTo>
                  <a:lnTo>
                    <a:pt x="850" y="130035"/>
                  </a:lnTo>
                  <a:lnTo>
                    <a:pt x="4762" y="137655"/>
                  </a:lnTo>
                  <a:lnTo>
                    <a:pt x="12014" y="140449"/>
                  </a:lnTo>
                  <a:lnTo>
                    <a:pt x="19469" y="138531"/>
                  </a:lnTo>
                  <a:lnTo>
                    <a:pt x="23990" y="131991"/>
                  </a:lnTo>
                  <a:lnTo>
                    <a:pt x="24739" y="122974"/>
                  </a:lnTo>
                  <a:lnTo>
                    <a:pt x="24968" y="108623"/>
                  </a:lnTo>
                  <a:close/>
                </a:path>
                <a:path w="128269" h="140970">
                  <a:moveTo>
                    <a:pt x="77457" y="109639"/>
                  </a:moveTo>
                  <a:lnTo>
                    <a:pt x="75946" y="68567"/>
                  </a:lnTo>
                  <a:lnTo>
                    <a:pt x="76504" y="48996"/>
                  </a:lnTo>
                  <a:lnTo>
                    <a:pt x="75412" y="41351"/>
                  </a:lnTo>
                  <a:lnTo>
                    <a:pt x="69748" y="36093"/>
                  </a:lnTo>
                  <a:lnTo>
                    <a:pt x="61747" y="37604"/>
                  </a:lnTo>
                  <a:lnTo>
                    <a:pt x="57607" y="38392"/>
                  </a:lnTo>
                  <a:lnTo>
                    <a:pt x="53517" y="42430"/>
                  </a:lnTo>
                  <a:lnTo>
                    <a:pt x="53086" y="46748"/>
                  </a:lnTo>
                  <a:lnTo>
                    <a:pt x="53670" y="67513"/>
                  </a:lnTo>
                  <a:lnTo>
                    <a:pt x="52158" y="110731"/>
                  </a:lnTo>
                  <a:lnTo>
                    <a:pt x="53111" y="131140"/>
                  </a:lnTo>
                  <a:lnTo>
                    <a:pt x="57048" y="138239"/>
                  </a:lnTo>
                  <a:lnTo>
                    <a:pt x="64465" y="140652"/>
                  </a:lnTo>
                  <a:lnTo>
                    <a:pt x="72021" y="137731"/>
                  </a:lnTo>
                  <a:lnTo>
                    <a:pt x="76390" y="128803"/>
                  </a:lnTo>
                  <a:lnTo>
                    <a:pt x="77457" y="109639"/>
                  </a:lnTo>
                  <a:close/>
                </a:path>
                <a:path w="128269" h="140970">
                  <a:moveTo>
                    <a:pt x="127685" y="131165"/>
                  </a:moveTo>
                  <a:lnTo>
                    <a:pt x="127660" y="11264"/>
                  </a:lnTo>
                  <a:lnTo>
                    <a:pt x="127038" y="3543"/>
                  </a:lnTo>
                  <a:lnTo>
                    <a:pt x="118757" y="0"/>
                  </a:lnTo>
                  <a:lnTo>
                    <a:pt x="111734" y="2095"/>
                  </a:lnTo>
                  <a:lnTo>
                    <a:pt x="107810" y="3263"/>
                  </a:lnTo>
                  <a:lnTo>
                    <a:pt x="104724" y="9613"/>
                  </a:lnTo>
                  <a:lnTo>
                    <a:pt x="104279" y="13512"/>
                  </a:lnTo>
                  <a:lnTo>
                    <a:pt x="102984" y="41478"/>
                  </a:lnTo>
                  <a:lnTo>
                    <a:pt x="104990" y="100520"/>
                  </a:lnTo>
                  <a:lnTo>
                    <a:pt x="104254" y="128917"/>
                  </a:lnTo>
                  <a:lnTo>
                    <a:pt x="108140" y="137312"/>
                  </a:lnTo>
                  <a:lnTo>
                    <a:pt x="115252" y="140652"/>
                  </a:lnTo>
                  <a:lnTo>
                    <a:pt x="122720" y="138696"/>
                  </a:lnTo>
                  <a:lnTo>
                    <a:pt x="127685" y="131165"/>
                  </a:lnTo>
                  <a:close/>
                </a:path>
              </a:pathLst>
            </a:custGeom>
            <a:solidFill>
              <a:srgbClr val="004F38"/>
            </a:solidFill>
          </p:spPr>
          <p:txBody>
            <a:bodyPr wrap="square" lIns="0" tIns="0" rIns="0" bIns="0" rtlCol="0"/>
            <a:lstStyle/>
            <a:p>
              <a:endParaRPr/>
            </a:p>
          </p:txBody>
        </p:sp>
      </p:grpSp>
      <p:grpSp>
        <p:nvGrpSpPr>
          <p:cNvPr id="33" name="object 16">
            <a:extLst>
              <a:ext uri="{FF2B5EF4-FFF2-40B4-BE49-F238E27FC236}">
                <a16:creationId xmlns:a16="http://schemas.microsoft.com/office/drawing/2014/main" id="{9FFB3CCB-77C1-0F27-1F04-847C78057E9D}"/>
              </a:ext>
            </a:extLst>
          </p:cNvPr>
          <p:cNvGrpSpPr/>
          <p:nvPr/>
        </p:nvGrpSpPr>
        <p:grpSpPr>
          <a:xfrm>
            <a:off x="-8317484" y="1812164"/>
            <a:ext cx="487045" cy="537845"/>
            <a:chOff x="490214" y="6981045"/>
            <a:chExt cx="487045" cy="537845"/>
          </a:xfrm>
          <a:solidFill>
            <a:schemeClr val="bg1"/>
          </a:solidFill>
        </p:grpSpPr>
        <p:pic>
          <p:nvPicPr>
            <p:cNvPr id="34" name="object 17">
              <a:extLst>
                <a:ext uri="{FF2B5EF4-FFF2-40B4-BE49-F238E27FC236}">
                  <a16:creationId xmlns:a16="http://schemas.microsoft.com/office/drawing/2014/main" id="{CA69829C-435F-35F6-A7B2-CBAD38A721DD}"/>
                </a:ext>
              </a:extLst>
            </p:cNvPr>
            <p:cNvPicPr/>
            <p:nvPr/>
          </p:nvPicPr>
          <p:blipFill>
            <a:blip r:embed="rId14" cstate="print">
              <a:duotone>
                <a:prstClr val="black"/>
                <a:srgbClr val="000000">
                  <a:tint val="45000"/>
                  <a:satMod val="400000"/>
                </a:srgbClr>
              </a:duotone>
            </a:blip>
            <a:stretch>
              <a:fillRect/>
            </a:stretch>
          </p:blipFill>
          <p:spPr>
            <a:xfrm>
              <a:off x="490214" y="7145301"/>
              <a:ext cx="486586" cy="373520"/>
            </a:xfrm>
            <a:prstGeom prst="rect">
              <a:avLst/>
            </a:prstGeom>
            <a:solidFill>
              <a:schemeClr val="bg1"/>
            </a:solidFill>
          </p:spPr>
        </p:pic>
        <p:pic>
          <p:nvPicPr>
            <p:cNvPr id="35" name="object 18">
              <a:extLst>
                <a:ext uri="{FF2B5EF4-FFF2-40B4-BE49-F238E27FC236}">
                  <a16:creationId xmlns:a16="http://schemas.microsoft.com/office/drawing/2014/main" id="{6B68083E-E19B-2616-B1D5-D4C9A59DCA13}"/>
                </a:ext>
              </a:extLst>
            </p:cNvPr>
            <p:cNvPicPr/>
            <p:nvPr/>
          </p:nvPicPr>
          <p:blipFill>
            <a:blip r:embed="rId15" cstate="print"/>
            <a:stretch>
              <a:fillRect/>
            </a:stretch>
          </p:blipFill>
          <p:spPr>
            <a:xfrm>
              <a:off x="799421" y="6981045"/>
              <a:ext cx="123014" cy="131286"/>
            </a:xfrm>
            <a:prstGeom prst="rect">
              <a:avLst/>
            </a:prstGeom>
            <a:grpFill/>
          </p:spPr>
        </p:pic>
        <p:pic>
          <p:nvPicPr>
            <p:cNvPr id="36" name="object 19">
              <a:extLst>
                <a:ext uri="{FF2B5EF4-FFF2-40B4-BE49-F238E27FC236}">
                  <a16:creationId xmlns:a16="http://schemas.microsoft.com/office/drawing/2014/main" id="{D4B927A9-0C7F-C523-6E5E-CD8890AD0445}"/>
                </a:ext>
              </a:extLst>
            </p:cNvPr>
            <p:cNvPicPr/>
            <p:nvPr/>
          </p:nvPicPr>
          <p:blipFill>
            <a:blip r:embed="rId16" cstate="print"/>
            <a:stretch>
              <a:fillRect/>
            </a:stretch>
          </p:blipFill>
          <p:spPr>
            <a:xfrm>
              <a:off x="651862" y="7005765"/>
              <a:ext cx="92722" cy="101092"/>
            </a:xfrm>
            <a:prstGeom prst="rect">
              <a:avLst/>
            </a:prstGeom>
            <a:grpFill/>
          </p:spPr>
        </p:pic>
        <p:pic>
          <p:nvPicPr>
            <p:cNvPr id="37" name="object 20">
              <a:extLst>
                <a:ext uri="{FF2B5EF4-FFF2-40B4-BE49-F238E27FC236}">
                  <a16:creationId xmlns:a16="http://schemas.microsoft.com/office/drawing/2014/main" id="{01F15FE4-4B38-1D1A-50CB-5B4DC1C607D3}"/>
                </a:ext>
              </a:extLst>
            </p:cNvPr>
            <p:cNvPicPr/>
            <p:nvPr/>
          </p:nvPicPr>
          <p:blipFill>
            <a:blip r:embed="rId17" cstate="print"/>
            <a:stretch>
              <a:fillRect/>
            </a:stretch>
          </p:blipFill>
          <p:spPr>
            <a:xfrm>
              <a:off x="530662" y="7019483"/>
              <a:ext cx="77814" cy="84416"/>
            </a:xfrm>
            <a:prstGeom prst="rect">
              <a:avLst/>
            </a:prstGeom>
            <a:grpFill/>
          </p:spPr>
        </p:pic>
      </p:grpSp>
      <p:sp>
        <p:nvSpPr>
          <p:cNvPr id="38" name="object 62" descr="4-H clover logo&#10;">
            <a:extLst>
              <a:ext uri="{FF2B5EF4-FFF2-40B4-BE49-F238E27FC236}">
                <a16:creationId xmlns:a16="http://schemas.microsoft.com/office/drawing/2014/main" id="{DCDE7247-338B-0E62-F837-69FD6AB63A40}"/>
              </a:ext>
            </a:extLst>
          </p:cNvPr>
          <p:cNvSpPr/>
          <p:nvPr/>
        </p:nvSpPr>
        <p:spPr>
          <a:xfrm>
            <a:off x="-7589020" y="1832366"/>
            <a:ext cx="497205" cy="513081"/>
          </a:xfrm>
          <a:custGeom>
            <a:avLst/>
            <a:gdLst/>
            <a:ahLst/>
            <a:cxnLst/>
            <a:rect l="l" t="t" r="r" b="b"/>
            <a:pathLst>
              <a:path w="497205" h="513079">
                <a:moveTo>
                  <a:pt x="372567" y="317107"/>
                </a:moveTo>
                <a:lnTo>
                  <a:pt x="231434" y="317107"/>
                </a:lnTo>
                <a:lnTo>
                  <a:pt x="236451" y="319443"/>
                </a:lnTo>
                <a:lnTo>
                  <a:pt x="237303" y="327341"/>
                </a:lnTo>
                <a:lnTo>
                  <a:pt x="237663" y="330975"/>
                </a:lnTo>
                <a:lnTo>
                  <a:pt x="236285" y="339039"/>
                </a:lnTo>
                <a:lnTo>
                  <a:pt x="236162" y="343129"/>
                </a:lnTo>
                <a:lnTo>
                  <a:pt x="236095" y="345364"/>
                </a:lnTo>
                <a:lnTo>
                  <a:pt x="235979" y="354894"/>
                </a:lnTo>
                <a:lnTo>
                  <a:pt x="235857" y="364935"/>
                </a:lnTo>
                <a:lnTo>
                  <a:pt x="235769" y="374714"/>
                </a:lnTo>
                <a:lnTo>
                  <a:pt x="236670" y="400749"/>
                </a:lnTo>
                <a:lnTo>
                  <a:pt x="236746" y="402936"/>
                </a:lnTo>
                <a:lnTo>
                  <a:pt x="244883" y="459842"/>
                </a:lnTo>
                <a:lnTo>
                  <a:pt x="258424" y="500220"/>
                </a:lnTo>
                <a:lnTo>
                  <a:pt x="264746" y="512915"/>
                </a:lnTo>
                <a:lnTo>
                  <a:pt x="309869" y="512445"/>
                </a:lnTo>
                <a:lnTo>
                  <a:pt x="293801" y="484878"/>
                </a:lnTo>
                <a:lnTo>
                  <a:pt x="281126" y="455573"/>
                </a:lnTo>
                <a:lnTo>
                  <a:pt x="264594" y="393815"/>
                </a:lnTo>
                <a:lnTo>
                  <a:pt x="260051" y="357747"/>
                </a:lnTo>
                <a:lnTo>
                  <a:pt x="259941" y="356527"/>
                </a:lnTo>
                <a:lnTo>
                  <a:pt x="259818" y="354894"/>
                </a:lnTo>
                <a:lnTo>
                  <a:pt x="259285" y="346659"/>
                </a:lnTo>
                <a:lnTo>
                  <a:pt x="258711" y="336652"/>
                </a:lnTo>
                <a:lnTo>
                  <a:pt x="258734" y="333934"/>
                </a:lnTo>
                <a:lnTo>
                  <a:pt x="259081" y="327341"/>
                </a:lnTo>
                <a:lnTo>
                  <a:pt x="266499" y="318211"/>
                </a:lnTo>
                <a:lnTo>
                  <a:pt x="373975" y="318211"/>
                </a:lnTo>
                <a:lnTo>
                  <a:pt x="372567" y="317107"/>
                </a:lnTo>
                <a:close/>
              </a:path>
              <a:path w="497205" h="513079">
                <a:moveTo>
                  <a:pt x="128001" y="250533"/>
                </a:moveTo>
                <a:lnTo>
                  <a:pt x="107710" y="250533"/>
                </a:lnTo>
                <a:lnTo>
                  <a:pt x="82122" y="250705"/>
                </a:lnTo>
                <a:lnTo>
                  <a:pt x="45060" y="260577"/>
                </a:lnTo>
                <a:lnTo>
                  <a:pt x="13858" y="288620"/>
                </a:lnTo>
                <a:lnTo>
                  <a:pt x="88" y="330975"/>
                </a:lnTo>
                <a:lnTo>
                  <a:pt x="0" y="331813"/>
                </a:lnTo>
                <a:lnTo>
                  <a:pt x="2966" y="352514"/>
                </a:lnTo>
                <a:lnTo>
                  <a:pt x="3217" y="354000"/>
                </a:lnTo>
                <a:lnTo>
                  <a:pt x="13413" y="374714"/>
                </a:lnTo>
                <a:lnTo>
                  <a:pt x="18658" y="382143"/>
                </a:lnTo>
                <a:lnTo>
                  <a:pt x="25783" y="385242"/>
                </a:lnTo>
                <a:lnTo>
                  <a:pt x="32616" y="391046"/>
                </a:lnTo>
                <a:lnTo>
                  <a:pt x="46667" y="404767"/>
                </a:lnTo>
                <a:lnTo>
                  <a:pt x="59254" y="419864"/>
                </a:lnTo>
                <a:lnTo>
                  <a:pt x="71174" y="435553"/>
                </a:lnTo>
                <a:lnTo>
                  <a:pt x="83225" y="451053"/>
                </a:lnTo>
                <a:lnTo>
                  <a:pt x="119103" y="477685"/>
                </a:lnTo>
                <a:lnTo>
                  <a:pt x="132683" y="479259"/>
                </a:lnTo>
                <a:lnTo>
                  <a:pt x="144763" y="477512"/>
                </a:lnTo>
                <a:lnTo>
                  <a:pt x="190183" y="442902"/>
                </a:lnTo>
                <a:lnTo>
                  <a:pt x="207832" y="408534"/>
                </a:lnTo>
                <a:lnTo>
                  <a:pt x="111381" y="408534"/>
                </a:lnTo>
                <a:lnTo>
                  <a:pt x="98960" y="395745"/>
                </a:lnTo>
                <a:lnTo>
                  <a:pt x="125287" y="371234"/>
                </a:lnTo>
                <a:lnTo>
                  <a:pt x="125630" y="370751"/>
                </a:lnTo>
                <a:lnTo>
                  <a:pt x="125503" y="370396"/>
                </a:lnTo>
                <a:lnTo>
                  <a:pt x="125148" y="369621"/>
                </a:lnTo>
                <a:lnTo>
                  <a:pt x="123451" y="367792"/>
                </a:lnTo>
                <a:lnTo>
                  <a:pt x="73344" y="367792"/>
                </a:lnTo>
                <a:lnTo>
                  <a:pt x="61927" y="356527"/>
                </a:lnTo>
                <a:lnTo>
                  <a:pt x="62042" y="355862"/>
                </a:lnTo>
                <a:lnTo>
                  <a:pt x="62130" y="355346"/>
                </a:lnTo>
                <a:lnTo>
                  <a:pt x="128920" y="293929"/>
                </a:lnTo>
                <a:lnTo>
                  <a:pt x="360020" y="293929"/>
                </a:lnTo>
                <a:lnTo>
                  <a:pt x="364555" y="288074"/>
                </a:lnTo>
                <a:lnTo>
                  <a:pt x="491401" y="288074"/>
                </a:lnTo>
                <a:lnTo>
                  <a:pt x="490909" y="285342"/>
                </a:lnTo>
                <a:lnTo>
                  <a:pt x="470891" y="259790"/>
                </a:lnTo>
                <a:lnTo>
                  <a:pt x="451737" y="251194"/>
                </a:lnTo>
                <a:lnTo>
                  <a:pt x="163959" y="251194"/>
                </a:lnTo>
                <a:lnTo>
                  <a:pt x="128001" y="250533"/>
                </a:lnTo>
                <a:close/>
              </a:path>
              <a:path w="497205" h="513079">
                <a:moveTo>
                  <a:pt x="373975" y="318211"/>
                </a:moveTo>
                <a:lnTo>
                  <a:pt x="266499" y="318211"/>
                </a:lnTo>
                <a:lnTo>
                  <a:pt x="270144" y="319685"/>
                </a:lnTo>
                <a:lnTo>
                  <a:pt x="272201" y="322339"/>
                </a:lnTo>
                <a:lnTo>
                  <a:pt x="277972" y="357747"/>
                </a:lnTo>
                <a:lnTo>
                  <a:pt x="278028" y="358089"/>
                </a:lnTo>
                <a:lnTo>
                  <a:pt x="278139" y="358771"/>
                </a:lnTo>
                <a:lnTo>
                  <a:pt x="287827" y="394485"/>
                </a:lnTo>
                <a:lnTo>
                  <a:pt x="303675" y="427259"/>
                </a:lnTo>
                <a:lnTo>
                  <a:pt x="328094" y="454876"/>
                </a:lnTo>
                <a:lnTo>
                  <a:pt x="355889" y="469137"/>
                </a:lnTo>
                <a:lnTo>
                  <a:pt x="383886" y="469137"/>
                </a:lnTo>
                <a:lnTo>
                  <a:pt x="409538" y="456703"/>
                </a:lnTo>
                <a:lnTo>
                  <a:pt x="429859" y="433439"/>
                </a:lnTo>
                <a:lnTo>
                  <a:pt x="433097" y="427978"/>
                </a:lnTo>
                <a:lnTo>
                  <a:pt x="434278" y="423406"/>
                </a:lnTo>
                <a:lnTo>
                  <a:pt x="436755" y="417856"/>
                </a:lnTo>
                <a:lnTo>
                  <a:pt x="447549" y="401384"/>
                </a:lnTo>
                <a:lnTo>
                  <a:pt x="391035" y="401384"/>
                </a:lnTo>
                <a:lnTo>
                  <a:pt x="318950" y="344488"/>
                </a:lnTo>
                <a:lnTo>
                  <a:pt x="329656" y="330975"/>
                </a:lnTo>
                <a:lnTo>
                  <a:pt x="376858" y="330975"/>
                </a:lnTo>
                <a:lnTo>
                  <a:pt x="381726" y="325158"/>
                </a:lnTo>
                <a:lnTo>
                  <a:pt x="380240" y="323126"/>
                </a:lnTo>
                <a:lnTo>
                  <a:pt x="373975" y="318211"/>
                </a:lnTo>
                <a:close/>
              </a:path>
              <a:path w="497205" h="513079">
                <a:moveTo>
                  <a:pt x="223838" y="333934"/>
                </a:moveTo>
                <a:lnTo>
                  <a:pt x="166664" y="333934"/>
                </a:lnTo>
                <a:lnTo>
                  <a:pt x="178488" y="346659"/>
                </a:lnTo>
                <a:lnTo>
                  <a:pt x="111381" y="408534"/>
                </a:lnTo>
                <a:lnTo>
                  <a:pt x="207832" y="408534"/>
                </a:lnTo>
                <a:lnTo>
                  <a:pt x="215702" y="384158"/>
                </a:lnTo>
                <a:lnTo>
                  <a:pt x="221629" y="352717"/>
                </a:lnTo>
                <a:lnTo>
                  <a:pt x="221668" y="352514"/>
                </a:lnTo>
                <a:lnTo>
                  <a:pt x="222423" y="345364"/>
                </a:lnTo>
                <a:lnTo>
                  <a:pt x="223372" y="336652"/>
                </a:lnTo>
                <a:lnTo>
                  <a:pt x="223433" y="336088"/>
                </a:lnTo>
                <a:lnTo>
                  <a:pt x="223838" y="333934"/>
                </a:lnTo>
                <a:close/>
              </a:path>
              <a:path w="497205" h="513079">
                <a:moveTo>
                  <a:pt x="396953" y="336652"/>
                </a:moveTo>
                <a:lnTo>
                  <a:pt x="373725" y="364935"/>
                </a:lnTo>
                <a:lnTo>
                  <a:pt x="401500" y="387655"/>
                </a:lnTo>
                <a:lnTo>
                  <a:pt x="398769" y="392799"/>
                </a:lnTo>
                <a:lnTo>
                  <a:pt x="394604" y="396863"/>
                </a:lnTo>
                <a:lnTo>
                  <a:pt x="391035" y="401384"/>
                </a:lnTo>
                <a:lnTo>
                  <a:pt x="447549" y="401384"/>
                </a:lnTo>
                <a:lnTo>
                  <a:pt x="447965" y="400749"/>
                </a:lnTo>
                <a:lnTo>
                  <a:pt x="476971" y="370964"/>
                </a:lnTo>
                <a:lnTo>
                  <a:pt x="485370" y="358089"/>
                </a:lnTo>
                <a:lnTo>
                  <a:pt x="425223" y="358089"/>
                </a:lnTo>
                <a:lnTo>
                  <a:pt x="396953" y="336652"/>
                </a:lnTo>
                <a:close/>
              </a:path>
              <a:path w="497205" h="513079">
                <a:moveTo>
                  <a:pt x="101386" y="344272"/>
                </a:moveTo>
                <a:lnTo>
                  <a:pt x="74386" y="367614"/>
                </a:lnTo>
                <a:lnTo>
                  <a:pt x="73344" y="367792"/>
                </a:lnTo>
                <a:lnTo>
                  <a:pt x="123451" y="367792"/>
                </a:lnTo>
                <a:lnTo>
                  <a:pt x="116274" y="360104"/>
                </a:lnTo>
                <a:lnTo>
                  <a:pt x="111238" y="354894"/>
                </a:lnTo>
                <a:lnTo>
                  <a:pt x="106236" y="349653"/>
                </a:lnTo>
                <a:lnTo>
                  <a:pt x="101386" y="344272"/>
                </a:lnTo>
                <a:close/>
              </a:path>
              <a:path w="497205" h="513079">
                <a:moveTo>
                  <a:pt x="491401" y="288074"/>
                </a:moveTo>
                <a:lnTo>
                  <a:pt x="364555" y="288074"/>
                </a:lnTo>
                <a:lnTo>
                  <a:pt x="436691" y="344272"/>
                </a:lnTo>
                <a:lnTo>
                  <a:pt x="425223" y="358089"/>
                </a:lnTo>
                <a:lnTo>
                  <a:pt x="485370" y="358089"/>
                </a:lnTo>
                <a:lnTo>
                  <a:pt x="488038" y="354000"/>
                </a:lnTo>
                <a:lnTo>
                  <a:pt x="496687" y="318211"/>
                </a:lnTo>
                <a:lnTo>
                  <a:pt x="496767" y="317883"/>
                </a:lnTo>
                <a:lnTo>
                  <a:pt x="491499" y="288620"/>
                </a:lnTo>
                <a:lnTo>
                  <a:pt x="491401" y="288074"/>
                </a:lnTo>
                <a:close/>
              </a:path>
              <a:path w="497205" h="513079">
                <a:moveTo>
                  <a:pt x="360020" y="293929"/>
                </a:moveTo>
                <a:lnTo>
                  <a:pt x="128920" y="293929"/>
                </a:lnTo>
                <a:lnTo>
                  <a:pt x="140807" y="305334"/>
                </a:lnTo>
                <a:lnTo>
                  <a:pt x="141175" y="306616"/>
                </a:lnTo>
                <a:lnTo>
                  <a:pt x="115216" y="331813"/>
                </a:lnTo>
                <a:lnTo>
                  <a:pt x="139651" y="357747"/>
                </a:lnTo>
                <a:lnTo>
                  <a:pt x="166664" y="333934"/>
                </a:lnTo>
                <a:lnTo>
                  <a:pt x="223838" y="333934"/>
                </a:lnTo>
                <a:lnTo>
                  <a:pt x="225079" y="327341"/>
                </a:lnTo>
                <a:lnTo>
                  <a:pt x="227789" y="321310"/>
                </a:lnTo>
                <a:lnTo>
                  <a:pt x="231434" y="317107"/>
                </a:lnTo>
                <a:lnTo>
                  <a:pt x="372567" y="317107"/>
                </a:lnTo>
                <a:lnTo>
                  <a:pt x="353595" y="302222"/>
                </a:lnTo>
                <a:lnTo>
                  <a:pt x="360020" y="293929"/>
                </a:lnTo>
                <a:close/>
              </a:path>
              <a:path w="497205" h="513079">
                <a:moveTo>
                  <a:pt x="376858" y="330975"/>
                </a:moveTo>
                <a:lnTo>
                  <a:pt x="330892" y="330975"/>
                </a:lnTo>
                <a:lnTo>
                  <a:pt x="358663" y="352717"/>
                </a:lnTo>
                <a:lnTo>
                  <a:pt x="376858" y="330975"/>
                </a:lnTo>
                <a:close/>
              </a:path>
              <a:path w="497205" h="513079">
                <a:moveTo>
                  <a:pt x="303200" y="234709"/>
                </a:moveTo>
                <a:lnTo>
                  <a:pt x="169509" y="234709"/>
                </a:lnTo>
                <a:lnTo>
                  <a:pt x="179897" y="235801"/>
                </a:lnTo>
                <a:lnTo>
                  <a:pt x="185809" y="237903"/>
                </a:lnTo>
                <a:lnTo>
                  <a:pt x="185670" y="237903"/>
                </a:lnTo>
                <a:lnTo>
                  <a:pt x="189626" y="242685"/>
                </a:lnTo>
                <a:lnTo>
                  <a:pt x="187531" y="247699"/>
                </a:lnTo>
                <a:lnTo>
                  <a:pt x="187412" y="247982"/>
                </a:lnTo>
                <a:lnTo>
                  <a:pt x="187336" y="248165"/>
                </a:lnTo>
                <a:lnTo>
                  <a:pt x="187238" y="248400"/>
                </a:lnTo>
                <a:lnTo>
                  <a:pt x="179516" y="250533"/>
                </a:lnTo>
                <a:lnTo>
                  <a:pt x="163959" y="251194"/>
                </a:lnTo>
                <a:lnTo>
                  <a:pt x="451737" y="251194"/>
                </a:lnTo>
                <a:lnTo>
                  <a:pt x="444988" y="248165"/>
                </a:lnTo>
                <a:lnTo>
                  <a:pt x="319616" y="248165"/>
                </a:lnTo>
                <a:lnTo>
                  <a:pt x="311731" y="247699"/>
                </a:lnTo>
                <a:lnTo>
                  <a:pt x="305653" y="246164"/>
                </a:lnTo>
                <a:lnTo>
                  <a:pt x="302846" y="244831"/>
                </a:lnTo>
                <a:lnTo>
                  <a:pt x="301716" y="243967"/>
                </a:lnTo>
                <a:lnTo>
                  <a:pt x="303025" y="235801"/>
                </a:lnTo>
                <a:lnTo>
                  <a:pt x="303094" y="235369"/>
                </a:lnTo>
                <a:lnTo>
                  <a:pt x="303200" y="234709"/>
                </a:lnTo>
                <a:close/>
              </a:path>
              <a:path w="497205" h="513079">
                <a:moveTo>
                  <a:pt x="411165" y="241532"/>
                </a:moveTo>
                <a:lnTo>
                  <a:pt x="385634" y="242321"/>
                </a:lnTo>
                <a:lnTo>
                  <a:pt x="333126" y="247699"/>
                </a:lnTo>
                <a:lnTo>
                  <a:pt x="332336" y="247699"/>
                </a:lnTo>
                <a:lnTo>
                  <a:pt x="327702" y="247982"/>
                </a:lnTo>
                <a:lnTo>
                  <a:pt x="319616" y="248165"/>
                </a:lnTo>
                <a:lnTo>
                  <a:pt x="444988" y="248165"/>
                </a:lnTo>
                <a:lnTo>
                  <a:pt x="437136" y="244640"/>
                </a:lnTo>
                <a:lnTo>
                  <a:pt x="411165" y="241532"/>
                </a:lnTo>
                <a:close/>
              </a:path>
              <a:path w="497205" h="513079">
                <a:moveTo>
                  <a:pt x="146992" y="9148"/>
                </a:moveTo>
                <a:lnTo>
                  <a:pt x="109627" y="18008"/>
                </a:lnTo>
                <a:lnTo>
                  <a:pt x="81799" y="45597"/>
                </a:lnTo>
                <a:lnTo>
                  <a:pt x="70093" y="61989"/>
                </a:lnTo>
                <a:lnTo>
                  <a:pt x="52921" y="80107"/>
                </a:lnTo>
                <a:lnTo>
                  <a:pt x="34401" y="95403"/>
                </a:lnTo>
                <a:lnTo>
                  <a:pt x="18085" y="112527"/>
                </a:lnTo>
                <a:lnTo>
                  <a:pt x="7520" y="136132"/>
                </a:lnTo>
                <a:lnTo>
                  <a:pt x="8287" y="164211"/>
                </a:lnTo>
                <a:lnTo>
                  <a:pt x="8379" y="167577"/>
                </a:lnTo>
                <a:lnTo>
                  <a:pt x="8431" y="169494"/>
                </a:lnTo>
                <a:lnTo>
                  <a:pt x="8548" y="173800"/>
                </a:lnTo>
                <a:lnTo>
                  <a:pt x="8628" y="176721"/>
                </a:lnTo>
                <a:lnTo>
                  <a:pt x="61465" y="225734"/>
                </a:lnTo>
                <a:lnTo>
                  <a:pt x="100141" y="235369"/>
                </a:lnTo>
                <a:lnTo>
                  <a:pt x="145168" y="238280"/>
                </a:lnTo>
                <a:lnTo>
                  <a:pt x="159006" y="237693"/>
                </a:lnTo>
                <a:lnTo>
                  <a:pt x="165432" y="237097"/>
                </a:lnTo>
                <a:lnTo>
                  <a:pt x="169509" y="234709"/>
                </a:lnTo>
                <a:lnTo>
                  <a:pt x="302312" y="234709"/>
                </a:lnTo>
                <a:lnTo>
                  <a:pt x="309920" y="233960"/>
                </a:lnTo>
                <a:lnTo>
                  <a:pt x="314797" y="232944"/>
                </a:lnTo>
                <a:lnTo>
                  <a:pt x="336531" y="229961"/>
                </a:lnTo>
                <a:lnTo>
                  <a:pt x="380471" y="227566"/>
                </a:lnTo>
                <a:lnTo>
                  <a:pt x="402427" y="224333"/>
                </a:lnTo>
                <a:lnTo>
                  <a:pt x="438086" y="211253"/>
                </a:lnTo>
                <a:lnTo>
                  <a:pt x="465755" y="189992"/>
                </a:lnTo>
                <a:lnTo>
                  <a:pt x="135028" y="189992"/>
                </a:lnTo>
                <a:lnTo>
                  <a:pt x="134495" y="189802"/>
                </a:lnTo>
                <a:lnTo>
                  <a:pt x="66613" y="130150"/>
                </a:lnTo>
                <a:lnTo>
                  <a:pt x="67096" y="128689"/>
                </a:lnTo>
                <a:lnTo>
                  <a:pt x="78463" y="115824"/>
                </a:lnTo>
                <a:lnTo>
                  <a:pt x="127786" y="115824"/>
                </a:lnTo>
                <a:lnTo>
                  <a:pt x="129809" y="113589"/>
                </a:lnTo>
                <a:lnTo>
                  <a:pt x="129707" y="113272"/>
                </a:lnTo>
                <a:lnTo>
                  <a:pt x="129580" y="112878"/>
                </a:lnTo>
                <a:lnTo>
                  <a:pt x="103977" y="88989"/>
                </a:lnTo>
                <a:lnTo>
                  <a:pt x="103647" y="87338"/>
                </a:lnTo>
                <a:lnTo>
                  <a:pt x="113461" y="77877"/>
                </a:lnTo>
                <a:lnTo>
                  <a:pt x="114975" y="75845"/>
                </a:lnTo>
                <a:lnTo>
                  <a:pt x="115712" y="75692"/>
                </a:lnTo>
                <a:lnTo>
                  <a:pt x="229816" y="75692"/>
                </a:lnTo>
                <a:lnTo>
                  <a:pt x="225805" y="61989"/>
                </a:lnTo>
                <a:lnTo>
                  <a:pt x="194883" y="23698"/>
                </a:lnTo>
                <a:lnTo>
                  <a:pt x="163406" y="10124"/>
                </a:lnTo>
                <a:lnTo>
                  <a:pt x="146992" y="9148"/>
                </a:lnTo>
                <a:close/>
              </a:path>
              <a:path w="497205" h="513079">
                <a:moveTo>
                  <a:pt x="144646" y="125298"/>
                </a:moveTo>
                <a:lnTo>
                  <a:pt x="144231" y="125661"/>
                </a:lnTo>
                <a:lnTo>
                  <a:pt x="119852" y="151791"/>
                </a:lnTo>
                <a:lnTo>
                  <a:pt x="146623" y="175629"/>
                </a:lnTo>
                <a:lnTo>
                  <a:pt x="147182" y="176492"/>
                </a:lnTo>
                <a:lnTo>
                  <a:pt x="138013" y="186652"/>
                </a:lnTo>
                <a:lnTo>
                  <a:pt x="136375" y="188392"/>
                </a:lnTo>
                <a:lnTo>
                  <a:pt x="135028" y="189992"/>
                </a:lnTo>
                <a:lnTo>
                  <a:pt x="465755" y="189992"/>
                </a:lnTo>
                <a:lnTo>
                  <a:pt x="467038" y="189006"/>
                </a:lnTo>
                <a:lnTo>
                  <a:pt x="471155" y="181407"/>
                </a:lnTo>
                <a:lnTo>
                  <a:pt x="243347" y="181407"/>
                </a:lnTo>
                <a:lnTo>
                  <a:pt x="237987" y="173800"/>
                </a:lnTo>
                <a:lnTo>
                  <a:pt x="237517" y="169494"/>
                </a:lnTo>
                <a:lnTo>
                  <a:pt x="236563" y="155032"/>
                </a:lnTo>
                <a:lnTo>
                  <a:pt x="236467" y="149060"/>
                </a:lnTo>
                <a:lnTo>
                  <a:pt x="171198" y="149060"/>
                </a:lnTo>
                <a:lnTo>
                  <a:pt x="144646" y="125298"/>
                </a:lnTo>
                <a:close/>
              </a:path>
              <a:path w="497205" h="513079">
                <a:moveTo>
                  <a:pt x="340029" y="0"/>
                </a:moveTo>
                <a:lnTo>
                  <a:pt x="280931" y="31636"/>
                </a:lnTo>
                <a:lnTo>
                  <a:pt x="262428" y="66669"/>
                </a:lnTo>
                <a:lnTo>
                  <a:pt x="255470" y="107797"/>
                </a:lnTo>
                <a:lnTo>
                  <a:pt x="253262" y="151791"/>
                </a:lnTo>
                <a:lnTo>
                  <a:pt x="253227" y="152476"/>
                </a:lnTo>
                <a:lnTo>
                  <a:pt x="251953" y="158280"/>
                </a:lnTo>
                <a:lnTo>
                  <a:pt x="251856" y="158725"/>
                </a:lnTo>
                <a:lnTo>
                  <a:pt x="253456" y="167577"/>
                </a:lnTo>
                <a:lnTo>
                  <a:pt x="251462" y="174892"/>
                </a:lnTo>
                <a:lnTo>
                  <a:pt x="249176" y="177572"/>
                </a:lnTo>
                <a:lnTo>
                  <a:pt x="243347" y="181407"/>
                </a:lnTo>
                <a:lnTo>
                  <a:pt x="471155" y="181407"/>
                </a:lnTo>
                <a:lnTo>
                  <a:pt x="473563" y="176962"/>
                </a:lnTo>
                <a:lnTo>
                  <a:pt x="353494" y="176962"/>
                </a:lnTo>
                <a:lnTo>
                  <a:pt x="341835" y="164211"/>
                </a:lnTo>
                <a:lnTo>
                  <a:pt x="367667" y="138291"/>
                </a:lnTo>
                <a:lnTo>
                  <a:pt x="367216" y="137833"/>
                </a:lnTo>
                <a:lnTo>
                  <a:pt x="315495" y="137833"/>
                </a:lnTo>
                <a:lnTo>
                  <a:pt x="303608" y="125083"/>
                </a:lnTo>
                <a:lnTo>
                  <a:pt x="308423" y="119463"/>
                </a:lnTo>
                <a:lnTo>
                  <a:pt x="313663" y="114238"/>
                </a:lnTo>
                <a:lnTo>
                  <a:pt x="319099" y="109197"/>
                </a:lnTo>
                <a:lnTo>
                  <a:pt x="324500" y="104128"/>
                </a:lnTo>
                <a:lnTo>
                  <a:pt x="367426" y="62510"/>
                </a:lnTo>
                <a:lnTo>
                  <a:pt x="369394" y="61468"/>
                </a:lnTo>
                <a:lnTo>
                  <a:pt x="423856" y="61468"/>
                </a:lnTo>
                <a:lnTo>
                  <a:pt x="415559" y="53963"/>
                </a:lnTo>
                <a:lnTo>
                  <a:pt x="411136" y="47366"/>
                </a:lnTo>
                <a:lnTo>
                  <a:pt x="407640" y="40567"/>
                </a:lnTo>
                <a:lnTo>
                  <a:pt x="404211" y="33792"/>
                </a:lnTo>
                <a:lnTo>
                  <a:pt x="399988" y="27267"/>
                </a:lnTo>
                <a:lnTo>
                  <a:pt x="383231" y="11853"/>
                </a:lnTo>
                <a:lnTo>
                  <a:pt x="362541" y="2483"/>
                </a:lnTo>
                <a:lnTo>
                  <a:pt x="340029" y="0"/>
                </a:lnTo>
                <a:close/>
              </a:path>
              <a:path w="497205" h="513079">
                <a:moveTo>
                  <a:pt x="471780" y="100076"/>
                </a:moveTo>
                <a:lnTo>
                  <a:pt x="407685" y="100076"/>
                </a:lnTo>
                <a:lnTo>
                  <a:pt x="420016" y="113272"/>
                </a:lnTo>
                <a:lnTo>
                  <a:pt x="353494" y="176962"/>
                </a:lnTo>
                <a:lnTo>
                  <a:pt x="473563" y="176962"/>
                </a:lnTo>
                <a:lnTo>
                  <a:pt x="483683" y="158280"/>
                </a:lnTo>
                <a:lnTo>
                  <a:pt x="482424" y="119761"/>
                </a:lnTo>
                <a:lnTo>
                  <a:pt x="471780" y="100076"/>
                </a:lnTo>
                <a:close/>
              </a:path>
              <a:path w="497205" h="513079">
                <a:moveTo>
                  <a:pt x="229816" y="75692"/>
                </a:moveTo>
                <a:lnTo>
                  <a:pt x="115712" y="75692"/>
                </a:lnTo>
                <a:lnTo>
                  <a:pt x="118175" y="77877"/>
                </a:lnTo>
                <a:lnTo>
                  <a:pt x="124240" y="82789"/>
                </a:lnTo>
                <a:lnTo>
                  <a:pt x="129620" y="87338"/>
                </a:lnTo>
                <a:lnTo>
                  <a:pt x="139892" y="96241"/>
                </a:lnTo>
                <a:lnTo>
                  <a:pt x="150862" y="105944"/>
                </a:lnTo>
                <a:lnTo>
                  <a:pt x="172557" y="125661"/>
                </a:lnTo>
                <a:lnTo>
                  <a:pt x="183441" y="135471"/>
                </a:lnTo>
                <a:lnTo>
                  <a:pt x="183072" y="137198"/>
                </a:lnTo>
                <a:lnTo>
                  <a:pt x="171198" y="149060"/>
                </a:lnTo>
                <a:lnTo>
                  <a:pt x="236467" y="149060"/>
                </a:lnTo>
                <a:lnTo>
                  <a:pt x="236324" y="140197"/>
                </a:lnTo>
                <a:lnTo>
                  <a:pt x="236209" y="125083"/>
                </a:lnTo>
                <a:lnTo>
                  <a:pt x="235859" y="115824"/>
                </a:lnTo>
                <a:lnTo>
                  <a:pt x="235734" y="112527"/>
                </a:lnTo>
                <a:lnTo>
                  <a:pt x="235663" y="110643"/>
                </a:lnTo>
                <a:lnTo>
                  <a:pt x="232545" y="85015"/>
                </a:lnTo>
                <a:lnTo>
                  <a:pt x="229861" y="75845"/>
                </a:lnTo>
                <a:lnTo>
                  <a:pt x="229816" y="75692"/>
                </a:lnTo>
                <a:close/>
              </a:path>
              <a:path w="497205" h="513079">
                <a:moveTo>
                  <a:pt x="127786" y="115824"/>
                </a:moveTo>
                <a:lnTo>
                  <a:pt x="78463" y="115824"/>
                </a:lnTo>
                <a:lnTo>
                  <a:pt x="105933" y="139980"/>
                </a:lnTo>
                <a:lnTo>
                  <a:pt x="127786" y="115824"/>
                </a:lnTo>
                <a:close/>
              </a:path>
              <a:path w="497205" h="513079">
                <a:moveTo>
                  <a:pt x="342407" y="112687"/>
                </a:moveTo>
                <a:lnTo>
                  <a:pt x="315495" y="137833"/>
                </a:lnTo>
                <a:lnTo>
                  <a:pt x="367216" y="137833"/>
                </a:lnTo>
                <a:lnTo>
                  <a:pt x="342407" y="112687"/>
                </a:lnTo>
                <a:close/>
              </a:path>
              <a:path w="497205" h="513079">
                <a:moveTo>
                  <a:pt x="423856" y="61468"/>
                </a:moveTo>
                <a:lnTo>
                  <a:pt x="369394" y="61468"/>
                </a:lnTo>
                <a:lnTo>
                  <a:pt x="381345" y="73698"/>
                </a:lnTo>
                <a:lnTo>
                  <a:pt x="356262" y="99784"/>
                </a:lnTo>
                <a:lnTo>
                  <a:pt x="380518" y="125083"/>
                </a:lnTo>
                <a:lnTo>
                  <a:pt x="381775" y="125083"/>
                </a:lnTo>
                <a:lnTo>
                  <a:pt x="407685" y="100076"/>
                </a:lnTo>
                <a:lnTo>
                  <a:pt x="471780" y="100076"/>
                </a:lnTo>
                <a:lnTo>
                  <a:pt x="470535" y="97773"/>
                </a:lnTo>
                <a:lnTo>
                  <a:pt x="452968" y="82971"/>
                </a:lnTo>
                <a:lnTo>
                  <a:pt x="433413" y="70114"/>
                </a:lnTo>
                <a:lnTo>
                  <a:pt x="423856" y="61468"/>
                </a:lnTo>
                <a:close/>
              </a:path>
            </a:pathLst>
          </a:custGeom>
          <a:solidFill>
            <a:srgbClr val="004F38"/>
          </a:solidFill>
        </p:spPr>
        <p:txBody>
          <a:bodyPr wrap="square" lIns="0" tIns="0" rIns="0" bIns="0" rtlCol="0"/>
          <a:lstStyle/>
          <a:p>
            <a:endParaRPr/>
          </a:p>
        </p:txBody>
      </p:sp>
      <p:grpSp>
        <p:nvGrpSpPr>
          <p:cNvPr id="39" name="object 21">
            <a:extLst>
              <a:ext uri="{FF2B5EF4-FFF2-40B4-BE49-F238E27FC236}">
                <a16:creationId xmlns:a16="http://schemas.microsoft.com/office/drawing/2014/main" id="{CCBA3E53-6B5E-5D34-3883-889A05E217B5}"/>
              </a:ext>
            </a:extLst>
          </p:cNvPr>
          <p:cNvGrpSpPr/>
          <p:nvPr/>
        </p:nvGrpSpPr>
        <p:grpSpPr>
          <a:xfrm>
            <a:off x="-9107397" y="2686924"/>
            <a:ext cx="505460" cy="349884"/>
            <a:chOff x="3888308" y="6296530"/>
            <a:chExt cx="505459" cy="349885"/>
          </a:xfrm>
        </p:grpSpPr>
        <p:sp>
          <p:nvSpPr>
            <p:cNvPr id="40" name="object 22">
              <a:extLst>
                <a:ext uri="{FF2B5EF4-FFF2-40B4-BE49-F238E27FC236}">
                  <a16:creationId xmlns:a16="http://schemas.microsoft.com/office/drawing/2014/main" id="{8F1227EC-B257-49F9-A966-23953133E92C}"/>
                </a:ext>
              </a:extLst>
            </p:cNvPr>
            <p:cNvSpPr/>
            <p:nvPr/>
          </p:nvSpPr>
          <p:spPr>
            <a:xfrm>
              <a:off x="4054727" y="6296530"/>
              <a:ext cx="339090" cy="334010"/>
            </a:xfrm>
            <a:custGeom>
              <a:avLst/>
              <a:gdLst/>
              <a:ahLst/>
              <a:cxnLst/>
              <a:rect l="l" t="t" r="r" b="b"/>
              <a:pathLst>
                <a:path w="339089" h="334009">
                  <a:moveTo>
                    <a:pt x="151794" y="0"/>
                  </a:moveTo>
                  <a:lnTo>
                    <a:pt x="101825" y="12765"/>
                  </a:lnTo>
                  <a:lnTo>
                    <a:pt x="58282" y="40214"/>
                  </a:lnTo>
                  <a:lnTo>
                    <a:pt x="24747" y="79131"/>
                  </a:lnTo>
                  <a:lnTo>
                    <a:pt x="4804" y="126301"/>
                  </a:lnTo>
                  <a:lnTo>
                    <a:pt x="0" y="167975"/>
                  </a:lnTo>
                  <a:lnTo>
                    <a:pt x="5069" y="207063"/>
                  </a:lnTo>
                  <a:lnTo>
                    <a:pt x="39840" y="273651"/>
                  </a:lnTo>
                  <a:lnTo>
                    <a:pt x="99132" y="318416"/>
                  </a:lnTo>
                  <a:lnTo>
                    <a:pt x="172963" y="333707"/>
                  </a:lnTo>
                  <a:lnTo>
                    <a:pt x="212211" y="327909"/>
                  </a:lnTo>
                  <a:lnTo>
                    <a:pt x="251349" y="311873"/>
                  </a:lnTo>
                  <a:lnTo>
                    <a:pt x="258405" y="307178"/>
                  </a:lnTo>
                  <a:lnTo>
                    <a:pt x="267518" y="300526"/>
                  </a:lnTo>
                  <a:lnTo>
                    <a:pt x="276175" y="294407"/>
                  </a:lnTo>
                  <a:lnTo>
                    <a:pt x="281867" y="291312"/>
                  </a:lnTo>
                  <a:lnTo>
                    <a:pt x="291261" y="290733"/>
                  </a:lnTo>
                  <a:lnTo>
                    <a:pt x="338676" y="290733"/>
                  </a:lnTo>
                  <a:lnTo>
                    <a:pt x="338865" y="290029"/>
                  </a:lnTo>
                  <a:lnTo>
                    <a:pt x="335763" y="277382"/>
                  </a:lnTo>
                  <a:lnTo>
                    <a:pt x="330014" y="262966"/>
                  </a:lnTo>
                  <a:lnTo>
                    <a:pt x="325878" y="252196"/>
                  </a:lnTo>
                  <a:lnTo>
                    <a:pt x="161408" y="252196"/>
                  </a:lnTo>
                  <a:lnTo>
                    <a:pt x="153189" y="245992"/>
                  </a:lnTo>
                  <a:lnTo>
                    <a:pt x="150855" y="235778"/>
                  </a:lnTo>
                  <a:lnTo>
                    <a:pt x="154487" y="225693"/>
                  </a:lnTo>
                  <a:lnTo>
                    <a:pt x="164163" y="219875"/>
                  </a:lnTo>
                  <a:lnTo>
                    <a:pt x="326869" y="219875"/>
                  </a:lnTo>
                  <a:lnTo>
                    <a:pt x="327797" y="217125"/>
                  </a:lnTo>
                  <a:lnTo>
                    <a:pt x="330789" y="208496"/>
                  </a:lnTo>
                  <a:lnTo>
                    <a:pt x="170148" y="208496"/>
                  </a:lnTo>
                  <a:lnTo>
                    <a:pt x="162952" y="208122"/>
                  </a:lnTo>
                  <a:lnTo>
                    <a:pt x="156806" y="204569"/>
                  </a:lnTo>
                  <a:lnTo>
                    <a:pt x="153534" y="198158"/>
                  </a:lnTo>
                  <a:lnTo>
                    <a:pt x="154604" y="179210"/>
                  </a:lnTo>
                  <a:lnTo>
                    <a:pt x="162852" y="165490"/>
                  </a:lnTo>
                  <a:lnTo>
                    <a:pt x="188116" y="141909"/>
                  </a:lnTo>
                  <a:lnTo>
                    <a:pt x="188646" y="140881"/>
                  </a:lnTo>
                  <a:lnTo>
                    <a:pt x="131702" y="140881"/>
                  </a:lnTo>
                  <a:lnTo>
                    <a:pt x="120608" y="140480"/>
                  </a:lnTo>
                  <a:lnTo>
                    <a:pt x="114297" y="134478"/>
                  </a:lnTo>
                  <a:lnTo>
                    <a:pt x="112368" y="124988"/>
                  </a:lnTo>
                  <a:lnTo>
                    <a:pt x="114418" y="114122"/>
                  </a:lnTo>
                  <a:lnTo>
                    <a:pt x="141199" y="85942"/>
                  </a:lnTo>
                  <a:lnTo>
                    <a:pt x="180975" y="80225"/>
                  </a:lnTo>
                  <a:lnTo>
                    <a:pt x="311365" y="80225"/>
                  </a:lnTo>
                  <a:lnTo>
                    <a:pt x="305309" y="69085"/>
                  </a:lnTo>
                  <a:lnTo>
                    <a:pt x="276256" y="38149"/>
                  </a:lnTo>
                  <a:lnTo>
                    <a:pt x="240002" y="15301"/>
                  </a:lnTo>
                  <a:lnTo>
                    <a:pt x="198024" y="2075"/>
                  </a:lnTo>
                  <a:lnTo>
                    <a:pt x="151794" y="0"/>
                  </a:lnTo>
                  <a:close/>
                </a:path>
                <a:path w="339089" h="334009">
                  <a:moveTo>
                    <a:pt x="338676" y="290733"/>
                  </a:moveTo>
                  <a:lnTo>
                    <a:pt x="291261" y="290733"/>
                  </a:lnTo>
                  <a:lnTo>
                    <a:pt x="303286" y="291598"/>
                  </a:lnTo>
                  <a:lnTo>
                    <a:pt x="315596" y="292948"/>
                  </a:lnTo>
                  <a:lnTo>
                    <a:pt x="325847" y="293827"/>
                  </a:lnTo>
                  <a:lnTo>
                    <a:pt x="329962" y="293979"/>
                  </a:lnTo>
                  <a:lnTo>
                    <a:pt x="337569" y="294855"/>
                  </a:lnTo>
                  <a:lnTo>
                    <a:pt x="338676" y="290733"/>
                  </a:lnTo>
                  <a:close/>
                </a:path>
                <a:path w="339089" h="334009">
                  <a:moveTo>
                    <a:pt x="326869" y="219875"/>
                  </a:moveTo>
                  <a:lnTo>
                    <a:pt x="164163" y="219875"/>
                  </a:lnTo>
                  <a:lnTo>
                    <a:pt x="180010" y="223898"/>
                  </a:lnTo>
                  <a:lnTo>
                    <a:pt x="185141" y="237116"/>
                  </a:lnTo>
                  <a:lnTo>
                    <a:pt x="179094" y="249794"/>
                  </a:lnTo>
                  <a:lnTo>
                    <a:pt x="161408" y="252196"/>
                  </a:lnTo>
                  <a:lnTo>
                    <a:pt x="325878" y="252196"/>
                  </a:lnTo>
                  <a:lnTo>
                    <a:pt x="324554" y="248749"/>
                  </a:lnTo>
                  <a:lnTo>
                    <a:pt x="322394" y="237116"/>
                  </a:lnTo>
                  <a:lnTo>
                    <a:pt x="322317" y="236702"/>
                  </a:lnTo>
                  <a:lnTo>
                    <a:pt x="324076" y="228153"/>
                  </a:lnTo>
                  <a:lnTo>
                    <a:pt x="326869" y="219875"/>
                  </a:lnTo>
                  <a:close/>
                </a:path>
                <a:path w="339089" h="334009">
                  <a:moveTo>
                    <a:pt x="311365" y="80225"/>
                  </a:moveTo>
                  <a:lnTo>
                    <a:pt x="180975" y="80225"/>
                  </a:lnTo>
                  <a:lnTo>
                    <a:pt x="215555" y="96302"/>
                  </a:lnTo>
                  <a:lnTo>
                    <a:pt x="226749" y="133502"/>
                  </a:lnTo>
                  <a:lnTo>
                    <a:pt x="219540" y="148892"/>
                  </a:lnTo>
                  <a:lnTo>
                    <a:pt x="206159" y="162147"/>
                  </a:lnTo>
                  <a:lnTo>
                    <a:pt x="191916" y="175096"/>
                  </a:lnTo>
                  <a:lnTo>
                    <a:pt x="182121" y="189572"/>
                  </a:lnTo>
                  <a:lnTo>
                    <a:pt x="180407" y="194271"/>
                  </a:lnTo>
                  <a:lnTo>
                    <a:pt x="180775" y="201510"/>
                  </a:lnTo>
                  <a:lnTo>
                    <a:pt x="177444" y="204569"/>
                  </a:lnTo>
                  <a:lnTo>
                    <a:pt x="176332" y="205487"/>
                  </a:lnTo>
                  <a:lnTo>
                    <a:pt x="170148" y="208496"/>
                  </a:lnTo>
                  <a:lnTo>
                    <a:pt x="330789" y="208496"/>
                  </a:lnTo>
                  <a:lnTo>
                    <a:pt x="331832" y="205487"/>
                  </a:lnTo>
                  <a:lnTo>
                    <a:pt x="334534" y="195110"/>
                  </a:lnTo>
                  <a:lnTo>
                    <a:pt x="335923" y="149097"/>
                  </a:lnTo>
                  <a:lnTo>
                    <a:pt x="325690" y="106578"/>
                  </a:lnTo>
                  <a:lnTo>
                    <a:pt x="311365" y="80225"/>
                  </a:lnTo>
                  <a:close/>
                </a:path>
                <a:path w="339089" h="334009">
                  <a:moveTo>
                    <a:pt x="163960" y="104190"/>
                  </a:moveTo>
                  <a:lnTo>
                    <a:pt x="151378" y="110795"/>
                  </a:lnTo>
                  <a:lnTo>
                    <a:pt x="144407" y="122564"/>
                  </a:lnTo>
                  <a:lnTo>
                    <a:pt x="139148" y="134319"/>
                  </a:lnTo>
                  <a:lnTo>
                    <a:pt x="131702" y="140881"/>
                  </a:lnTo>
                  <a:lnTo>
                    <a:pt x="188646" y="140881"/>
                  </a:lnTo>
                  <a:lnTo>
                    <a:pt x="195841" y="126915"/>
                  </a:lnTo>
                  <a:lnTo>
                    <a:pt x="192665" y="114122"/>
                  </a:lnTo>
                  <a:lnTo>
                    <a:pt x="181159" y="105726"/>
                  </a:lnTo>
                  <a:lnTo>
                    <a:pt x="163960" y="104190"/>
                  </a:lnTo>
                  <a:close/>
                </a:path>
              </a:pathLst>
            </a:custGeom>
            <a:solidFill>
              <a:srgbClr val="004F38"/>
            </a:solidFill>
          </p:spPr>
          <p:txBody>
            <a:bodyPr wrap="square" lIns="0" tIns="0" rIns="0" bIns="0" rtlCol="0"/>
            <a:lstStyle/>
            <a:p>
              <a:endParaRPr>
                <a:solidFill>
                  <a:srgbClr val="0B9A6D"/>
                </a:solidFill>
              </a:endParaRPr>
            </a:p>
          </p:txBody>
        </p:sp>
        <p:sp>
          <p:nvSpPr>
            <p:cNvPr id="41" name="object 23">
              <a:extLst>
                <a:ext uri="{FF2B5EF4-FFF2-40B4-BE49-F238E27FC236}">
                  <a16:creationId xmlns:a16="http://schemas.microsoft.com/office/drawing/2014/main" id="{F4EAED50-E9A9-9FAA-1C6F-48FBEAE5ACA1}"/>
                </a:ext>
              </a:extLst>
            </p:cNvPr>
            <p:cNvSpPr/>
            <p:nvPr/>
          </p:nvSpPr>
          <p:spPr>
            <a:xfrm>
              <a:off x="3888308" y="6383800"/>
              <a:ext cx="227329" cy="262255"/>
            </a:xfrm>
            <a:custGeom>
              <a:avLst/>
              <a:gdLst/>
              <a:ahLst/>
              <a:cxnLst/>
              <a:rect l="l" t="t" r="r" b="b"/>
              <a:pathLst>
                <a:path w="227329" h="262254">
                  <a:moveTo>
                    <a:pt x="224619" y="228548"/>
                  </a:moveTo>
                  <a:lnTo>
                    <a:pt x="35635" y="228548"/>
                  </a:lnTo>
                  <a:lnTo>
                    <a:pt x="43205" y="228774"/>
                  </a:lnTo>
                  <a:lnTo>
                    <a:pt x="48331" y="231022"/>
                  </a:lnTo>
                  <a:lnTo>
                    <a:pt x="54486" y="235173"/>
                  </a:lnTo>
                  <a:lnTo>
                    <a:pt x="60693" y="239770"/>
                  </a:lnTo>
                  <a:lnTo>
                    <a:pt x="65976" y="243354"/>
                  </a:lnTo>
                  <a:lnTo>
                    <a:pt x="102838" y="258117"/>
                  </a:lnTo>
                  <a:lnTo>
                    <a:pt x="142032" y="262042"/>
                  </a:lnTo>
                  <a:lnTo>
                    <a:pt x="180514" y="254612"/>
                  </a:lnTo>
                  <a:lnTo>
                    <a:pt x="215239" y="235315"/>
                  </a:lnTo>
                  <a:lnTo>
                    <a:pt x="217182" y="233765"/>
                  </a:lnTo>
                  <a:lnTo>
                    <a:pt x="224619" y="228548"/>
                  </a:lnTo>
                  <a:close/>
                </a:path>
                <a:path w="227329" h="262254">
                  <a:moveTo>
                    <a:pt x="119670" y="0"/>
                  </a:moveTo>
                  <a:lnTo>
                    <a:pt x="76429" y="12477"/>
                  </a:lnTo>
                  <a:lnTo>
                    <a:pt x="40622" y="37798"/>
                  </a:lnTo>
                  <a:lnTo>
                    <a:pt x="15082" y="73270"/>
                  </a:lnTo>
                  <a:lnTo>
                    <a:pt x="2642" y="116202"/>
                  </a:lnTo>
                  <a:lnTo>
                    <a:pt x="6032" y="162520"/>
                  </a:lnTo>
                  <a:lnTo>
                    <a:pt x="12369" y="179549"/>
                  </a:lnTo>
                  <a:lnTo>
                    <a:pt x="13690" y="187829"/>
                  </a:lnTo>
                  <a:lnTo>
                    <a:pt x="11029" y="196592"/>
                  </a:lnTo>
                  <a:lnTo>
                    <a:pt x="6073" y="209437"/>
                  </a:lnTo>
                  <a:lnTo>
                    <a:pt x="1503" y="221775"/>
                  </a:lnTo>
                  <a:lnTo>
                    <a:pt x="96" y="228548"/>
                  </a:lnTo>
                  <a:lnTo>
                    <a:pt x="0" y="229015"/>
                  </a:lnTo>
                  <a:lnTo>
                    <a:pt x="502" y="230721"/>
                  </a:lnTo>
                  <a:lnTo>
                    <a:pt x="591" y="231022"/>
                  </a:lnTo>
                  <a:lnTo>
                    <a:pt x="692" y="231365"/>
                  </a:lnTo>
                  <a:lnTo>
                    <a:pt x="812" y="231771"/>
                  </a:lnTo>
                  <a:lnTo>
                    <a:pt x="5168" y="231365"/>
                  </a:lnTo>
                  <a:lnTo>
                    <a:pt x="7389" y="231365"/>
                  </a:lnTo>
                  <a:lnTo>
                    <a:pt x="15855" y="230721"/>
                  </a:lnTo>
                  <a:lnTo>
                    <a:pt x="25866" y="229492"/>
                  </a:lnTo>
                  <a:lnTo>
                    <a:pt x="35635" y="228548"/>
                  </a:lnTo>
                  <a:lnTo>
                    <a:pt x="224619" y="228548"/>
                  </a:lnTo>
                  <a:lnTo>
                    <a:pt x="227266" y="226691"/>
                  </a:lnTo>
                  <a:lnTo>
                    <a:pt x="225298" y="223846"/>
                  </a:lnTo>
                  <a:lnTo>
                    <a:pt x="216662" y="218690"/>
                  </a:lnTo>
                  <a:lnTo>
                    <a:pt x="214591" y="216836"/>
                  </a:lnTo>
                  <a:lnTo>
                    <a:pt x="198338" y="200701"/>
                  </a:lnTo>
                  <a:lnTo>
                    <a:pt x="183921" y="182781"/>
                  </a:lnTo>
                  <a:lnTo>
                    <a:pt x="183013" y="181291"/>
                  </a:lnTo>
                  <a:lnTo>
                    <a:pt x="137027" y="181291"/>
                  </a:lnTo>
                  <a:lnTo>
                    <a:pt x="110661" y="180412"/>
                  </a:lnTo>
                  <a:lnTo>
                    <a:pt x="78471" y="180412"/>
                  </a:lnTo>
                  <a:lnTo>
                    <a:pt x="72626" y="177291"/>
                  </a:lnTo>
                  <a:lnTo>
                    <a:pt x="70280" y="172008"/>
                  </a:lnTo>
                  <a:lnTo>
                    <a:pt x="71894" y="166768"/>
                  </a:lnTo>
                  <a:lnTo>
                    <a:pt x="77757" y="164068"/>
                  </a:lnTo>
                  <a:lnTo>
                    <a:pt x="75253" y="164068"/>
                  </a:lnTo>
                  <a:lnTo>
                    <a:pt x="94423" y="162888"/>
                  </a:lnTo>
                  <a:lnTo>
                    <a:pt x="90760" y="162888"/>
                  </a:lnTo>
                  <a:lnTo>
                    <a:pt x="116847" y="162520"/>
                  </a:lnTo>
                  <a:lnTo>
                    <a:pt x="171709" y="162520"/>
                  </a:lnTo>
                  <a:lnTo>
                    <a:pt x="163195" y="142058"/>
                  </a:lnTo>
                  <a:lnTo>
                    <a:pt x="77076" y="141601"/>
                  </a:lnTo>
                  <a:lnTo>
                    <a:pt x="67551" y="139518"/>
                  </a:lnTo>
                  <a:lnTo>
                    <a:pt x="69469" y="127022"/>
                  </a:lnTo>
                  <a:lnTo>
                    <a:pt x="75399" y="125396"/>
                  </a:lnTo>
                  <a:lnTo>
                    <a:pt x="156425" y="125396"/>
                  </a:lnTo>
                  <a:lnTo>
                    <a:pt x="152374" y="103997"/>
                  </a:lnTo>
                  <a:lnTo>
                    <a:pt x="76822" y="103362"/>
                  </a:lnTo>
                  <a:lnTo>
                    <a:pt x="71638" y="99965"/>
                  </a:lnTo>
                  <a:lnTo>
                    <a:pt x="70834" y="94398"/>
                  </a:lnTo>
                  <a:lnTo>
                    <a:pt x="72668" y="89199"/>
                  </a:lnTo>
                  <a:lnTo>
                    <a:pt x="75399" y="86902"/>
                  </a:lnTo>
                  <a:lnTo>
                    <a:pt x="150888" y="86902"/>
                  </a:lnTo>
                  <a:lnTo>
                    <a:pt x="151362" y="65333"/>
                  </a:lnTo>
                  <a:lnTo>
                    <a:pt x="154414" y="44018"/>
                  </a:lnTo>
                  <a:lnTo>
                    <a:pt x="159859" y="23184"/>
                  </a:lnTo>
                  <a:lnTo>
                    <a:pt x="167513" y="3057"/>
                  </a:lnTo>
                  <a:lnTo>
                    <a:pt x="119670" y="0"/>
                  </a:lnTo>
                  <a:close/>
                </a:path>
                <a:path w="227329" h="262254">
                  <a:moveTo>
                    <a:pt x="171709" y="162520"/>
                  </a:moveTo>
                  <a:lnTo>
                    <a:pt x="116847" y="162520"/>
                  </a:lnTo>
                  <a:lnTo>
                    <a:pt x="138241" y="162888"/>
                  </a:lnTo>
                  <a:lnTo>
                    <a:pt x="160303" y="164068"/>
                  </a:lnTo>
                  <a:lnTo>
                    <a:pt x="161505" y="164068"/>
                  </a:lnTo>
                  <a:lnTo>
                    <a:pt x="168541" y="171091"/>
                  </a:lnTo>
                  <a:lnTo>
                    <a:pt x="163889" y="179549"/>
                  </a:lnTo>
                  <a:lnTo>
                    <a:pt x="163269" y="179549"/>
                  </a:lnTo>
                  <a:lnTo>
                    <a:pt x="155765" y="180412"/>
                  </a:lnTo>
                  <a:lnTo>
                    <a:pt x="137027" y="181291"/>
                  </a:lnTo>
                  <a:lnTo>
                    <a:pt x="183013" y="181291"/>
                  </a:lnTo>
                  <a:lnTo>
                    <a:pt x="171990" y="163194"/>
                  </a:lnTo>
                  <a:lnTo>
                    <a:pt x="171709" y="162520"/>
                  </a:lnTo>
                  <a:close/>
                </a:path>
                <a:path w="227329" h="262254">
                  <a:moveTo>
                    <a:pt x="97331" y="179891"/>
                  </a:moveTo>
                  <a:lnTo>
                    <a:pt x="72903" y="180412"/>
                  </a:lnTo>
                  <a:lnTo>
                    <a:pt x="110661" y="180412"/>
                  </a:lnTo>
                  <a:lnTo>
                    <a:pt x="97331" y="179891"/>
                  </a:lnTo>
                  <a:close/>
                </a:path>
              </a:pathLst>
            </a:custGeom>
            <a:solidFill>
              <a:srgbClr val="7BBD00"/>
            </a:solidFill>
          </p:spPr>
          <p:txBody>
            <a:bodyPr wrap="square" lIns="0" tIns="0" rIns="0" bIns="0" rtlCol="0"/>
            <a:lstStyle/>
            <a:p>
              <a:endParaRPr>
                <a:solidFill>
                  <a:srgbClr val="0B9A6D"/>
                </a:solidFill>
              </a:endParaRPr>
            </a:p>
          </p:txBody>
        </p:sp>
      </p:grpSp>
      <p:grpSp>
        <p:nvGrpSpPr>
          <p:cNvPr id="42" name="object 24">
            <a:extLst>
              <a:ext uri="{FF2B5EF4-FFF2-40B4-BE49-F238E27FC236}">
                <a16:creationId xmlns:a16="http://schemas.microsoft.com/office/drawing/2014/main" id="{E7898086-E032-CC88-B079-6B0DCE033359}"/>
              </a:ext>
            </a:extLst>
          </p:cNvPr>
          <p:cNvGrpSpPr/>
          <p:nvPr/>
        </p:nvGrpSpPr>
        <p:grpSpPr>
          <a:xfrm>
            <a:off x="-8345653" y="2686924"/>
            <a:ext cx="542924" cy="298450"/>
            <a:chOff x="3876259" y="7138965"/>
            <a:chExt cx="542925" cy="298450"/>
          </a:xfrm>
        </p:grpSpPr>
        <p:sp>
          <p:nvSpPr>
            <p:cNvPr id="43" name="object 25">
              <a:extLst>
                <a:ext uri="{FF2B5EF4-FFF2-40B4-BE49-F238E27FC236}">
                  <a16:creationId xmlns:a16="http://schemas.microsoft.com/office/drawing/2014/main" id="{D8378ABF-9EFD-B090-14FB-017107EF245E}"/>
                </a:ext>
              </a:extLst>
            </p:cNvPr>
            <p:cNvSpPr/>
            <p:nvPr/>
          </p:nvSpPr>
          <p:spPr>
            <a:xfrm>
              <a:off x="4013410" y="7138965"/>
              <a:ext cx="271780" cy="298450"/>
            </a:xfrm>
            <a:custGeom>
              <a:avLst/>
              <a:gdLst/>
              <a:ahLst/>
              <a:cxnLst/>
              <a:rect l="l" t="t" r="r" b="b"/>
              <a:pathLst>
                <a:path w="271779" h="298450">
                  <a:moveTo>
                    <a:pt x="19413" y="0"/>
                  </a:moveTo>
                  <a:lnTo>
                    <a:pt x="14460" y="317"/>
                  </a:lnTo>
                  <a:lnTo>
                    <a:pt x="5977" y="6997"/>
                  </a:lnTo>
                  <a:lnTo>
                    <a:pt x="3729" y="11061"/>
                  </a:lnTo>
                  <a:lnTo>
                    <a:pt x="0" y="37289"/>
                  </a:lnTo>
                  <a:lnTo>
                    <a:pt x="5423" y="73783"/>
                  </a:lnTo>
                  <a:lnTo>
                    <a:pt x="15311" y="110634"/>
                  </a:lnTo>
                  <a:lnTo>
                    <a:pt x="24976" y="137934"/>
                  </a:lnTo>
                  <a:lnTo>
                    <a:pt x="31449" y="151757"/>
                  </a:lnTo>
                  <a:lnTo>
                    <a:pt x="38173" y="164988"/>
                  </a:lnTo>
                  <a:lnTo>
                    <a:pt x="44080" y="178568"/>
                  </a:lnTo>
                  <a:lnTo>
                    <a:pt x="48103" y="193433"/>
                  </a:lnTo>
                  <a:lnTo>
                    <a:pt x="50427" y="213528"/>
                  </a:lnTo>
                  <a:lnTo>
                    <a:pt x="51070" y="234203"/>
                  </a:lnTo>
                  <a:lnTo>
                    <a:pt x="50705" y="254969"/>
                  </a:lnTo>
                  <a:lnTo>
                    <a:pt x="49881" y="279209"/>
                  </a:lnTo>
                  <a:lnTo>
                    <a:pt x="46210" y="291020"/>
                  </a:lnTo>
                  <a:lnTo>
                    <a:pt x="50592" y="293992"/>
                  </a:lnTo>
                  <a:lnTo>
                    <a:pt x="65082" y="295402"/>
                  </a:lnTo>
                  <a:lnTo>
                    <a:pt x="97697" y="296467"/>
                  </a:lnTo>
                  <a:lnTo>
                    <a:pt x="157861" y="296808"/>
                  </a:lnTo>
                  <a:lnTo>
                    <a:pt x="187714" y="298335"/>
                  </a:lnTo>
                  <a:lnTo>
                    <a:pt x="208658" y="298358"/>
                  </a:lnTo>
                  <a:lnTo>
                    <a:pt x="229578" y="297988"/>
                  </a:lnTo>
                  <a:lnTo>
                    <a:pt x="250466" y="297076"/>
                  </a:lnTo>
                  <a:lnTo>
                    <a:pt x="271318" y="295478"/>
                  </a:lnTo>
                  <a:lnTo>
                    <a:pt x="269393" y="267017"/>
                  </a:lnTo>
                  <a:lnTo>
                    <a:pt x="253710" y="211971"/>
                  </a:lnTo>
                  <a:lnTo>
                    <a:pt x="219018" y="172259"/>
                  </a:lnTo>
                  <a:lnTo>
                    <a:pt x="178020" y="160677"/>
                  </a:lnTo>
                  <a:lnTo>
                    <a:pt x="154160" y="156819"/>
                  </a:lnTo>
                  <a:lnTo>
                    <a:pt x="135218" y="152283"/>
                  </a:lnTo>
                  <a:lnTo>
                    <a:pt x="94714" y="137043"/>
                  </a:lnTo>
                  <a:lnTo>
                    <a:pt x="60987" y="100279"/>
                  </a:lnTo>
                  <a:lnTo>
                    <a:pt x="49276" y="50443"/>
                  </a:lnTo>
                  <a:lnTo>
                    <a:pt x="45326" y="26868"/>
                  </a:lnTo>
                  <a:lnTo>
                    <a:pt x="36516" y="7343"/>
                  </a:lnTo>
                  <a:lnTo>
                    <a:pt x="19413" y="0"/>
                  </a:lnTo>
                  <a:close/>
                </a:path>
              </a:pathLst>
            </a:custGeom>
            <a:solidFill>
              <a:srgbClr val="546A3D"/>
            </a:solidFill>
          </p:spPr>
          <p:txBody>
            <a:bodyPr wrap="square" lIns="0" tIns="0" rIns="0" bIns="0" rtlCol="0"/>
            <a:lstStyle/>
            <a:p>
              <a:endParaRPr>
                <a:solidFill>
                  <a:srgbClr val="0B9A6D"/>
                </a:solidFill>
              </a:endParaRPr>
            </a:p>
          </p:txBody>
        </p:sp>
        <p:sp>
          <p:nvSpPr>
            <p:cNvPr id="44" name="object 26">
              <a:extLst>
                <a:ext uri="{FF2B5EF4-FFF2-40B4-BE49-F238E27FC236}">
                  <a16:creationId xmlns:a16="http://schemas.microsoft.com/office/drawing/2014/main" id="{A8FEFAC4-B954-5D5D-B9DA-76C92AB1BD72}"/>
                </a:ext>
              </a:extLst>
            </p:cNvPr>
            <p:cNvSpPr/>
            <p:nvPr/>
          </p:nvSpPr>
          <p:spPr>
            <a:xfrm>
              <a:off x="3876255" y="7314793"/>
              <a:ext cx="542925" cy="110489"/>
            </a:xfrm>
            <a:custGeom>
              <a:avLst/>
              <a:gdLst/>
              <a:ahLst/>
              <a:cxnLst/>
              <a:rect l="l" t="t" r="r" b="b"/>
              <a:pathLst>
                <a:path w="542925" h="110490">
                  <a:moveTo>
                    <a:pt x="176098" y="46266"/>
                  </a:moveTo>
                  <a:lnTo>
                    <a:pt x="139369" y="9664"/>
                  </a:lnTo>
                  <a:lnTo>
                    <a:pt x="83515" y="1219"/>
                  </a:lnTo>
                  <a:lnTo>
                    <a:pt x="42379" y="16230"/>
                  </a:lnTo>
                  <a:lnTo>
                    <a:pt x="11912" y="45935"/>
                  </a:lnTo>
                  <a:lnTo>
                    <a:pt x="0" y="86906"/>
                  </a:lnTo>
                  <a:lnTo>
                    <a:pt x="0" y="109905"/>
                  </a:lnTo>
                  <a:lnTo>
                    <a:pt x="174244" y="109905"/>
                  </a:lnTo>
                  <a:lnTo>
                    <a:pt x="174180" y="70116"/>
                  </a:lnTo>
                  <a:lnTo>
                    <a:pt x="174790" y="62725"/>
                  </a:lnTo>
                  <a:lnTo>
                    <a:pt x="175755" y="54483"/>
                  </a:lnTo>
                  <a:lnTo>
                    <a:pt x="176098" y="46266"/>
                  </a:lnTo>
                  <a:close/>
                </a:path>
                <a:path w="542925" h="110490">
                  <a:moveTo>
                    <a:pt x="542734" y="84747"/>
                  </a:moveTo>
                  <a:lnTo>
                    <a:pt x="539178" y="69469"/>
                  </a:lnTo>
                  <a:lnTo>
                    <a:pt x="517169" y="29870"/>
                  </a:lnTo>
                  <a:lnTo>
                    <a:pt x="480123" y="5676"/>
                  </a:lnTo>
                  <a:lnTo>
                    <a:pt x="436016" y="0"/>
                  </a:lnTo>
                  <a:lnTo>
                    <a:pt x="392849" y="15938"/>
                  </a:lnTo>
                  <a:lnTo>
                    <a:pt x="405053" y="37807"/>
                  </a:lnTo>
                  <a:lnTo>
                    <a:pt x="413918" y="60807"/>
                  </a:lnTo>
                  <a:lnTo>
                    <a:pt x="418998" y="84886"/>
                  </a:lnTo>
                  <a:lnTo>
                    <a:pt x="419900" y="109905"/>
                  </a:lnTo>
                  <a:lnTo>
                    <a:pt x="542734" y="109905"/>
                  </a:lnTo>
                  <a:lnTo>
                    <a:pt x="542734" y="84747"/>
                  </a:lnTo>
                  <a:close/>
                </a:path>
              </a:pathLst>
            </a:custGeom>
            <a:solidFill>
              <a:srgbClr val="004F38"/>
            </a:solidFill>
          </p:spPr>
          <p:txBody>
            <a:bodyPr wrap="square" lIns="0" tIns="0" rIns="0" bIns="0" rtlCol="0"/>
            <a:lstStyle/>
            <a:p>
              <a:endParaRPr>
                <a:solidFill>
                  <a:srgbClr val="0B9A6D"/>
                </a:solidFill>
              </a:endParaRPr>
            </a:p>
          </p:txBody>
        </p:sp>
        <p:pic>
          <p:nvPicPr>
            <p:cNvPr id="45" name="object 27">
              <a:extLst>
                <a:ext uri="{FF2B5EF4-FFF2-40B4-BE49-F238E27FC236}">
                  <a16:creationId xmlns:a16="http://schemas.microsoft.com/office/drawing/2014/main" id="{067418FE-17E3-A3DC-0831-83516FAF9A5D}"/>
                </a:ext>
              </a:extLst>
            </p:cNvPr>
            <p:cNvPicPr/>
            <p:nvPr/>
          </p:nvPicPr>
          <p:blipFill>
            <a:blip r:embed="rId18" cstate="print">
              <a:duotone>
                <a:prstClr val="black"/>
                <a:srgbClr val="7BBD00">
                  <a:tint val="45000"/>
                  <a:satMod val="400000"/>
                </a:srgbClr>
              </a:duotone>
              <a:extLst>
                <a:ext uri="{BEBA8EAE-BF5A-486C-A8C5-ECC9F3942E4B}">
                  <a14:imgProps xmlns:a14="http://schemas.microsoft.com/office/drawing/2010/main">
                    <a14:imgLayer r:embed="rId19">
                      <a14:imgEffect>
                        <a14:saturation sat="400000"/>
                      </a14:imgEffect>
                    </a14:imgLayer>
                  </a14:imgProps>
                </a:ext>
              </a:extLst>
            </a:blip>
            <a:stretch>
              <a:fillRect/>
            </a:stretch>
          </p:blipFill>
          <p:spPr>
            <a:xfrm>
              <a:off x="4108251" y="7160868"/>
              <a:ext cx="121171" cy="119621"/>
            </a:xfrm>
            <a:prstGeom prst="rect">
              <a:avLst/>
            </a:prstGeom>
            <a:solidFill>
              <a:schemeClr val="bg1"/>
            </a:solidFill>
          </p:spPr>
        </p:pic>
        <p:sp>
          <p:nvSpPr>
            <p:cNvPr id="46" name="object 28">
              <a:extLst>
                <a:ext uri="{FF2B5EF4-FFF2-40B4-BE49-F238E27FC236}">
                  <a16:creationId xmlns:a16="http://schemas.microsoft.com/office/drawing/2014/main" id="{A2CA55D4-7F9C-82F0-C397-63F99A67739D}"/>
                </a:ext>
              </a:extLst>
            </p:cNvPr>
            <p:cNvSpPr/>
            <p:nvPr/>
          </p:nvSpPr>
          <p:spPr>
            <a:xfrm>
              <a:off x="3921239" y="7198880"/>
              <a:ext cx="453390" cy="106045"/>
            </a:xfrm>
            <a:custGeom>
              <a:avLst/>
              <a:gdLst/>
              <a:ahLst/>
              <a:cxnLst/>
              <a:rect l="l" t="t" r="r" b="b"/>
              <a:pathLst>
                <a:path w="453389" h="106045">
                  <a:moveTo>
                    <a:pt x="102082" y="70472"/>
                  </a:moveTo>
                  <a:lnTo>
                    <a:pt x="100711" y="65163"/>
                  </a:lnTo>
                  <a:lnTo>
                    <a:pt x="94729" y="48628"/>
                  </a:lnTo>
                  <a:lnTo>
                    <a:pt x="92532" y="42113"/>
                  </a:lnTo>
                  <a:lnTo>
                    <a:pt x="71742" y="3860"/>
                  </a:lnTo>
                  <a:lnTo>
                    <a:pt x="57124" y="0"/>
                  </a:lnTo>
                  <a:lnTo>
                    <a:pt x="38862" y="1460"/>
                  </a:lnTo>
                  <a:lnTo>
                    <a:pt x="22021" y="8534"/>
                  </a:lnTo>
                  <a:lnTo>
                    <a:pt x="8445" y="20396"/>
                  </a:lnTo>
                  <a:lnTo>
                    <a:pt x="0" y="36233"/>
                  </a:lnTo>
                  <a:lnTo>
                    <a:pt x="0" y="69443"/>
                  </a:lnTo>
                  <a:lnTo>
                    <a:pt x="17297" y="94322"/>
                  </a:lnTo>
                  <a:lnTo>
                    <a:pt x="45643" y="105892"/>
                  </a:lnTo>
                  <a:lnTo>
                    <a:pt x="78816" y="99212"/>
                  </a:lnTo>
                  <a:lnTo>
                    <a:pt x="85864" y="94259"/>
                  </a:lnTo>
                  <a:lnTo>
                    <a:pt x="93649" y="86702"/>
                  </a:lnTo>
                  <a:lnTo>
                    <a:pt x="99822" y="78206"/>
                  </a:lnTo>
                  <a:lnTo>
                    <a:pt x="102082" y="70472"/>
                  </a:lnTo>
                  <a:close/>
                </a:path>
                <a:path w="453389" h="106045">
                  <a:moveTo>
                    <a:pt x="453351" y="36766"/>
                  </a:moveTo>
                  <a:lnTo>
                    <a:pt x="429450" y="8255"/>
                  </a:lnTo>
                  <a:lnTo>
                    <a:pt x="392785" y="38"/>
                  </a:lnTo>
                  <a:lnTo>
                    <a:pt x="358368" y="20066"/>
                  </a:lnTo>
                  <a:lnTo>
                    <a:pt x="345973" y="56642"/>
                  </a:lnTo>
                  <a:lnTo>
                    <a:pt x="359689" y="86677"/>
                  </a:lnTo>
                  <a:lnTo>
                    <a:pt x="388708" y="104178"/>
                  </a:lnTo>
                  <a:lnTo>
                    <a:pt x="422224" y="103149"/>
                  </a:lnTo>
                  <a:lnTo>
                    <a:pt x="449453" y="77609"/>
                  </a:lnTo>
                  <a:lnTo>
                    <a:pt x="453351" y="36766"/>
                  </a:lnTo>
                  <a:close/>
                </a:path>
              </a:pathLst>
            </a:custGeom>
            <a:solidFill>
              <a:srgbClr val="004F38"/>
            </a:solidFill>
          </p:spPr>
          <p:txBody>
            <a:bodyPr wrap="square" lIns="0" tIns="0" rIns="0" bIns="0" rtlCol="0"/>
            <a:lstStyle/>
            <a:p>
              <a:endParaRPr>
                <a:solidFill>
                  <a:srgbClr val="0B9A6D"/>
                </a:solidFill>
              </a:endParaRPr>
            </a:p>
          </p:txBody>
        </p:sp>
      </p:grpSp>
      <p:grpSp>
        <p:nvGrpSpPr>
          <p:cNvPr id="47" name="object 22">
            <a:extLst>
              <a:ext uri="{FF2B5EF4-FFF2-40B4-BE49-F238E27FC236}">
                <a16:creationId xmlns:a16="http://schemas.microsoft.com/office/drawing/2014/main" id="{44795A15-BA88-64CC-85A5-8F8D5F8C0C03}"/>
              </a:ext>
            </a:extLst>
          </p:cNvPr>
          <p:cNvGrpSpPr/>
          <p:nvPr/>
        </p:nvGrpSpPr>
        <p:grpSpPr>
          <a:xfrm>
            <a:off x="-7645535" y="2574370"/>
            <a:ext cx="538480" cy="458469"/>
            <a:chOff x="457851" y="966465"/>
            <a:chExt cx="538480" cy="458470"/>
          </a:xfrm>
        </p:grpSpPr>
        <p:sp>
          <p:nvSpPr>
            <p:cNvPr id="48" name="object 23">
              <a:extLst>
                <a:ext uri="{FF2B5EF4-FFF2-40B4-BE49-F238E27FC236}">
                  <a16:creationId xmlns:a16="http://schemas.microsoft.com/office/drawing/2014/main" id="{E1363194-4197-8302-0876-6F4E82E2C956}"/>
                </a:ext>
              </a:extLst>
            </p:cNvPr>
            <p:cNvSpPr/>
            <p:nvPr/>
          </p:nvSpPr>
          <p:spPr>
            <a:xfrm>
              <a:off x="457851" y="966465"/>
              <a:ext cx="538480" cy="246379"/>
            </a:xfrm>
            <a:custGeom>
              <a:avLst/>
              <a:gdLst/>
              <a:ahLst/>
              <a:cxnLst/>
              <a:rect l="l" t="t" r="r" b="b"/>
              <a:pathLst>
                <a:path w="538480" h="246380">
                  <a:moveTo>
                    <a:pt x="264574" y="0"/>
                  </a:moveTo>
                  <a:lnTo>
                    <a:pt x="200105" y="43250"/>
                  </a:lnTo>
                  <a:lnTo>
                    <a:pt x="162680" y="72362"/>
                  </a:lnTo>
                  <a:lnTo>
                    <a:pt x="88372" y="132237"/>
                  </a:lnTo>
                  <a:lnTo>
                    <a:pt x="50937" y="161537"/>
                  </a:lnTo>
                  <a:lnTo>
                    <a:pt x="12947" y="189436"/>
                  </a:lnTo>
                  <a:lnTo>
                    <a:pt x="0" y="209203"/>
                  </a:lnTo>
                  <a:lnTo>
                    <a:pt x="2808" y="230059"/>
                  </a:lnTo>
                  <a:lnTo>
                    <a:pt x="17896" y="244173"/>
                  </a:lnTo>
                  <a:lnTo>
                    <a:pt x="41789" y="243716"/>
                  </a:lnTo>
                  <a:lnTo>
                    <a:pt x="269804" y="70996"/>
                  </a:lnTo>
                  <a:lnTo>
                    <a:pt x="487482" y="238128"/>
                  </a:lnTo>
                  <a:lnTo>
                    <a:pt x="509286" y="245894"/>
                  </a:lnTo>
                  <a:lnTo>
                    <a:pt x="528034" y="239349"/>
                  </a:lnTo>
                  <a:lnTo>
                    <a:pt x="538257" y="222567"/>
                  </a:lnTo>
                  <a:lnTo>
                    <a:pt x="534485" y="199622"/>
                  </a:lnTo>
                  <a:lnTo>
                    <a:pt x="519238" y="184379"/>
                  </a:lnTo>
                  <a:lnTo>
                    <a:pt x="492796" y="164566"/>
                  </a:lnTo>
                  <a:lnTo>
                    <a:pt x="467475" y="146483"/>
                  </a:lnTo>
                  <a:lnTo>
                    <a:pt x="455593" y="136426"/>
                  </a:lnTo>
                  <a:lnTo>
                    <a:pt x="454795" y="113677"/>
                  </a:lnTo>
                  <a:lnTo>
                    <a:pt x="456134" y="81034"/>
                  </a:lnTo>
                  <a:lnTo>
                    <a:pt x="456866" y="49703"/>
                  </a:lnTo>
                  <a:lnTo>
                    <a:pt x="454247" y="30889"/>
                  </a:lnTo>
                  <a:lnTo>
                    <a:pt x="442444" y="25707"/>
                  </a:lnTo>
                  <a:lnTo>
                    <a:pt x="421779" y="24568"/>
                  </a:lnTo>
                  <a:lnTo>
                    <a:pt x="402133" y="28368"/>
                  </a:lnTo>
                  <a:lnTo>
                    <a:pt x="393388" y="38001"/>
                  </a:lnTo>
                  <a:lnTo>
                    <a:pt x="393388" y="87506"/>
                  </a:lnTo>
                  <a:lnTo>
                    <a:pt x="363743" y="65860"/>
                  </a:lnTo>
                  <a:lnTo>
                    <a:pt x="334916" y="42956"/>
                  </a:lnTo>
                  <a:lnTo>
                    <a:pt x="305800" y="20549"/>
                  </a:lnTo>
                  <a:lnTo>
                    <a:pt x="275291" y="397"/>
                  </a:lnTo>
                  <a:lnTo>
                    <a:pt x="264574" y="0"/>
                  </a:lnTo>
                  <a:close/>
                </a:path>
              </a:pathLst>
            </a:custGeom>
            <a:solidFill>
              <a:srgbClr val="004F38"/>
            </a:solidFill>
          </p:spPr>
          <p:txBody>
            <a:bodyPr wrap="square" lIns="0" tIns="0" rIns="0" bIns="0" rtlCol="0"/>
            <a:lstStyle/>
            <a:p>
              <a:endParaRPr/>
            </a:p>
          </p:txBody>
        </p:sp>
        <p:pic>
          <p:nvPicPr>
            <p:cNvPr id="49" name="object 24">
              <a:extLst>
                <a:ext uri="{FF2B5EF4-FFF2-40B4-BE49-F238E27FC236}">
                  <a16:creationId xmlns:a16="http://schemas.microsoft.com/office/drawing/2014/main" id="{B90AF74A-5738-7722-1A98-F3A81302C639}"/>
                </a:ext>
              </a:extLst>
            </p:cNvPr>
            <p:cNvPicPr/>
            <p:nvPr/>
          </p:nvPicPr>
          <p:blipFill>
            <a:blip r:embed="rId20" cstate="print">
              <a:biLevel thresh="50000"/>
            </a:blip>
            <a:stretch>
              <a:fillRect/>
            </a:stretch>
          </p:blipFill>
          <p:spPr>
            <a:xfrm>
              <a:off x="522242" y="1173478"/>
              <a:ext cx="409078" cy="251276"/>
            </a:xfrm>
            <a:prstGeom prst="rect">
              <a:avLst/>
            </a:prstGeom>
            <a:noFill/>
          </p:spPr>
        </p:pic>
      </p:grpSp>
      <p:grpSp>
        <p:nvGrpSpPr>
          <p:cNvPr id="50" name="object 25">
            <a:extLst>
              <a:ext uri="{FF2B5EF4-FFF2-40B4-BE49-F238E27FC236}">
                <a16:creationId xmlns:a16="http://schemas.microsoft.com/office/drawing/2014/main" id="{45243911-D136-8DE3-0987-69C55A342DC5}"/>
              </a:ext>
            </a:extLst>
          </p:cNvPr>
          <p:cNvGrpSpPr/>
          <p:nvPr/>
        </p:nvGrpSpPr>
        <p:grpSpPr>
          <a:xfrm>
            <a:off x="-9126415" y="3411718"/>
            <a:ext cx="542724" cy="557083"/>
            <a:chOff x="457200" y="1723370"/>
            <a:chExt cx="542724" cy="557082"/>
          </a:xfrm>
        </p:grpSpPr>
        <p:sp>
          <p:nvSpPr>
            <p:cNvPr id="51" name="object 27">
              <a:extLst>
                <a:ext uri="{FF2B5EF4-FFF2-40B4-BE49-F238E27FC236}">
                  <a16:creationId xmlns:a16="http://schemas.microsoft.com/office/drawing/2014/main" id="{49B0A9D5-9D0D-F03F-B171-D54975EBCC8C}"/>
                </a:ext>
              </a:extLst>
            </p:cNvPr>
            <p:cNvSpPr/>
            <p:nvPr/>
          </p:nvSpPr>
          <p:spPr>
            <a:xfrm>
              <a:off x="625434" y="1931202"/>
              <a:ext cx="206375" cy="349250"/>
            </a:xfrm>
            <a:custGeom>
              <a:avLst/>
              <a:gdLst/>
              <a:ahLst/>
              <a:cxnLst/>
              <a:rect l="l" t="t" r="r" b="b"/>
              <a:pathLst>
                <a:path w="206375" h="349250">
                  <a:moveTo>
                    <a:pt x="153314" y="0"/>
                  </a:moveTo>
                  <a:lnTo>
                    <a:pt x="52882" y="0"/>
                  </a:lnTo>
                  <a:lnTo>
                    <a:pt x="32296" y="4155"/>
                  </a:lnTo>
                  <a:lnTo>
                    <a:pt x="15487" y="15486"/>
                  </a:lnTo>
                  <a:lnTo>
                    <a:pt x="4155" y="32291"/>
                  </a:lnTo>
                  <a:lnTo>
                    <a:pt x="0" y="52870"/>
                  </a:lnTo>
                  <a:lnTo>
                    <a:pt x="0" y="165620"/>
                  </a:lnTo>
                  <a:lnTo>
                    <a:pt x="2077" y="175906"/>
                  </a:lnTo>
                  <a:lnTo>
                    <a:pt x="7743" y="184307"/>
                  </a:lnTo>
                  <a:lnTo>
                    <a:pt x="16148" y="189971"/>
                  </a:lnTo>
                  <a:lnTo>
                    <a:pt x="26441" y="192049"/>
                  </a:lnTo>
                  <a:lnTo>
                    <a:pt x="34175" y="192049"/>
                  </a:lnTo>
                  <a:lnTo>
                    <a:pt x="41135" y="188722"/>
                  </a:lnTo>
                  <a:lnTo>
                    <a:pt x="45973" y="183426"/>
                  </a:lnTo>
                  <a:lnTo>
                    <a:pt x="45973" y="320382"/>
                  </a:lnTo>
                  <a:lnTo>
                    <a:pt x="48218" y="331500"/>
                  </a:lnTo>
                  <a:lnTo>
                    <a:pt x="54340" y="340579"/>
                  </a:lnTo>
                  <a:lnTo>
                    <a:pt x="63419" y="346700"/>
                  </a:lnTo>
                  <a:lnTo>
                    <a:pt x="74536" y="348945"/>
                  </a:lnTo>
                  <a:lnTo>
                    <a:pt x="131660" y="348945"/>
                  </a:lnTo>
                  <a:lnTo>
                    <a:pt x="142778" y="346700"/>
                  </a:lnTo>
                  <a:lnTo>
                    <a:pt x="151857" y="340579"/>
                  </a:lnTo>
                  <a:lnTo>
                    <a:pt x="157978" y="331500"/>
                  </a:lnTo>
                  <a:lnTo>
                    <a:pt x="160223" y="320382"/>
                  </a:lnTo>
                  <a:lnTo>
                    <a:pt x="160223" y="183426"/>
                  </a:lnTo>
                  <a:lnTo>
                    <a:pt x="165049" y="188722"/>
                  </a:lnTo>
                  <a:lnTo>
                    <a:pt x="172008" y="192049"/>
                  </a:lnTo>
                  <a:lnTo>
                    <a:pt x="179755" y="192049"/>
                  </a:lnTo>
                  <a:lnTo>
                    <a:pt x="190041" y="189971"/>
                  </a:lnTo>
                  <a:lnTo>
                    <a:pt x="198442" y="184307"/>
                  </a:lnTo>
                  <a:lnTo>
                    <a:pt x="204107" y="175906"/>
                  </a:lnTo>
                  <a:lnTo>
                    <a:pt x="206184" y="165620"/>
                  </a:lnTo>
                  <a:lnTo>
                    <a:pt x="206184" y="52870"/>
                  </a:lnTo>
                  <a:lnTo>
                    <a:pt x="202029" y="32291"/>
                  </a:lnTo>
                  <a:lnTo>
                    <a:pt x="190698" y="15486"/>
                  </a:lnTo>
                  <a:lnTo>
                    <a:pt x="173892" y="4155"/>
                  </a:lnTo>
                  <a:lnTo>
                    <a:pt x="153314" y="0"/>
                  </a:lnTo>
                  <a:close/>
                </a:path>
              </a:pathLst>
            </a:custGeom>
            <a:solidFill>
              <a:srgbClr val="7BBD00"/>
            </a:solidFill>
          </p:spPr>
          <p:txBody>
            <a:bodyPr wrap="square" lIns="0" tIns="0" rIns="0" bIns="0" rtlCol="0"/>
            <a:lstStyle/>
            <a:p>
              <a:endParaRPr/>
            </a:p>
          </p:txBody>
        </p:sp>
        <p:pic>
          <p:nvPicPr>
            <p:cNvPr id="52" name="object 28">
              <a:extLst>
                <a:ext uri="{FF2B5EF4-FFF2-40B4-BE49-F238E27FC236}">
                  <a16:creationId xmlns:a16="http://schemas.microsoft.com/office/drawing/2014/main" id="{E34D7493-1FAA-BE0F-139D-005363F2B291}"/>
                </a:ext>
              </a:extLst>
            </p:cNvPr>
            <p:cNvPicPr/>
            <p:nvPr/>
          </p:nvPicPr>
          <p:blipFill>
            <a:blip r:embed="rId21" cstate="print"/>
            <a:stretch>
              <a:fillRect/>
            </a:stretch>
          </p:blipFill>
          <p:spPr>
            <a:xfrm>
              <a:off x="503624" y="1723370"/>
              <a:ext cx="113334" cy="141668"/>
            </a:xfrm>
            <a:prstGeom prst="rect">
              <a:avLst/>
            </a:prstGeom>
          </p:spPr>
        </p:pic>
        <p:sp>
          <p:nvSpPr>
            <p:cNvPr id="53" name="object 29">
              <a:extLst>
                <a:ext uri="{FF2B5EF4-FFF2-40B4-BE49-F238E27FC236}">
                  <a16:creationId xmlns:a16="http://schemas.microsoft.com/office/drawing/2014/main" id="{6A4D3AE4-1F30-44F1-9653-C13429EC667E}"/>
                </a:ext>
              </a:extLst>
            </p:cNvPr>
            <p:cNvSpPr/>
            <p:nvPr/>
          </p:nvSpPr>
          <p:spPr>
            <a:xfrm>
              <a:off x="457200" y="1884658"/>
              <a:ext cx="203200" cy="349250"/>
            </a:xfrm>
            <a:custGeom>
              <a:avLst/>
              <a:gdLst/>
              <a:ahLst/>
              <a:cxnLst/>
              <a:rect l="l" t="t" r="r" b="b"/>
              <a:pathLst>
                <a:path w="203200" h="349250">
                  <a:moveTo>
                    <a:pt x="153314" y="0"/>
                  </a:moveTo>
                  <a:lnTo>
                    <a:pt x="52870" y="0"/>
                  </a:lnTo>
                  <a:lnTo>
                    <a:pt x="42213" y="1074"/>
                  </a:lnTo>
                  <a:lnTo>
                    <a:pt x="9027" y="23316"/>
                  </a:lnTo>
                  <a:lnTo>
                    <a:pt x="0" y="52882"/>
                  </a:lnTo>
                  <a:lnTo>
                    <a:pt x="0" y="165620"/>
                  </a:lnTo>
                  <a:lnTo>
                    <a:pt x="2077" y="175913"/>
                  </a:lnTo>
                  <a:lnTo>
                    <a:pt x="7743" y="184318"/>
                  </a:lnTo>
                  <a:lnTo>
                    <a:pt x="16148" y="189984"/>
                  </a:lnTo>
                  <a:lnTo>
                    <a:pt x="26441" y="192062"/>
                  </a:lnTo>
                  <a:lnTo>
                    <a:pt x="30302" y="192062"/>
                  </a:lnTo>
                  <a:lnTo>
                    <a:pt x="33985" y="191223"/>
                  </a:lnTo>
                  <a:lnTo>
                    <a:pt x="40601" y="188239"/>
                  </a:lnTo>
                  <a:lnTo>
                    <a:pt x="43548" y="186080"/>
                  </a:lnTo>
                  <a:lnTo>
                    <a:pt x="45973" y="183438"/>
                  </a:lnTo>
                  <a:lnTo>
                    <a:pt x="45973" y="320395"/>
                  </a:lnTo>
                  <a:lnTo>
                    <a:pt x="48218" y="331510"/>
                  </a:lnTo>
                  <a:lnTo>
                    <a:pt x="54338" y="340585"/>
                  </a:lnTo>
                  <a:lnTo>
                    <a:pt x="63413" y="346702"/>
                  </a:lnTo>
                  <a:lnTo>
                    <a:pt x="74523" y="348945"/>
                  </a:lnTo>
                  <a:lnTo>
                    <a:pt x="139534" y="348945"/>
                  </a:lnTo>
                  <a:lnTo>
                    <a:pt x="146685" y="345757"/>
                  </a:lnTo>
                  <a:lnTo>
                    <a:pt x="157010" y="335419"/>
                  </a:lnTo>
                  <a:lnTo>
                    <a:pt x="160210" y="328282"/>
                  </a:lnTo>
                  <a:lnTo>
                    <a:pt x="160210" y="233019"/>
                  </a:lnTo>
                  <a:lnTo>
                    <a:pt x="156514" y="226936"/>
                  </a:lnTo>
                  <a:lnTo>
                    <a:pt x="154381" y="219786"/>
                  </a:lnTo>
                  <a:lnTo>
                    <a:pt x="154381" y="99415"/>
                  </a:lnTo>
                  <a:lnTo>
                    <a:pt x="158048" y="77583"/>
                  </a:lnTo>
                  <a:lnTo>
                    <a:pt x="168224" y="58767"/>
                  </a:lnTo>
                  <a:lnTo>
                    <a:pt x="183667" y="44206"/>
                  </a:lnTo>
                  <a:lnTo>
                    <a:pt x="203136" y="35140"/>
                  </a:lnTo>
                  <a:lnTo>
                    <a:pt x="195507" y="21013"/>
                  </a:lnTo>
                  <a:lnTo>
                    <a:pt x="184107" y="9893"/>
                  </a:lnTo>
                  <a:lnTo>
                    <a:pt x="169766" y="2611"/>
                  </a:lnTo>
                  <a:lnTo>
                    <a:pt x="153314" y="0"/>
                  </a:lnTo>
                  <a:close/>
                </a:path>
              </a:pathLst>
            </a:custGeom>
            <a:solidFill>
              <a:srgbClr val="004F38"/>
            </a:solidFill>
          </p:spPr>
          <p:txBody>
            <a:bodyPr wrap="square" lIns="0" tIns="0" rIns="0" bIns="0" rtlCol="0"/>
            <a:lstStyle/>
            <a:p>
              <a:endParaRPr/>
            </a:p>
          </p:txBody>
        </p:sp>
        <p:pic>
          <p:nvPicPr>
            <p:cNvPr id="54" name="object 30">
              <a:extLst>
                <a:ext uri="{FF2B5EF4-FFF2-40B4-BE49-F238E27FC236}">
                  <a16:creationId xmlns:a16="http://schemas.microsoft.com/office/drawing/2014/main" id="{075E097B-0755-F30E-92BF-0C4C08A4C83F}"/>
                </a:ext>
              </a:extLst>
            </p:cNvPr>
            <p:cNvPicPr/>
            <p:nvPr/>
          </p:nvPicPr>
          <p:blipFill>
            <a:blip r:embed="rId21" cstate="print"/>
            <a:stretch>
              <a:fillRect/>
            </a:stretch>
          </p:blipFill>
          <p:spPr>
            <a:xfrm>
              <a:off x="840101" y="1723370"/>
              <a:ext cx="113334" cy="141668"/>
            </a:xfrm>
            <a:prstGeom prst="rect">
              <a:avLst/>
            </a:prstGeom>
          </p:spPr>
        </p:pic>
        <p:sp>
          <p:nvSpPr>
            <p:cNvPr id="55" name="object 31">
              <a:extLst>
                <a:ext uri="{FF2B5EF4-FFF2-40B4-BE49-F238E27FC236}">
                  <a16:creationId xmlns:a16="http://schemas.microsoft.com/office/drawing/2014/main" id="{E637AF6B-EB8E-20FC-0006-17751D699D29}"/>
                </a:ext>
              </a:extLst>
            </p:cNvPr>
            <p:cNvSpPr/>
            <p:nvPr/>
          </p:nvSpPr>
          <p:spPr>
            <a:xfrm>
              <a:off x="796724" y="1884658"/>
              <a:ext cx="203200" cy="349250"/>
            </a:xfrm>
            <a:custGeom>
              <a:avLst/>
              <a:gdLst/>
              <a:ahLst/>
              <a:cxnLst/>
              <a:rect l="l" t="t" r="r" b="b"/>
              <a:pathLst>
                <a:path w="203200" h="349250">
                  <a:moveTo>
                    <a:pt x="150266" y="0"/>
                  </a:moveTo>
                  <a:lnTo>
                    <a:pt x="49822" y="0"/>
                  </a:lnTo>
                  <a:lnTo>
                    <a:pt x="33370" y="2611"/>
                  </a:lnTo>
                  <a:lnTo>
                    <a:pt x="19029" y="9893"/>
                  </a:lnTo>
                  <a:lnTo>
                    <a:pt x="7629" y="21013"/>
                  </a:lnTo>
                  <a:lnTo>
                    <a:pt x="0" y="35140"/>
                  </a:lnTo>
                  <a:lnTo>
                    <a:pt x="19469" y="44206"/>
                  </a:lnTo>
                  <a:lnTo>
                    <a:pt x="34912" y="58767"/>
                  </a:lnTo>
                  <a:lnTo>
                    <a:pt x="45087" y="77583"/>
                  </a:lnTo>
                  <a:lnTo>
                    <a:pt x="48755" y="99415"/>
                  </a:lnTo>
                  <a:lnTo>
                    <a:pt x="48755" y="219786"/>
                  </a:lnTo>
                  <a:lnTo>
                    <a:pt x="46621" y="226936"/>
                  </a:lnTo>
                  <a:lnTo>
                    <a:pt x="42925" y="233019"/>
                  </a:lnTo>
                  <a:lnTo>
                    <a:pt x="42925" y="328282"/>
                  </a:lnTo>
                  <a:lnTo>
                    <a:pt x="46126" y="335419"/>
                  </a:lnTo>
                  <a:lnTo>
                    <a:pt x="56451" y="345757"/>
                  </a:lnTo>
                  <a:lnTo>
                    <a:pt x="63601" y="348945"/>
                  </a:lnTo>
                  <a:lnTo>
                    <a:pt x="128612" y="348945"/>
                  </a:lnTo>
                  <a:lnTo>
                    <a:pt x="139722" y="346702"/>
                  </a:lnTo>
                  <a:lnTo>
                    <a:pt x="148797" y="340585"/>
                  </a:lnTo>
                  <a:lnTo>
                    <a:pt x="154917" y="331510"/>
                  </a:lnTo>
                  <a:lnTo>
                    <a:pt x="157162" y="320395"/>
                  </a:lnTo>
                  <a:lnTo>
                    <a:pt x="157162" y="183438"/>
                  </a:lnTo>
                  <a:lnTo>
                    <a:pt x="159588" y="186080"/>
                  </a:lnTo>
                  <a:lnTo>
                    <a:pt x="162534" y="188239"/>
                  </a:lnTo>
                  <a:lnTo>
                    <a:pt x="169151" y="191223"/>
                  </a:lnTo>
                  <a:lnTo>
                    <a:pt x="172834" y="192062"/>
                  </a:lnTo>
                  <a:lnTo>
                    <a:pt x="176695" y="192062"/>
                  </a:lnTo>
                  <a:lnTo>
                    <a:pt x="186988" y="189984"/>
                  </a:lnTo>
                  <a:lnTo>
                    <a:pt x="195392" y="184318"/>
                  </a:lnTo>
                  <a:lnTo>
                    <a:pt x="201058" y="175913"/>
                  </a:lnTo>
                  <a:lnTo>
                    <a:pt x="203136" y="165620"/>
                  </a:lnTo>
                  <a:lnTo>
                    <a:pt x="203136" y="52882"/>
                  </a:lnTo>
                  <a:lnTo>
                    <a:pt x="187655" y="15493"/>
                  </a:lnTo>
                  <a:lnTo>
                    <a:pt x="160923" y="1074"/>
                  </a:lnTo>
                  <a:lnTo>
                    <a:pt x="150266" y="0"/>
                  </a:lnTo>
                  <a:close/>
                </a:path>
              </a:pathLst>
            </a:custGeom>
            <a:solidFill>
              <a:srgbClr val="004F38"/>
            </a:solidFill>
          </p:spPr>
          <p:txBody>
            <a:bodyPr wrap="square" lIns="0" tIns="0" rIns="0" bIns="0" rtlCol="0"/>
            <a:lstStyle/>
            <a:p>
              <a:endParaRPr/>
            </a:p>
          </p:txBody>
        </p:sp>
      </p:grpSp>
      <p:grpSp>
        <p:nvGrpSpPr>
          <p:cNvPr id="56" name="object 32">
            <a:extLst>
              <a:ext uri="{FF2B5EF4-FFF2-40B4-BE49-F238E27FC236}">
                <a16:creationId xmlns:a16="http://schemas.microsoft.com/office/drawing/2014/main" id="{E180CC42-2957-D7F2-2E16-DF1A2A17C035}"/>
              </a:ext>
            </a:extLst>
          </p:cNvPr>
          <p:cNvGrpSpPr/>
          <p:nvPr/>
        </p:nvGrpSpPr>
        <p:grpSpPr>
          <a:xfrm>
            <a:off x="-8327382" y="4351510"/>
            <a:ext cx="572135" cy="375285"/>
            <a:chOff x="457205" y="2671799"/>
            <a:chExt cx="572135" cy="375285"/>
          </a:xfrm>
        </p:grpSpPr>
        <p:sp>
          <p:nvSpPr>
            <p:cNvPr id="57" name="object 33">
              <a:extLst>
                <a:ext uri="{FF2B5EF4-FFF2-40B4-BE49-F238E27FC236}">
                  <a16:creationId xmlns:a16="http://schemas.microsoft.com/office/drawing/2014/main" id="{E3566F17-B113-812D-3690-AD11BE39E91E}"/>
                </a:ext>
              </a:extLst>
            </p:cNvPr>
            <p:cNvSpPr/>
            <p:nvPr/>
          </p:nvSpPr>
          <p:spPr>
            <a:xfrm>
              <a:off x="457200" y="2671800"/>
              <a:ext cx="572135" cy="312420"/>
            </a:xfrm>
            <a:custGeom>
              <a:avLst/>
              <a:gdLst/>
              <a:ahLst/>
              <a:cxnLst/>
              <a:rect l="l" t="t" r="r" b="b"/>
              <a:pathLst>
                <a:path w="572135" h="312419">
                  <a:moveTo>
                    <a:pt x="451891" y="266255"/>
                  </a:moveTo>
                  <a:lnTo>
                    <a:pt x="451675" y="162369"/>
                  </a:lnTo>
                  <a:lnTo>
                    <a:pt x="331990" y="204939"/>
                  </a:lnTo>
                  <a:lnTo>
                    <a:pt x="308914" y="213233"/>
                  </a:lnTo>
                  <a:lnTo>
                    <a:pt x="285711" y="221157"/>
                  </a:lnTo>
                  <a:lnTo>
                    <a:pt x="120345" y="162369"/>
                  </a:lnTo>
                  <a:lnTo>
                    <a:pt x="120408" y="266357"/>
                  </a:lnTo>
                  <a:lnTo>
                    <a:pt x="160934" y="287070"/>
                  </a:lnTo>
                  <a:lnTo>
                    <a:pt x="204228" y="301637"/>
                  </a:lnTo>
                  <a:lnTo>
                    <a:pt x="249339" y="309943"/>
                  </a:lnTo>
                  <a:lnTo>
                    <a:pt x="295351" y="311886"/>
                  </a:lnTo>
                  <a:lnTo>
                    <a:pt x="341312" y="307365"/>
                  </a:lnTo>
                  <a:lnTo>
                    <a:pt x="370408" y="300977"/>
                  </a:lnTo>
                  <a:lnTo>
                    <a:pt x="398767" y="291922"/>
                  </a:lnTo>
                  <a:lnTo>
                    <a:pt x="426034" y="280314"/>
                  </a:lnTo>
                  <a:lnTo>
                    <a:pt x="451891" y="266255"/>
                  </a:lnTo>
                  <a:close/>
                </a:path>
                <a:path w="572135" h="312419">
                  <a:moveTo>
                    <a:pt x="572020" y="101803"/>
                  </a:moveTo>
                  <a:lnTo>
                    <a:pt x="286054" y="0"/>
                  </a:lnTo>
                  <a:lnTo>
                    <a:pt x="393" y="101434"/>
                  </a:lnTo>
                  <a:lnTo>
                    <a:pt x="0" y="101981"/>
                  </a:lnTo>
                  <a:lnTo>
                    <a:pt x="77431" y="129349"/>
                  </a:lnTo>
                  <a:lnTo>
                    <a:pt x="125831" y="112115"/>
                  </a:lnTo>
                  <a:lnTo>
                    <a:pt x="285813" y="53987"/>
                  </a:lnTo>
                  <a:lnTo>
                    <a:pt x="285813" y="67487"/>
                  </a:lnTo>
                  <a:lnTo>
                    <a:pt x="96583" y="136296"/>
                  </a:lnTo>
                  <a:lnTo>
                    <a:pt x="286016" y="203581"/>
                  </a:lnTo>
                  <a:lnTo>
                    <a:pt x="572020" y="101803"/>
                  </a:lnTo>
                  <a:close/>
                </a:path>
              </a:pathLst>
            </a:custGeom>
            <a:solidFill>
              <a:srgbClr val="004F38"/>
            </a:solidFill>
          </p:spPr>
          <p:txBody>
            <a:bodyPr wrap="square" lIns="0" tIns="0" rIns="0" bIns="0" rtlCol="0"/>
            <a:lstStyle/>
            <a:p>
              <a:endParaRPr/>
            </a:p>
          </p:txBody>
        </p:sp>
        <p:sp>
          <p:nvSpPr>
            <p:cNvPr id="58" name="object 34">
              <a:extLst>
                <a:ext uri="{FF2B5EF4-FFF2-40B4-BE49-F238E27FC236}">
                  <a16:creationId xmlns:a16="http://schemas.microsoft.com/office/drawing/2014/main" id="{4336AD9C-C7EC-2B55-FF3A-28A0DC7B7BA5}"/>
                </a:ext>
              </a:extLst>
            </p:cNvPr>
            <p:cNvSpPr/>
            <p:nvPr/>
          </p:nvSpPr>
          <p:spPr>
            <a:xfrm>
              <a:off x="518833" y="2813913"/>
              <a:ext cx="40640" cy="233045"/>
            </a:xfrm>
            <a:custGeom>
              <a:avLst/>
              <a:gdLst/>
              <a:ahLst/>
              <a:cxnLst/>
              <a:rect l="l" t="t" r="r" b="b"/>
              <a:pathLst>
                <a:path w="40640" h="233044">
                  <a:moveTo>
                    <a:pt x="24663" y="3187"/>
                  </a:moveTo>
                  <a:lnTo>
                    <a:pt x="21844" y="1803"/>
                  </a:lnTo>
                  <a:lnTo>
                    <a:pt x="18656" y="635"/>
                  </a:lnTo>
                  <a:lnTo>
                    <a:pt x="15557" y="0"/>
                  </a:lnTo>
                  <a:lnTo>
                    <a:pt x="15557" y="80251"/>
                  </a:lnTo>
                  <a:lnTo>
                    <a:pt x="18618" y="79730"/>
                  </a:lnTo>
                  <a:lnTo>
                    <a:pt x="21615" y="79730"/>
                  </a:lnTo>
                  <a:lnTo>
                    <a:pt x="24663" y="80251"/>
                  </a:lnTo>
                  <a:lnTo>
                    <a:pt x="24663" y="3187"/>
                  </a:lnTo>
                  <a:close/>
                </a:path>
                <a:path w="40640" h="233044">
                  <a:moveTo>
                    <a:pt x="36080" y="100253"/>
                  </a:moveTo>
                  <a:lnTo>
                    <a:pt x="29984" y="89255"/>
                  </a:lnTo>
                  <a:lnTo>
                    <a:pt x="18122" y="85902"/>
                  </a:lnTo>
                  <a:lnTo>
                    <a:pt x="8483" y="91008"/>
                  </a:lnTo>
                  <a:lnTo>
                    <a:pt x="4229" y="100736"/>
                  </a:lnTo>
                  <a:lnTo>
                    <a:pt x="8559" y="111239"/>
                  </a:lnTo>
                  <a:lnTo>
                    <a:pt x="20726" y="115963"/>
                  </a:lnTo>
                  <a:lnTo>
                    <a:pt x="31445" y="110731"/>
                  </a:lnTo>
                  <a:lnTo>
                    <a:pt x="36080" y="100253"/>
                  </a:lnTo>
                  <a:close/>
                </a:path>
                <a:path w="40640" h="233044">
                  <a:moveTo>
                    <a:pt x="40551" y="231521"/>
                  </a:moveTo>
                  <a:lnTo>
                    <a:pt x="39725" y="229882"/>
                  </a:lnTo>
                  <a:lnTo>
                    <a:pt x="39217" y="218757"/>
                  </a:lnTo>
                  <a:lnTo>
                    <a:pt x="36537" y="186931"/>
                  </a:lnTo>
                  <a:lnTo>
                    <a:pt x="34417" y="152234"/>
                  </a:lnTo>
                  <a:lnTo>
                    <a:pt x="32588" y="133807"/>
                  </a:lnTo>
                  <a:lnTo>
                    <a:pt x="31038" y="126771"/>
                  </a:lnTo>
                  <a:lnTo>
                    <a:pt x="26974" y="120802"/>
                  </a:lnTo>
                  <a:lnTo>
                    <a:pt x="22263" y="122148"/>
                  </a:lnTo>
                  <a:lnTo>
                    <a:pt x="17957" y="122237"/>
                  </a:lnTo>
                  <a:lnTo>
                    <a:pt x="1028" y="222554"/>
                  </a:lnTo>
                  <a:lnTo>
                    <a:pt x="330" y="226377"/>
                  </a:lnTo>
                  <a:lnTo>
                    <a:pt x="0" y="232943"/>
                  </a:lnTo>
                  <a:lnTo>
                    <a:pt x="3238" y="229489"/>
                  </a:lnTo>
                  <a:lnTo>
                    <a:pt x="4356" y="228815"/>
                  </a:lnTo>
                  <a:lnTo>
                    <a:pt x="12115" y="225412"/>
                  </a:lnTo>
                  <a:lnTo>
                    <a:pt x="20104" y="224307"/>
                  </a:lnTo>
                  <a:lnTo>
                    <a:pt x="28105" y="225450"/>
                  </a:lnTo>
                  <a:lnTo>
                    <a:pt x="35877" y="228803"/>
                  </a:lnTo>
                  <a:lnTo>
                    <a:pt x="36842" y="229374"/>
                  </a:lnTo>
                  <a:lnTo>
                    <a:pt x="38201" y="230949"/>
                  </a:lnTo>
                  <a:lnTo>
                    <a:pt x="40551" y="231521"/>
                  </a:lnTo>
                  <a:close/>
                </a:path>
              </a:pathLst>
            </a:custGeom>
            <a:solidFill>
              <a:srgbClr val="7BBD00"/>
            </a:solidFill>
          </p:spPr>
          <p:txBody>
            <a:bodyPr wrap="square" lIns="0" tIns="0" rIns="0" bIns="0" rtlCol="0"/>
            <a:lstStyle/>
            <a:p>
              <a:endParaRPr dirty="0"/>
            </a:p>
          </p:txBody>
        </p:sp>
      </p:grpSp>
      <p:grpSp>
        <p:nvGrpSpPr>
          <p:cNvPr id="59" name="object 48">
            <a:extLst>
              <a:ext uri="{FF2B5EF4-FFF2-40B4-BE49-F238E27FC236}">
                <a16:creationId xmlns:a16="http://schemas.microsoft.com/office/drawing/2014/main" id="{69192B02-B5DD-D0DD-3447-DF5C24ADB267}"/>
              </a:ext>
            </a:extLst>
          </p:cNvPr>
          <p:cNvGrpSpPr/>
          <p:nvPr/>
        </p:nvGrpSpPr>
        <p:grpSpPr>
          <a:xfrm>
            <a:off x="-8299273" y="3480803"/>
            <a:ext cx="532130" cy="421004"/>
            <a:chOff x="3903835" y="2611070"/>
            <a:chExt cx="532130" cy="421005"/>
          </a:xfrm>
        </p:grpSpPr>
        <p:sp>
          <p:nvSpPr>
            <p:cNvPr id="60" name="object 49">
              <a:extLst>
                <a:ext uri="{FF2B5EF4-FFF2-40B4-BE49-F238E27FC236}">
                  <a16:creationId xmlns:a16="http://schemas.microsoft.com/office/drawing/2014/main" id="{B972B887-743F-0162-7A19-09218ED27CA6}"/>
                </a:ext>
              </a:extLst>
            </p:cNvPr>
            <p:cNvSpPr/>
            <p:nvPr/>
          </p:nvSpPr>
          <p:spPr>
            <a:xfrm>
              <a:off x="4055164" y="2722540"/>
              <a:ext cx="381000" cy="309245"/>
            </a:xfrm>
            <a:custGeom>
              <a:avLst/>
              <a:gdLst/>
              <a:ahLst/>
              <a:cxnLst/>
              <a:rect l="l" t="t" r="r" b="b"/>
              <a:pathLst>
                <a:path w="381000" h="309244">
                  <a:moveTo>
                    <a:pt x="343420" y="0"/>
                  </a:moveTo>
                  <a:lnTo>
                    <a:pt x="328853" y="0"/>
                  </a:lnTo>
                  <a:lnTo>
                    <a:pt x="328853" y="160439"/>
                  </a:lnTo>
                  <a:lnTo>
                    <a:pt x="326128" y="178411"/>
                  </a:lnTo>
                  <a:lnTo>
                    <a:pt x="317950" y="193594"/>
                  </a:lnTo>
                  <a:lnTo>
                    <a:pt x="304315" y="204092"/>
                  </a:lnTo>
                  <a:lnTo>
                    <a:pt x="285216" y="208013"/>
                  </a:lnTo>
                  <a:lnTo>
                    <a:pt x="0" y="208013"/>
                  </a:lnTo>
                  <a:lnTo>
                    <a:pt x="0" y="215646"/>
                  </a:lnTo>
                  <a:lnTo>
                    <a:pt x="4321" y="231896"/>
                  </a:lnTo>
                  <a:lnTo>
                    <a:pt x="15760" y="246114"/>
                  </a:lnTo>
                  <a:lnTo>
                    <a:pt x="32029" y="256192"/>
                  </a:lnTo>
                  <a:lnTo>
                    <a:pt x="50838" y="260019"/>
                  </a:lnTo>
                  <a:lnTo>
                    <a:pt x="268897" y="260019"/>
                  </a:lnTo>
                  <a:lnTo>
                    <a:pt x="352323" y="309156"/>
                  </a:lnTo>
                  <a:lnTo>
                    <a:pt x="340220" y="260019"/>
                  </a:lnTo>
                  <a:lnTo>
                    <a:pt x="343420" y="260019"/>
                  </a:lnTo>
                  <a:lnTo>
                    <a:pt x="360117" y="256199"/>
                  </a:lnTo>
                  <a:lnTo>
                    <a:pt x="371749" y="246133"/>
                  </a:lnTo>
                  <a:lnTo>
                    <a:pt x="378555" y="231918"/>
                  </a:lnTo>
                  <a:lnTo>
                    <a:pt x="380771" y="215646"/>
                  </a:lnTo>
                  <a:lnTo>
                    <a:pt x="380771" y="38087"/>
                  </a:lnTo>
                  <a:lnTo>
                    <a:pt x="378555" y="22818"/>
                  </a:lnTo>
                  <a:lnTo>
                    <a:pt x="371749" y="10761"/>
                  </a:lnTo>
                  <a:lnTo>
                    <a:pt x="360117" y="2845"/>
                  </a:lnTo>
                  <a:lnTo>
                    <a:pt x="343420" y="0"/>
                  </a:lnTo>
                  <a:close/>
                </a:path>
              </a:pathLst>
            </a:custGeom>
            <a:solidFill>
              <a:srgbClr val="004F38"/>
            </a:solidFill>
          </p:spPr>
          <p:txBody>
            <a:bodyPr wrap="square" lIns="0" tIns="0" rIns="0" bIns="0" rtlCol="0"/>
            <a:lstStyle/>
            <a:p>
              <a:endParaRPr/>
            </a:p>
          </p:txBody>
        </p:sp>
        <p:sp>
          <p:nvSpPr>
            <p:cNvPr id="61" name="object 50">
              <a:extLst>
                <a:ext uri="{FF2B5EF4-FFF2-40B4-BE49-F238E27FC236}">
                  <a16:creationId xmlns:a16="http://schemas.microsoft.com/office/drawing/2014/main" id="{1E5FBCD7-5722-E76F-5465-06A94531307B}"/>
                </a:ext>
              </a:extLst>
            </p:cNvPr>
            <p:cNvSpPr/>
            <p:nvPr/>
          </p:nvSpPr>
          <p:spPr>
            <a:xfrm>
              <a:off x="3903835" y="2611070"/>
              <a:ext cx="450215" cy="361950"/>
            </a:xfrm>
            <a:custGeom>
              <a:avLst/>
              <a:gdLst/>
              <a:ahLst/>
              <a:cxnLst/>
              <a:rect l="l" t="t" r="r" b="b"/>
              <a:pathLst>
                <a:path w="450214" h="361950">
                  <a:moveTo>
                    <a:pt x="393966" y="0"/>
                  </a:moveTo>
                  <a:lnTo>
                    <a:pt x="62699" y="0"/>
                  </a:lnTo>
                  <a:lnTo>
                    <a:pt x="40606" y="4442"/>
                  </a:lnTo>
                  <a:lnTo>
                    <a:pt x="20420" y="16090"/>
                  </a:lnTo>
                  <a:lnTo>
                    <a:pt x="5698" y="32425"/>
                  </a:lnTo>
                  <a:lnTo>
                    <a:pt x="0" y="50927"/>
                  </a:lnTo>
                  <a:lnTo>
                    <a:pt x="0" y="252031"/>
                  </a:lnTo>
                  <a:lnTo>
                    <a:pt x="4867" y="267980"/>
                  </a:lnTo>
                  <a:lnTo>
                    <a:pt x="17619" y="280811"/>
                  </a:lnTo>
                  <a:lnTo>
                    <a:pt x="35484" y="289805"/>
                  </a:lnTo>
                  <a:lnTo>
                    <a:pt x="55689" y="294246"/>
                  </a:lnTo>
                  <a:lnTo>
                    <a:pt x="37947" y="361696"/>
                  </a:lnTo>
                  <a:lnTo>
                    <a:pt x="151625" y="294716"/>
                  </a:lnTo>
                  <a:lnTo>
                    <a:pt x="393966" y="294716"/>
                  </a:lnTo>
                  <a:lnTo>
                    <a:pt x="415019" y="291559"/>
                  </a:lnTo>
                  <a:lnTo>
                    <a:pt x="432919" y="282741"/>
                  </a:lnTo>
                  <a:lnTo>
                    <a:pt x="445353" y="269239"/>
                  </a:lnTo>
                  <a:lnTo>
                    <a:pt x="450011" y="252031"/>
                  </a:lnTo>
                  <a:lnTo>
                    <a:pt x="450011" y="169760"/>
                  </a:lnTo>
                  <a:lnTo>
                    <a:pt x="113233" y="169760"/>
                  </a:lnTo>
                  <a:lnTo>
                    <a:pt x="101587" y="167404"/>
                  </a:lnTo>
                  <a:lnTo>
                    <a:pt x="92076" y="160978"/>
                  </a:lnTo>
                  <a:lnTo>
                    <a:pt x="85663" y="151447"/>
                  </a:lnTo>
                  <a:lnTo>
                    <a:pt x="83312" y="139776"/>
                  </a:lnTo>
                  <a:lnTo>
                    <a:pt x="85663" y="128111"/>
                  </a:lnTo>
                  <a:lnTo>
                    <a:pt x="92076" y="118584"/>
                  </a:lnTo>
                  <a:lnTo>
                    <a:pt x="101587" y="112160"/>
                  </a:lnTo>
                  <a:lnTo>
                    <a:pt x="113233" y="109804"/>
                  </a:lnTo>
                  <a:lnTo>
                    <a:pt x="450011" y="109804"/>
                  </a:lnTo>
                  <a:lnTo>
                    <a:pt x="450011" y="50927"/>
                  </a:lnTo>
                  <a:lnTo>
                    <a:pt x="445351" y="32425"/>
                  </a:lnTo>
                  <a:lnTo>
                    <a:pt x="432914" y="16090"/>
                  </a:lnTo>
                  <a:lnTo>
                    <a:pt x="415014" y="4442"/>
                  </a:lnTo>
                  <a:lnTo>
                    <a:pt x="393966" y="0"/>
                  </a:lnTo>
                  <a:close/>
                </a:path>
                <a:path w="450214" h="361950">
                  <a:moveTo>
                    <a:pt x="225005" y="109804"/>
                  </a:moveTo>
                  <a:lnTo>
                    <a:pt x="113233" y="109804"/>
                  </a:lnTo>
                  <a:lnTo>
                    <a:pt x="124873" y="112160"/>
                  </a:lnTo>
                  <a:lnTo>
                    <a:pt x="134385" y="118584"/>
                  </a:lnTo>
                  <a:lnTo>
                    <a:pt x="140800" y="128111"/>
                  </a:lnTo>
                  <a:lnTo>
                    <a:pt x="143154" y="139776"/>
                  </a:lnTo>
                  <a:lnTo>
                    <a:pt x="140800" y="151447"/>
                  </a:lnTo>
                  <a:lnTo>
                    <a:pt x="134385" y="160978"/>
                  </a:lnTo>
                  <a:lnTo>
                    <a:pt x="124873" y="167404"/>
                  </a:lnTo>
                  <a:lnTo>
                    <a:pt x="113233" y="169760"/>
                  </a:lnTo>
                  <a:lnTo>
                    <a:pt x="225005" y="169760"/>
                  </a:lnTo>
                  <a:lnTo>
                    <a:pt x="213360" y="167404"/>
                  </a:lnTo>
                  <a:lnTo>
                    <a:pt x="203849" y="160978"/>
                  </a:lnTo>
                  <a:lnTo>
                    <a:pt x="197436" y="151447"/>
                  </a:lnTo>
                  <a:lnTo>
                    <a:pt x="195084" y="139776"/>
                  </a:lnTo>
                  <a:lnTo>
                    <a:pt x="197436" y="128111"/>
                  </a:lnTo>
                  <a:lnTo>
                    <a:pt x="203849" y="118584"/>
                  </a:lnTo>
                  <a:lnTo>
                    <a:pt x="213360" y="112160"/>
                  </a:lnTo>
                  <a:lnTo>
                    <a:pt x="225005" y="109804"/>
                  </a:lnTo>
                  <a:close/>
                </a:path>
                <a:path w="450214" h="361950">
                  <a:moveTo>
                    <a:pt x="336804" y="109804"/>
                  </a:moveTo>
                  <a:lnTo>
                    <a:pt x="225005" y="109804"/>
                  </a:lnTo>
                  <a:lnTo>
                    <a:pt x="236656" y="112160"/>
                  </a:lnTo>
                  <a:lnTo>
                    <a:pt x="246167" y="118584"/>
                  </a:lnTo>
                  <a:lnTo>
                    <a:pt x="252577" y="128111"/>
                  </a:lnTo>
                  <a:lnTo>
                    <a:pt x="254927" y="139776"/>
                  </a:lnTo>
                  <a:lnTo>
                    <a:pt x="252577" y="151447"/>
                  </a:lnTo>
                  <a:lnTo>
                    <a:pt x="246167" y="160978"/>
                  </a:lnTo>
                  <a:lnTo>
                    <a:pt x="236656" y="167404"/>
                  </a:lnTo>
                  <a:lnTo>
                    <a:pt x="225005" y="169760"/>
                  </a:lnTo>
                  <a:lnTo>
                    <a:pt x="336804" y="169760"/>
                  </a:lnTo>
                  <a:lnTo>
                    <a:pt x="325148" y="167404"/>
                  </a:lnTo>
                  <a:lnTo>
                    <a:pt x="315629" y="160978"/>
                  </a:lnTo>
                  <a:lnTo>
                    <a:pt x="309211" y="151447"/>
                  </a:lnTo>
                  <a:lnTo>
                    <a:pt x="306857" y="139776"/>
                  </a:lnTo>
                  <a:lnTo>
                    <a:pt x="309211" y="128111"/>
                  </a:lnTo>
                  <a:lnTo>
                    <a:pt x="315629" y="118584"/>
                  </a:lnTo>
                  <a:lnTo>
                    <a:pt x="325148" y="112160"/>
                  </a:lnTo>
                  <a:lnTo>
                    <a:pt x="336804" y="109804"/>
                  </a:lnTo>
                  <a:close/>
                </a:path>
                <a:path w="450214" h="361950">
                  <a:moveTo>
                    <a:pt x="450011" y="109804"/>
                  </a:moveTo>
                  <a:lnTo>
                    <a:pt x="336804" y="109804"/>
                  </a:lnTo>
                  <a:lnTo>
                    <a:pt x="348433" y="112160"/>
                  </a:lnTo>
                  <a:lnTo>
                    <a:pt x="357946" y="118584"/>
                  </a:lnTo>
                  <a:lnTo>
                    <a:pt x="364368" y="128111"/>
                  </a:lnTo>
                  <a:lnTo>
                    <a:pt x="366725" y="139776"/>
                  </a:lnTo>
                  <a:lnTo>
                    <a:pt x="364368" y="151447"/>
                  </a:lnTo>
                  <a:lnTo>
                    <a:pt x="357946" y="160978"/>
                  </a:lnTo>
                  <a:lnTo>
                    <a:pt x="348433" y="167404"/>
                  </a:lnTo>
                  <a:lnTo>
                    <a:pt x="336804" y="169760"/>
                  </a:lnTo>
                  <a:lnTo>
                    <a:pt x="450011" y="169760"/>
                  </a:lnTo>
                  <a:lnTo>
                    <a:pt x="450011" y="109804"/>
                  </a:lnTo>
                  <a:close/>
                </a:path>
              </a:pathLst>
            </a:custGeom>
            <a:solidFill>
              <a:srgbClr val="7BBD00"/>
            </a:solidFill>
          </p:spPr>
          <p:txBody>
            <a:bodyPr wrap="square" lIns="0" tIns="0" rIns="0" bIns="0" rtlCol="0"/>
            <a:lstStyle/>
            <a:p>
              <a:endParaRPr/>
            </a:p>
          </p:txBody>
        </p:sp>
      </p:grpSp>
      <p:grpSp>
        <p:nvGrpSpPr>
          <p:cNvPr id="62" name="object 56">
            <a:extLst>
              <a:ext uri="{FF2B5EF4-FFF2-40B4-BE49-F238E27FC236}">
                <a16:creationId xmlns:a16="http://schemas.microsoft.com/office/drawing/2014/main" id="{940B73FF-179C-0E22-D865-95E6CB7EDB9A}"/>
              </a:ext>
            </a:extLst>
          </p:cNvPr>
          <p:cNvGrpSpPr/>
          <p:nvPr/>
        </p:nvGrpSpPr>
        <p:grpSpPr>
          <a:xfrm>
            <a:off x="-9112791" y="4311555"/>
            <a:ext cx="557531" cy="483870"/>
            <a:chOff x="457255" y="6325833"/>
            <a:chExt cx="557530" cy="483870"/>
          </a:xfrm>
        </p:grpSpPr>
        <p:sp>
          <p:nvSpPr>
            <p:cNvPr id="63" name="object 57">
              <a:extLst>
                <a:ext uri="{FF2B5EF4-FFF2-40B4-BE49-F238E27FC236}">
                  <a16:creationId xmlns:a16="http://schemas.microsoft.com/office/drawing/2014/main" id="{DBD3FA06-F2DE-408C-D630-838E88BF69BC}"/>
                </a:ext>
              </a:extLst>
            </p:cNvPr>
            <p:cNvSpPr/>
            <p:nvPr/>
          </p:nvSpPr>
          <p:spPr>
            <a:xfrm>
              <a:off x="457255" y="6325833"/>
              <a:ext cx="557530" cy="483870"/>
            </a:xfrm>
            <a:custGeom>
              <a:avLst/>
              <a:gdLst/>
              <a:ahLst/>
              <a:cxnLst/>
              <a:rect l="l" t="t" r="r" b="b"/>
              <a:pathLst>
                <a:path w="557530" h="483870">
                  <a:moveTo>
                    <a:pt x="50843" y="0"/>
                  </a:moveTo>
                  <a:lnTo>
                    <a:pt x="46360" y="4762"/>
                  </a:lnTo>
                  <a:lnTo>
                    <a:pt x="513" y="148170"/>
                  </a:lnTo>
                  <a:lnTo>
                    <a:pt x="288" y="151396"/>
                  </a:lnTo>
                  <a:lnTo>
                    <a:pt x="238" y="152114"/>
                  </a:lnTo>
                  <a:lnTo>
                    <a:pt x="123" y="153746"/>
                  </a:lnTo>
                  <a:lnTo>
                    <a:pt x="0" y="157074"/>
                  </a:lnTo>
                  <a:lnTo>
                    <a:pt x="244" y="161976"/>
                  </a:lnTo>
                  <a:lnTo>
                    <a:pt x="289" y="162871"/>
                  </a:lnTo>
                  <a:lnTo>
                    <a:pt x="19224" y="200700"/>
                  </a:lnTo>
                  <a:lnTo>
                    <a:pt x="21532" y="204114"/>
                  </a:lnTo>
                  <a:lnTo>
                    <a:pt x="21532" y="483615"/>
                  </a:lnTo>
                  <a:lnTo>
                    <a:pt x="535501" y="483615"/>
                  </a:lnTo>
                  <a:lnTo>
                    <a:pt x="535501" y="440728"/>
                  </a:lnTo>
                  <a:lnTo>
                    <a:pt x="253485" y="440728"/>
                  </a:lnTo>
                  <a:lnTo>
                    <a:pt x="252075" y="436778"/>
                  </a:lnTo>
                  <a:lnTo>
                    <a:pt x="64115" y="436778"/>
                  </a:lnTo>
                  <a:lnTo>
                    <a:pt x="64115" y="221297"/>
                  </a:lnTo>
                  <a:lnTo>
                    <a:pt x="75413" y="220737"/>
                  </a:lnTo>
                  <a:lnTo>
                    <a:pt x="88240" y="215137"/>
                  </a:lnTo>
                  <a:lnTo>
                    <a:pt x="100032" y="208738"/>
                  </a:lnTo>
                  <a:lnTo>
                    <a:pt x="108222" y="205778"/>
                  </a:lnTo>
                  <a:lnTo>
                    <a:pt x="188609" y="205778"/>
                  </a:lnTo>
                  <a:lnTo>
                    <a:pt x="193378" y="203136"/>
                  </a:lnTo>
                  <a:lnTo>
                    <a:pt x="536162" y="203136"/>
                  </a:lnTo>
                  <a:lnTo>
                    <a:pt x="537808" y="200700"/>
                  </a:lnTo>
                  <a:lnTo>
                    <a:pt x="543121" y="194046"/>
                  </a:lnTo>
                  <a:lnTo>
                    <a:pt x="549024" y="186015"/>
                  </a:lnTo>
                  <a:lnTo>
                    <a:pt x="553103" y="178473"/>
                  </a:lnTo>
                  <a:lnTo>
                    <a:pt x="554246" y="174688"/>
                  </a:lnTo>
                  <a:lnTo>
                    <a:pt x="62209" y="174688"/>
                  </a:lnTo>
                  <a:lnTo>
                    <a:pt x="52541" y="171043"/>
                  </a:lnTo>
                  <a:lnTo>
                    <a:pt x="52339" y="171043"/>
                  </a:lnTo>
                  <a:lnTo>
                    <a:pt x="46481" y="162871"/>
                  </a:lnTo>
                  <a:lnTo>
                    <a:pt x="46541" y="161976"/>
                  </a:lnTo>
                  <a:lnTo>
                    <a:pt x="48884" y="140192"/>
                  </a:lnTo>
                  <a:lnTo>
                    <a:pt x="59648" y="106119"/>
                  </a:lnTo>
                  <a:lnTo>
                    <a:pt x="72531" y="71263"/>
                  </a:lnTo>
                  <a:lnTo>
                    <a:pt x="81323" y="46278"/>
                  </a:lnTo>
                  <a:lnTo>
                    <a:pt x="523106" y="46278"/>
                  </a:lnTo>
                  <a:lnTo>
                    <a:pt x="508259" y="1003"/>
                  </a:lnTo>
                  <a:lnTo>
                    <a:pt x="50843" y="0"/>
                  </a:lnTo>
                  <a:close/>
                </a:path>
                <a:path w="557530" h="483870">
                  <a:moveTo>
                    <a:pt x="301326" y="218173"/>
                  </a:moveTo>
                  <a:lnTo>
                    <a:pt x="255707" y="218173"/>
                  </a:lnTo>
                  <a:lnTo>
                    <a:pt x="255707" y="439889"/>
                  </a:lnTo>
                  <a:lnTo>
                    <a:pt x="253485" y="440728"/>
                  </a:lnTo>
                  <a:lnTo>
                    <a:pt x="303548" y="440728"/>
                  </a:lnTo>
                  <a:lnTo>
                    <a:pt x="301326" y="439889"/>
                  </a:lnTo>
                  <a:lnTo>
                    <a:pt x="301326" y="218173"/>
                  </a:lnTo>
                  <a:close/>
                </a:path>
                <a:path w="557530" h="483870">
                  <a:moveTo>
                    <a:pt x="535501" y="205778"/>
                  </a:moveTo>
                  <a:lnTo>
                    <a:pt x="448811" y="205778"/>
                  </a:lnTo>
                  <a:lnTo>
                    <a:pt x="457001" y="208738"/>
                  </a:lnTo>
                  <a:lnTo>
                    <a:pt x="468792" y="215137"/>
                  </a:lnTo>
                  <a:lnTo>
                    <a:pt x="481620" y="220737"/>
                  </a:lnTo>
                  <a:lnTo>
                    <a:pt x="492918" y="221297"/>
                  </a:lnTo>
                  <a:lnTo>
                    <a:pt x="492918" y="436778"/>
                  </a:lnTo>
                  <a:lnTo>
                    <a:pt x="304958" y="436778"/>
                  </a:lnTo>
                  <a:lnTo>
                    <a:pt x="303548" y="440728"/>
                  </a:lnTo>
                  <a:lnTo>
                    <a:pt x="535501" y="440728"/>
                  </a:lnTo>
                  <a:lnTo>
                    <a:pt x="535501" y="205778"/>
                  </a:lnTo>
                  <a:close/>
                </a:path>
                <a:path w="557530" h="483870">
                  <a:moveTo>
                    <a:pt x="188622" y="205778"/>
                  </a:moveTo>
                  <a:lnTo>
                    <a:pt x="108222" y="205778"/>
                  </a:lnTo>
                  <a:lnTo>
                    <a:pt x="116289" y="208738"/>
                  </a:lnTo>
                  <a:lnTo>
                    <a:pt x="126715" y="214499"/>
                  </a:lnTo>
                  <a:lnTo>
                    <a:pt x="140142" y="219826"/>
                  </a:lnTo>
                  <a:lnTo>
                    <a:pt x="156533" y="221106"/>
                  </a:lnTo>
                  <a:lnTo>
                    <a:pt x="167875" y="217666"/>
                  </a:lnTo>
                  <a:lnTo>
                    <a:pt x="179252" y="211632"/>
                  </a:lnTo>
                  <a:lnTo>
                    <a:pt x="188622" y="205778"/>
                  </a:lnTo>
                  <a:close/>
                </a:path>
                <a:path w="557530" h="483870">
                  <a:moveTo>
                    <a:pt x="536162" y="203136"/>
                  </a:moveTo>
                  <a:lnTo>
                    <a:pt x="363667" y="203136"/>
                  </a:lnTo>
                  <a:lnTo>
                    <a:pt x="368416" y="205778"/>
                  </a:lnTo>
                  <a:lnTo>
                    <a:pt x="377783" y="211632"/>
                  </a:lnTo>
                  <a:lnTo>
                    <a:pt x="389158" y="217666"/>
                  </a:lnTo>
                  <a:lnTo>
                    <a:pt x="400500" y="221106"/>
                  </a:lnTo>
                  <a:lnTo>
                    <a:pt x="416896" y="219826"/>
                  </a:lnTo>
                  <a:lnTo>
                    <a:pt x="430323" y="214499"/>
                  </a:lnTo>
                  <a:lnTo>
                    <a:pt x="440745" y="208738"/>
                  </a:lnTo>
                  <a:lnTo>
                    <a:pt x="448811" y="205778"/>
                  </a:lnTo>
                  <a:lnTo>
                    <a:pt x="535501" y="205778"/>
                  </a:lnTo>
                  <a:lnTo>
                    <a:pt x="535501" y="204114"/>
                  </a:lnTo>
                  <a:lnTo>
                    <a:pt x="536162" y="203136"/>
                  </a:lnTo>
                  <a:close/>
                </a:path>
                <a:path w="557530" h="483870">
                  <a:moveTo>
                    <a:pt x="362705" y="203136"/>
                  </a:moveTo>
                  <a:lnTo>
                    <a:pt x="194328" y="203136"/>
                  </a:lnTo>
                  <a:lnTo>
                    <a:pt x="202494" y="211632"/>
                  </a:lnTo>
                  <a:lnTo>
                    <a:pt x="206863" y="213690"/>
                  </a:lnTo>
                  <a:lnTo>
                    <a:pt x="219279" y="218455"/>
                  </a:lnTo>
                  <a:lnTo>
                    <a:pt x="230852" y="220551"/>
                  </a:lnTo>
                  <a:lnTo>
                    <a:pt x="242641" y="220337"/>
                  </a:lnTo>
                  <a:lnTo>
                    <a:pt x="255707" y="218173"/>
                  </a:lnTo>
                  <a:lnTo>
                    <a:pt x="338489" y="218173"/>
                  </a:lnTo>
                  <a:lnTo>
                    <a:pt x="350170" y="213690"/>
                  </a:lnTo>
                  <a:lnTo>
                    <a:pt x="354539" y="211632"/>
                  </a:lnTo>
                  <a:lnTo>
                    <a:pt x="362705" y="203136"/>
                  </a:lnTo>
                  <a:close/>
                </a:path>
                <a:path w="557530" h="483870">
                  <a:moveTo>
                    <a:pt x="338489" y="218173"/>
                  </a:moveTo>
                  <a:lnTo>
                    <a:pt x="301326" y="218173"/>
                  </a:lnTo>
                  <a:lnTo>
                    <a:pt x="314392" y="220337"/>
                  </a:lnTo>
                  <a:lnTo>
                    <a:pt x="326181" y="220551"/>
                  </a:lnTo>
                  <a:lnTo>
                    <a:pt x="337753" y="218455"/>
                  </a:lnTo>
                  <a:lnTo>
                    <a:pt x="338489" y="218173"/>
                  </a:lnTo>
                  <a:close/>
                </a:path>
                <a:path w="557530" h="483870">
                  <a:moveTo>
                    <a:pt x="124104" y="152114"/>
                  </a:moveTo>
                  <a:lnTo>
                    <a:pt x="92590" y="152114"/>
                  </a:lnTo>
                  <a:lnTo>
                    <a:pt x="85718" y="152933"/>
                  </a:lnTo>
                  <a:lnTo>
                    <a:pt x="84816" y="153746"/>
                  </a:lnTo>
                  <a:lnTo>
                    <a:pt x="84689" y="163372"/>
                  </a:lnTo>
                  <a:lnTo>
                    <a:pt x="80765" y="168135"/>
                  </a:lnTo>
                  <a:lnTo>
                    <a:pt x="72335" y="173638"/>
                  </a:lnTo>
                  <a:lnTo>
                    <a:pt x="60382" y="174688"/>
                  </a:lnTo>
                  <a:lnTo>
                    <a:pt x="150678" y="174688"/>
                  </a:lnTo>
                  <a:lnTo>
                    <a:pt x="138464" y="171589"/>
                  </a:lnTo>
                  <a:lnTo>
                    <a:pt x="132774" y="164006"/>
                  </a:lnTo>
                  <a:lnTo>
                    <a:pt x="130712" y="156274"/>
                  </a:lnTo>
                  <a:lnTo>
                    <a:pt x="129488" y="152933"/>
                  </a:lnTo>
                  <a:lnTo>
                    <a:pt x="129418" y="152742"/>
                  </a:lnTo>
                  <a:lnTo>
                    <a:pt x="129291" y="152399"/>
                  </a:lnTo>
                  <a:lnTo>
                    <a:pt x="124104" y="152114"/>
                  </a:lnTo>
                  <a:close/>
                </a:path>
                <a:path w="557530" h="483870">
                  <a:moveTo>
                    <a:pt x="209421" y="152114"/>
                  </a:moveTo>
                  <a:lnTo>
                    <a:pt x="176710" y="152114"/>
                  </a:lnTo>
                  <a:lnTo>
                    <a:pt x="172408" y="152399"/>
                  </a:lnTo>
                  <a:lnTo>
                    <a:pt x="170578" y="156029"/>
                  </a:lnTo>
                  <a:lnTo>
                    <a:pt x="170470" y="156274"/>
                  </a:lnTo>
                  <a:lnTo>
                    <a:pt x="168193" y="163372"/>
                  </a:lnTo>
                  <a:lnTo>
                    <a:pt x="168106" y="163644"/>
                  </a:lnTo>
                  <a:lnTo>
                    <a:pt x="162435" y="171043"/>
                  </a:lnTo>
                  <a:lnTo>
                    <a:pt x="150678" y="174688"/>
                  </a:lnTo>
                  <a:lnTo>
                    <a:pt x="236202" y="174688"/>
                  </a:lnTo>
                  <a:lnTo>
                    <a:pt x="224224" y="171295"/>
                  </a:lnTo>
                  <a:lnTo>
                    <a:pt x="223895" y="171295"/>
                  </a:lnTo>
                  <a:lnTo>
                    <a:pt x="217934" y="163644"/>
                  </a:lnTo>
                  <a:lnTo>
                    <a:pt x="215755" y="156274"/>
                  </a:lnTo>
                  <a:lnTo>
                    <a:pt x="214627" y="152933"/>
                  </a:lnTo>
                  <a:lnTo>
                    <a:pt x="214562" y="152742"/>
                  </a:lnTo>
                  <a:lnTo>
                    <a:pt x="214445" y="152399"/>
                  </a:lnTo>
                  <a:lnTo>
                    <a:pt x="209421" y="152114"/>
                  </a:lnTo>
                  <a:close/>
                </a:path>
                <a:path w="557530" h="483870">
                  <a:moveTo>
                    <a:pt x="293730" y="152114"/>
                  </a:moveTo>
                  <a:lnTo>
                    <a:pt x="263303" y="152114"/>
                  </a:lnTo>
                  <a:lnTo>
                    <a:pt x="257561" y="152399"/>
                  </a:lnTo>
                  <a:lnTo>
                    <a:pt x="255767" y="156029"/>
                  </a:lnTo>
                  <a:lnTo>
                    <a:pt x="255646" y="156274"/>
                  </a:lnTo>
                  <a:lnTo>
                    <a:pt x="253341" y="163372"/>
                  </a:lnTo>
                  <a:lnTo>
                    <a:pt x="253252" y="163644"/>
                  </a:lnTo>
                  <a:lnTo>
                    <a:pt x="253177" y="163877"/>
                  </a:lnTo>
                  <a:lnTo>
                    <a:pt x="247492" y="171295"/>
                  </a:lnTo>
                  <a:lnTo>
                    <a:pt x="235668" y="174688"/>
                  </a:lnTo>
                  <a:lnTo>
                    <a:pt x="321365" y="174688"/>
                  </a:lnTo>
                  <a:lnTo>
                    <a:pt x="309540" y="171295"/>
                  </a:lnTo>
                  <a:lnTo>
                    <a:pt x="303955" y="164006"/>
                  </a:lnTo>
                  <a:lnTo>
                    <a:pt x="303856" y="163877"/>
                  </a:lnTo>
                  <a:lnTo>
                    <a:pt x="301386" y="156274"/>
                  </a:lnTo>
                  <a:lnTo>
                    <a:pt x="299471" y="152399"/>
                  </a:lnTo>
                  <a:lnTo>
                    <a:pt x="293730" y="152114"/>
                  </a:lnTo>
                  <a:close/>
                </a:path>
                <a:path w="557530" h="483870">
                  <a:moveTo>
                    <a:pt x="380187" y="152114"/>
                  </a:moveTo>
                  <a:lnTo>
                    <a:pt x="346270" y="152114"/>
                  </a:lnTo>
                  <a:lnTo>
                    <a:pt x="341000" y="152742"/>
                  </a:lnTo>
                  <a:lnTo>
                    <a:pt x="340132" y="157074"/>
                  </a:lnTo>
                  <a:lnTo>
                    <a:pt x="338909" y="162871"/>
                  </a:lnTo>
                  <a:lnTo>
                    <a:pt x="338803" y="163372"/>
                  </a:lnTo>
                  <a:lnTo>
                    <a:pt x="338697" y="163877"/>
                  </a:lnTo>
                  <a:lnTo>
                    <a:pt x="338570" y="164477"/>
                  </a:lnTo>
                  <a:lnTo>
                    <a:pt x="333165" y="171589"/>
                  </a:lnTo>
                  <a:lnTo>
                    <a:pt x="332825" y="171589"/>
                  </a:lnTo>
                  <a:lnTo>
                    <a:pt x="320804" y="174688"/>
                  </a:lnTo>
                  <a:lnTo>
                    <a:pt x="406531" y="174688"/>
                  </a:lnTo>
                  <a:lnTo>
                    <a:pt x="394699" y="171295"/>
                  </a:lnTo>
                  <a:lnTo>
                    <a:pt x="389110" y="164006"/>
                  </a:lnTo>
                  <a:lnTo>
                    <a:pt x="389011" y="163877"/>
                  </a:lnTo>
                  <a:lnTo>
                    <a:pt x="386540" y="156274"/>
                  </a:lnTo>
                  <a:lnTo>
                    <a:pt x="384625" y="152399"/>
                  </a:lnTo>
                  <a:lnTo>
                    <a:pt x="380187" y="152114"/>
                  </a:lnTo>
                  <a:close/>
                </a:path>
                <a:path w="557530" h="483870">
                  <a:moveTo>
                    <a:pt x="465366" y="152114"/>
                  </a:moveTo>
                  <a:lnTo>
                    <a:pt x="431403" y="152114"/>
                  </a:lnTo>
                  <a:lnTo>
                    <a:pt x="426154" y="152742"/>
                  </a:lnTo>
                  <a:lnTo>
                    <a:pt x="425286" y="157074"/>
                  </a:lnTo>
                  <a:lnTo>
                    <a:pt x="424064" y="162871"/>
                  </a:lnTo>
                  <a:lnTo>
                    <a:pt x="423958" y="163372"/>
                  </a:lnTo>
                  <a:lnTo>
                    <a:pt x="423851" y="163877"/>
                  </a:lnTo>
                  <a:lnTo>
                    <a:pt x="423725" y="164477"/>
                  </a:lnTo>
                  <a:lnTo>
                    <a:pt x="418324" y="171589"/>
                  </a:lnTo>
                  <a:lnTo>
                    <a:pt x="417984" y="171589"/>
                  </a:lnTo>
                  <a:lnTo>
                    <a:pt x="405970" y="174688"/>
                  </a:lnTo>
                  <a:lnTo>
                    <a:pt x="554246" y="174688"/>
                  </a:lnTo>
                  <a:lnTo>
                    <a:pt x="554342" y="174370"/>
                  </a:lnTo>
                  <a:lnTo>
                    <a:pt x="488638" y="174370"/>
                  </a:lnTo>
                  <a:lnTo>
                    <a:pt x="478467" y="170080"/>
                  </a:lnTo>
                  <a:lnTo>
                    <a:pt x="473688" y="162871"/>
                  </a:lnTo>
                  <a:lnTo>
                    <a:pt x="471773" y="156274"/>
                  </a:lnTo>
                  <a:lnTo>
                    <a:pt x="471702" y="156029"/>
                  </a:lnTo>
                  <a:lnTo>
                    <a:pt x="469778" y="152399"/>
                  </a:lnTo>
                  <a:lnTo>
                    <a:pt x="465366" y="152114"/>
                  </a:lnTo>
                  <a:close/>
                </a:path>
                <a:path w="557530" h="483870">
                  <a:moveTo>
                    <a:pt x="523106" y="46278"/>
                  </a:moveTo>
                  <a:lnTo>
                    <a:pt x="81323" y="46278"/>
                  </a:lnTo>
                  <a:lnTo>
                    <a:pt x="477297" y="46850"/>
                  </a:lnTo>
                  <a:lnTo>
                    <a:pt x="484442" y="72052"/>
                  </a:lnTo>
                  <a:lnTo>
                    <a:pt x="495153" y="99766"/>
                  </a:lnTo>
                  <a:lnTo>
                    <a:pt x="505368" y="127158"/>
                  </a:lnTo>
                  <a:lnTo>
                    <a:pt x="511028" y="151396"/>
                  </a:lnTo>
                  <a:lnTo>
                    <a:pt x="510358" y="161976"/>
                  </a:lnTo>
                  <a:lnTo>
                    <a:pt x="506262" y="169598"/>
                  </a:lnTo>
                  <a:lnTo>
                    <a:pt x="498951" y="173863"/>
                  </a:lnTo>
                  <a:lnTo>
                    <a:pt x="488638" y="174370"/>
                  </a:lnTo>
                  <a:lnTo>
                    <a:pt x="554342" y="174370"/>
                  </a:lnTo>
                  <a:lnTo>
                    <a:pt x="555182" y="171589"/>
                  </a:lnTo>
                  <a:lnTo>
                    <a:pt x="555271" y="171295"/>
                  </a:lnTo>
                  <a:lnTo>
                    <a:pt x="555347" y="171043"/>
                  </a:lnTo>
                  <a:lnTo>
                    <a:pt x="557074" y="156029"/>
                  </a:lnTo>
                  <a:lnTo>
                    <a:pt x="556519" y="148170"/>
                  </a:lnTo>
                  <a:lnTo>
                    <a:pt x="523106" y="46278"/>
                  </a:lnTo>
                  <a:close/>
                </a:path>
                <a:path w="557530" h="483870">
                  <a:moveTo>
                    <a:pt x="380170" y="151396"/>
                  </a:moveTo>
                  <a:lnTo>
                    <a:pt x="344231" y="151396"/>
                  </a:lnTo>
                  <a:lnTo>
                    <a:pt x="390753" y="152114"/>
                  </a:lnTo>
                  <a:lnTo>
                    <a:pt x="334395" y="152114"/>
                  </a:lnTo>
                  <a:lnTo>
                    <a:pt x="380170" y="151396"/>
                  </a:lnTo>
                  <a:close/>
                </a:path>
                <a:path w="557530" h="483870">
                  <a:moveTo>
                    <a:pt x="464731" y="151396"/>
                  </a:moveTo>
                  <a:lnTo>
                    <a:pt x="429618" y="151396"/>
                  </a:lnTo>
                  <a:lnTo>
                    <a:pt x="476251" y="152114"/>
                  </a:lnTo>
                  <a:lnTo>
                    <a:pt x="419623" y="152114"/>
                  </a:lnTo>
                  <a:lnTo>
                    <a:pt x="464731" y="151396"/>
                  </a:lnTo>
                  <a:close/>
                </a:path>
              </a:pathLst>
            </a:custGeom>
            <a:solidFill>
              <a:srgbClr val="004F38"/>
            </a:solidFill>
          </p:spPr>
          <p:txBody>
            <a:bodyPr wrap="square" lIns="0" tIns="0" rIns="0" bIns="0" rtlCol="0"/>
            <a:lstStyle/>
            <a:p>
              <a:endParaRPr/>
            </a:p>
          </p:txBody>
        </p:sp>
        <p:sp>
          <p:nvSpPr>
            <p:cNvPr id="64" name="object 58">
              <a:extLst>
                <a:ext uri="{FF2B5EF4-FFF2-40B4-BE49-F238E27FC236}">
                  <a16:creationId xmlns:a16="http://schemas.microsoft.com/office/drawing/2014/main" id="{72EF184C-AABC-E140-935D-A3A683791C2E}"/>
                </a:ext>
              </a:extLst>
            </p:cNvPr>
            <p:cNvSpPr/>
            <p:nvPr/>
          </p:nvSpPr>
          <p:spPr>
            <a:xfrm>
              <a:off x="660819" y="6609587"/>
              <a:ext cx="150495" cy="69215"/>
            </a:xfrm>
            <a:custGeom>
              <a:avLst/>
              <a:gdLst/>
              <a:ahLst/>
              <a:cxnLst/>
              <a:rect l="l" t="t" r="r" b="b"/>
              <a:pathLst>
                <a:path w="150495" h="69215">
                  <a:moveTo>
                    <a:pt x="33896" y="0"/>
                  </a:moveTo>
                  <a:lnTo>
                    <a:pt x="8356" y="11607"/>
                  </a:lnTo>
                  <a:lnTo>
                    <a:pt x="0" y="34671"/>
                  </a:lnTo>
                  <a:lnTo>
                    <a:pt x="8597" y="57569"/>
                  </a:lnTo>
                  <a:lnTo>
                    <a:pt x="33896" y="68707"/>
                  </a:lnTo>
                  <a:lnTo>
                    <a:pt x="33896" y="0"/>
                  </a:lnTo>
                  <a:close/>
                </a:path>
                <a:path w="150495" h="69215">
                  <a:moveTo>
                    <a:pt x="149885" y="34658"/>
                  </a:moveTo>
                  <a:lnTo>
                    <a:pt x="141541" y="11607"/>
                  </a:lnTo>
                  <a:lnTo>
                    <a:pt x="116001" y="0"/>
                  </a:lnTo>
                  <a:lnTo>
                    <a:pt x="116001" y="68707"/>
                  </a:lnTo>
                  <a:lnTo>
                    <a:pt x="141300" y="57569"/>
                  </a:lnTo>
                  <a:lnTo>
                    <a:pt x="149885" y="34658"/>
                  </a:lnTo>
                  <a:close/>
                </a:path>
              </a:pathLst>
            </a:custGeom>
            <a:solidFill>
              <a:srgbClr val="7BBD00"/>
            </a:solidFill>
          </p:spPr>
          <p:txBody>
            <a:bodyPr wrap="square" lIns="0" tIns="0" rIns="0" bIns="0" rtlCol="0"/>
            <a:lstStyle/>
            <a:p>
              <a:endParaRPr/>
            </a:p>
          </p:txBody>
        </p:sp>
      </p:grpSp>
      <p:grpSp>
        <p:nvGrpSpPr>
          <p:cNvPr id="65" name="object 65">
            <a:extLst>
              <a:ext uri="{FF2B5EF4-FFF2-40B4-BE49-F238E27FC236}">
                <a16:creationId xmlns:a16="http://schemas.microsoft.com/office/drawing/2014/main" id="{312A08A3-1839-4CF8-B764-383D4503871C}"/>
              </a:ext>
            </a:extLst>
          </p:cNvPr>
          <p:cNvGrpSpPr/>
          <p:nvPr/>
        </p:nvGrpSpPr>
        <p:grpSpPr>
          <a:xfrm>
            <a:off x="-9100091" y="5103226"/>
            <a:ext cx="532130" cy="503556"/>
            <a:chOff x="3868851" y="6306282"/>
            <a:chExt cx="532130" cy="503555"/>
          </a:xfrm>
        </p:grpSpPr>
        <p:sp>
          <p:nvSpPr>
            <p:cNvPr id="66" name="object 66">
              <a:extLst>
                <a:ext uri="{FF2B5EF4-FFF2-40B4-BE49-F238E27FC236}">
                  <a16:creationId xmlns:a16="http://schemas.microsoft.com/office/drawing/2014/main" id="{CC68DE80-58B2-6197-0304-22F221790A72}"/>
                </a:ext>
              </a:extLst>
            </p:cNvPr>
            <p:cNvSpPr/>
            <p:nvPr/>
          </p:nvSpPr>
          <p:spPr>
            <a:xfrm>
              <a:off x="3924852" y="6355322"/>
              <a:ext cx="422275" cy="454659"/>
            </a:xfrm>
            <a:custGeom>
              <a:avLst/>
              <a:gdLst/>
              <a:ahLst/>
              <a:cxnLst/>
              <a:rect l="l" t="t" r="r" b="b"/>
              <a:pathLst>
                <a:path w="422275" h="454659">
                  <a:moveTo>
                    <a:pt x="210629" y="0"/>
                  </a:moveTo>
                  <a:lnTo>
                    <a:pt x="74561" y="65151"/>
                  </a:lnTo>
                  <a:lnTo>
                    <a:pt x="0" y="217538"/>
                  </a:lnTo>
                  <a:lnTo>
                    <a:pt x="0" y="454126"/>
                  </a:lnTo>
                  <a:lnTo>
                    <a:pt x="97929" y="454126"/>
                  </a:lnTo>
                  <a:lnTo>
                    <a:pt x="97929" y="207149"/>
                  </a:lnTo>
                  <a:lnTo>
                    <a:pt x="416894" y="207149"/>
                  </a:lnTo>
                  <a:lnTo>
                    <a:pt x="388625" y="150418"/>
                  </a:lnTo>
                  <a:lnTo>
                    <a:pt x="207187" y="150418"/>
                  </a:lnTo>
                  <a:lnTo>
                    <a:pt x="179895" y="137705"/>
                  </a:lnTo>
                  <a:lnTo>
                    <a:pt x="169938" y="111666"/>
                  </a:lnTo>
                  <a:lnTo>
                    <a:pt x="177412" y="84723"/>
                  </a:lnTo>
                  <a:lnTo>
                    <a:pt x="202260" y="69227"/>
                  </a:lnTo>
                  <a:lnTo>
                    <a:pt x="348166" y="69227"/>
                  </a:lnTo>
                  <a:lnTo>
                    <a:pt x="345046" y="62966"/>
                  </a:lnTo>
                  <a:lnTo>
                    <a:pt x="210629" y="0"/>
                  </a:lnTo>
                  <a:close/>
                </a:path>
                <a:path w="422275" h="454659">
                  <a:moveTo>
                    <a:pt x="416894" y="207149"/>
                  </a:moveTo>
                  <a:lnTo>
                    <a:pt x="324129" y="207149"/>
                  </a:lnTo>
                  <a:lnTo>
                    <a:pt x="324129" y="454126"/>
                  </a:lnTo>
                  <a:lnTo>
                    <a:pt x="422071" y="454126"/>
                  </a:lnTo>
                  <a:lnTo>
                    <a:pt x="422071" y="217538"/>
                  </a:lnTo>
                  <a:lnTo>
                    <a:pt x="416894" y="207149"/>
                  </a:lnTo>
                  <a:close/>
                </a:path>
                <a:path w="422275" h="454659">
                  <a:moveTo>
                    <a:pt x="348166" y="69227"/>
                  </a:moveTo>
                  <a:lnTo>
                    <a:pt x="202260" y="69227"/>
                  </a:lnTo>
                  <a:lnTo>
                    <a:pt x="237998" y="77990"/>
                  </a:lnTo>
                  <a:lnTo>
                    <a:pt x="251539" y="107189"/>
                  </a:lnTo>
                  <a:lnTo>
                    <a:pt x="241672" y="137705"/>
                  </a:lnTo>
                  <a:lnTo>
                    <a:pt x="207187" y="150418"/>
                  </a:lnTo>
                  <a:lnTo>
                    <a:pt x="388625" y="150418"/>
                  </a:lnTo>
                  <a:lnTo>
                    <a:pt x="348166" y="69227"/>
                  </a:lnTo>
                  <a:close/>
                </a:path>
              </a:pathLst>
            </a:custGeom>
            <a:solidFill>
              <a:srgbClr val="7BBD00"/>
            </a:solidFill>
          </p:spPr>
          <p:txBody>
            <a:bodyPr wrap="square" lIns="0" tIns="0" rIns="0" bIns="0" rtlCol="0"/>
            <a:lstStyle/>
            <a:p>
              <a:endParaRPr/>
            </a:p>
          </p:txBody>
        </p:sp>
        <p:sp>
          <p:nvSpPr>
            <p:cNvPr id="67" name="object 67">
              <a:extLst>
                <a:ext uri="{FF2B5EF4-FFF2-40B4-BE49-F238E27FC236}">
                  <a16:creationId xmlns:a16="http://schemas.microsoft.com/office/drawing/2014/main" id="{4D8C525B-8B51-8567-B666-9D7B7554EB5A}"/>
                </a:ext>
              </a:extLst>
            </p:cNvPr>
            <p:cNvSpPr/>
            <p:nvPr/>
          </p:nvSpPr>
          <p:spPr>
            <a:xfrm>
              <a:off x="3868851" y="6306282"/>
              <a:ext cx="532130" cy="281940"/>
            </a:xfrm>
            <a:custGeom>
              <a:avLst/>
              <a:gdLst/>
              <a:ahLst/>
              <a:cxnLst/>
              <a:rect l="l" t="t" r="r" b="b"/>
              <a:pathLst>
                <a:path w="532129" h="281940">
                  <a:moveTo>
                    <a:pt x="264883" y="0"/>
                  </a:moveTo>
                  <a:lnTo>
                    <a:pt x="95580" y="81876"/>
                  </a:lnTo>
                  <a:lnTo>
                    <a:pt x="0" y="280403"/>
                  </a:lnTo>
                  <a:lnTo>
                    <a:pt x="29209" y="279311"/>
                  </a:lnTo>
                  <a:lnTo>
                    <a:pt x="117728" y="99186"/>
                  </a:lnTo>
                  <a:lnTo>
                    <a:pt x="267068" y="28625"/>
                  </a:lnTo>
                  <a:lnTo>
                    <a:pt x="415035" y="98158"/>
                  </a:lnTo>
                  <a:lnTo>
                    <a:pt x="504101" y="281203"/>
                  </a:lnTo>
                  <a:lnTo>
                    <a:pt x="531698" y="281571"/>
                  </a:lnTo>
                  <a:lnTo>
                    <a:pt x="438505" y="81851"/>
                  </a:lnTo>
                  <a:lnTo>
                    <a:pt x="264883" y="0"/>
                  </a:lnTo>
                  <a:close/>
                </a:path>
              </a:pathLst>
            </a:custGeom>
            <a:solidFill>
              <a:srgbClr val="004F38"/>
            </a:solidFill>
          </p:spPr>
          <p:txBody>
            <a:bodyPr wrap="square" lIns="0" tIns="0" rIns="0" bIns="0" rtlCol="0"/>
            <a:lstStyle/>
            <a:p>
              <a:endParaRPr/>
            </a:p>
          </p:txBody>
        </p:sp>
        <p:pic>
          <p:nvPicPr>
            <p:cNvPr id="68" name="object 68">
              <a:extLst>
                <a:ext uri="{FF2B5EF4-FFF2-40B4-BE49-F238E27FC236}">
                  <a16:creationId xmlns:a16="http://schemas.microsoft.com/office/drawing/2014/main" id="{B22AC6F9-AEB9-C65B-01CF-E0F7C2360C0A}"/>
                </a:ext>
              </a:extLst>
            </p:cNvPr>
            <p:cNvPicPr/>
            <p:nvPr/>
          </p:nvPicPr>
          <p:blipFill>
            <a:blip r:embed="rId22" cstate="print">
              <a:biLevel thresh="50000"/>
            </a:blip>
            <a:stretch>
              <a:fillRect/>
            </a:stretch>
          </p:blipFill>
          <p:spPr>
            <a:xfrm>
              <a:off x="4041443" y="6580941"/>
              <a:ext cx="188884" cy="228507"/>
            </a:xfrm>
            <a:prstGeom prst="rect">
              <a:avLst/>
            </a:prstGeom>
          </p:spPr>
        </p:pic>
        <p:sp>
          <p:nvSpPr>
            <p:cNvPr id="69" name="object 69">
              <a:extLst>
                <a:ext uri="{FF2B5EF4-FFF2-40B4-BE49-F238E27FC236}">
                  <a16:creationId xmlns:a16="http://schemas.microsoft.com/office/drawing/2014/main" id="{0E378A62-6247-D58F-AC06-C4DA27B4A023}"/>
                </a:ext>
              </a:extLst>
            </p:cNvPr>
            <p:cNvSpPr/>
            <p:nvPr/>
          </p:nvSpPr>
          <p:spPr>
            <a:xfrm>
              <a:off x="4113325" y="6442890"/>
              <a:ext cx="45085" cy="45085"/>
            </a:xfrm>
            <a:custGeom>
              <a:avLst/>
              <a:gdLst/>
              <a:ahLst/>
              <a:cxnLst/>
              <a:rect l="l" t="t" r="r" b="b"/>
              <a:pathLst>
                <a:path w="45085" h="45085">
                  <a:moveTo>
                    <a:pt x="16095" y="0"/>
                  </a:moveTo>
                  <a:lnTo>
                    <a:pt x="3775" y="8925"/>
                  </a:lnTo>
                  <a:lnTo>
                    <a:pt x="0" y="24036"/>
                  </a:lnTo>
                  <a:lnTo>
                    <a:pt x="5885" y="38263"/>
                  </a:lnTo>
                  <a:lnTo>
                    <a:pt x="22547" y="44538"/>
                  </a:lnTo>
                  <a:lnTo>
                    <a:pt x="39861" y="36474"/>
                  </a:lnTo>
                  <a:lnTo>
                    <a:pt x="44472" y="19388"/>
                  </a:lnTo>
                  <a:lnTo>
                    <a:pt x="36507" y="3742"/>
                  </a:lnTo>
                  <a:lnTo>
                    <a:pt x="16095" y="0"/>
                  </a:lnTo>
                  <a:close/>
                </a:path>
              </a:pathLst>
            </a:custGeom>
            <a:solidFill>
              <a:schemeClr val="tx1"/>
            </a:solidFill>
          </p:spPr>
          <p:txBody>
            <a:bodyPr wrap="square" lIns="0" tIns="0" rIns="0" bIns="0" rtlCol="0"/>
            <a:lstStyle/>
            <a:p>
              <a:endParaRPr dirty="0"/>
            </a:p>
          </p:txBody>
        </p:sp>
      </p:grpSp>
      <p:grpSp>
        <p:nvGrpSpPr>
          <p:cNvPr id="70" name="object 38">
            <a:extLst>
              <a:ext uri="{FF2B5EF4-FFF2-40B4-BE49-F238E27FC236}">
                <a16:creationId xmlns:a16="http://schemas.microsoft.com/office/drawing/2014/main" id="{65C507EB-F9B5-7C59-252A-348339B5FBCF}"/>
              </a:ext>
            </a:extLst>
          </p:cNvPr>
          <p:cNvGrpSpPr/>
          <p:nvPr/>
        </p:nvGrpSpPr>
        <p:grpSpPr>
          <a:xfrm>
            <a:off x="-8247313" y="5014768"/>
            <a:ext cx="497840" cy="502284"/>
            <a:chOff x="3927351" y="945414"/>
            <a:chExt cx="497840" cy="502284"/>
          </a:xfrm>
        </p:grpSpPr>
        <p:sp>
          <p:nvSpPr>
            <p:cNvPr id="71" name="object 39">
              <a:extLst>
                <a:ext uri="{FF2B5EF4-FFF2-40B4-BE49-F238E27FC236}">
                  <a16:creationId xmlns:a16="http://schemas.microsoft.com/office/drawing/2014/main" id="{6CD65D31-2AE0-CE8D-59DC-BD0C681CD280}"/>
                </a:ext>
              </a:extLst>
            </p:cNvPr>
            <p:cNvSpPr/>
            <p:nvPr/>
          </p:nvSpPr>
          <p:spPr>
            <a:xfrm>
              <a:off x="3927351" y="945414"/>
              <a:ext cx="406400" cy="484505"/>
            </a:xfrm>
            <a:custGeom>
              <a:avLst/>
              <a:gdLst/>
              <a:ahLst/>
              <a:cxnLst/>
              <a:rect l="l" t="t" r="r" b="b"/>
              <a:pathLst>
                <a:path w="406400" h="484505">
                  <a:moveTo>
                    <a:pt x="259105" y="0"/>
                  </a:moveTo>
                  <a:lnTo>
                    <a:pt x="18389" y="0"/>
                  </a:lnTo>
                  <a:lnTo>
                    <a:pt x="8945" y="1626"/>
                  </a:lnTo>
                  <a:lnTo>
                    <a:pt x="3436" y="6061"/>
                  </a:lnTo>
                  <a:lnTo>
                    <a:pt x="807" y="12633"/>
                  </a:lnTo>
                  <a:lnTo>
                    <a:pt x="0" y="20675"/>
                  </a:lnTo>
                  <a:lnTo>
                    <a:pt x="1035" y="456031"/>
                  </a:lnTo>
                  <a:lnTo>
                    <a:pt x="1066" y="469239"/>
                  </a:lnTo>
                  <a:lnTo>
                    <a:pt x="1891" y="475638"/>
                  </a:lnTo>
                  <a:lnTo>
                    <a:pt x="4995" y="480402"/>
                  </a:lnTo>
                  <a:lnTo>
                    <a:pt x="11327" y="483377"/>
                  </a:lnTo>
                  <a:lnTo>
                    <a:pt x="21831" y="484403"/>
                  </a:lnTo>
                  <a:lnTo>
                    <a:pt x="279742" y="484403"/>
                  </a:lnTo>
                  <a:lnTo>
                    <a:pt x="261404" y="456031"/>
                  </a:lnTo>
                  <a:lnTo>
                    <a:pt x="27558" y="456031"/>
                  </a:lnTo>
                  <a:lnTo>
                    <a:pt x="27558" y="28371"/>
                  </a:lnTo>
                  <a:lnTo>
                    <a:pt x="290127" y="28371"/>
                  </a:lnTo>
                  <a:lnTo>
                    <a:pt x="259105" y="0"/>
                  </a:lnTo>
                  <a:close/>
                </a:path>
                <a:path w="406400" h="484505">
                  <a:moveTo>
                    <a:pt x="290127" y="28371"/>
                  </a:moveTo>
                  <a:lnTo>
                    <a:pt x="238467" y="28371"/>
                  </a:lnTo>
                  <a:lnTo>
                    <a:pt x="238467" y="152717"/>
                  </a:lnTo>
                  <a:lnTo>
                    <a:pt x="240207" y="157099"/>
                  </a:lnTo>
                  <a:lnTo>
                    <a:pt x="378320" y="157099"/>
                  </a:lnTo>
                  <a:lnTo>
                    <a:pt x="378320" y="207289"/>
                  </a:lnTo>
                  <a:lnTo>
                    <a:pt x="405828" y="220383"/>
                  </a:lnTo>
                  <a:lnTo>
                    <a:pt x="405828" y="134188"/>
                  </a:lnTo>
                  <a:lnTo>
                    <a:pt x="399871" y="128739"/>
                  </a:lnTo>
                  <a:lnTo>
                    <a:pt x="268274" y="128739"/>
                  </a:lnTo>
                  <a:lnTo>
                    <a:pt x="268274" y="50190"/>
                  </a:lnTo>
                  <a:lnTo>
                    <a:pt x="313984" y="50190"/>
                  </a:lnTo>
                  <a:lnTo>
                    <a:pt x="290127" y="28371"/>
                  </a:lnTo>
                  <a:close/>
                </a:path>
                <a:path w="406400" h="484505">
                  <a:moveTo>
                    <a:pt x="313984" y="50190"/>
                  </a:moveTo>
                  <a:lnTo>
                    <a:pt x="268274" y="50190"/>
                  </a:lnTo>
                  <a:lnTo>
                    <a:pt x="357682" y="128739"/>
                  </a:lnTo>
                  <a:lnTo>
                    <a:pt x="399871" y="128739"/>
                  </a:lnTo>
                  <a:lnTo>
                    <a:pt x="313984" y="50190"/>
                  </a:lnTo>
                  <a:close/>
                </a:path>
              </a:pathLst>
            </a:custGeom>
            <a:solidFill>
              <a:srgbClr val="004F38"/>
            </a:solidFill>
          </p:spPr>
          <p:txBody>
            <a:bodyPr wrap="square" lIns="0" tIns="0" rIns="0" bIns="0" rtlCol="0"/>
            <a:lstStyle/>
            <a:p>
              <a:endParaRPr/>
            </a:p>
          </p:txBody>
        </p:sp>
        <p:sp>
          <p:nvSpPr>
            <p:cNvPr id="72" name="object 40">
              <a:extLst>
                <a:ext uri="{FF2B5EF4-FFF2-40B4-BE49-F238E27FC236}">
                  <a16:creationId xmlns:a16="http://schemas.microsoft.com/office/drawing/2014/main" id="{20D9BFF9-F84D-F162-FA9E-20ED36CA9202}"/>
                </a:ext>
              </a:extLst>
            </p:cNvPr>
            <p:cNvSpPr/>
            <p:nvPr/>
          </p:nvSpPr>
          <p:spPr>
            <a:xfrm>
              <a:off x="4184124" y="1194174"/>
              <a:ext cx="241300" cy="253365"/>
            </a:xfrm>
            <a:custGeom>
              <a:avLst/>
              <a:gdLst/>
              <a:ahLst/>
              <a:cxnLst/>
              <a:rect l="l" t="t" r="r" b="b"/>
              <a:pathLst>
                <a:path w="241300" h="253365">
                  <a:moveTo>
                    <a:pt x="120408" y="0"/>
                  </a:moveTo>
                  <a:lnTo>
                    <a:pt x="92615" y="16090"/>
                  </a:lnTo>
                  <a:lnTo>
                    <a:pt x="63385" y="27374"/>
                  </a:lnTo>
                  <a:lnTo>
                    <a:pt x="32565" y="34011"/>
                  </a:lnTo>
                  <a:lnTo>
                    <a:pt x="0" y="36156"/>
                  </a:lnTo>
                  <a:lnTo>
                    <a:pt x="111" y="80760"/>
                  </a:lnTo>
                  <a:lnTo>
                    <a:pt x="6743" y="122110"/>
                  </a:lnTo>
                  <a:lnTo>
                    <a:pt x="21821" y="165644"/>
                  </a:lnTo>
                  <a:lnTo>
                    <a:pt x="44907" y="202049"/>
                  </a:lnTo>
                  <a:lnTo>
                    <a:pt x="77136" y="231847"/>
                  </a:lnTo>
                  <a:lnTo>
                    <a:pt x="119252" y="253098"/>
                  </a:lnTo>
                  <a:lnTo>
                    <a:pt x="121551" y="253098"/>
                  </a:lnTo>
                  <a:lnTo>
                    <a:pt x="163254" y="231847"/>
                  </a:lnTo>
                  <a:lnTo>
                    <a:pt x="195789" y="202373"/>
                  </a:lnTo>
                  <a:lnTo>
                    <a:pt x="208292" y="183235"/>
                  </a:lnTo>
                  <a:lnTo>
                    <a:pt x="102057" y="183235"/>
                  </a:lnTo>
                  <a:lnTo>
                    <a:pt x="95672" y="172976"/>
                  </a:lnTo>
                  <a:lnTo>
                    <a:pt x="70108" y="137926"/>
                  </a:lnTo>
                  <a:lnTo>
                    <a:pt x="55000" y="125445"/>
                  </a:lnTo>
                  <a:lnTo>
                    <a:pt x="51523" y="122110"/>
                  </a:lnTo>
                  <a:lnTo>
                    <a:pt x="52711" y="115446"/>
                  </a:lnTo>
                  <a:lnTo>
                    <a:pt x="60777" y="112977"/>
                  </a:lnTo>
                  <a:lnTo>
                    <a:pt x="112888" y="112977"/>
                  </a:lnTo>
                  <a:lnTo>
                    <a:pt x="118203" y="106124"/>
                  </a:lnTo>
                  <a:lnTo>
                    <a:pt x="154455" y="68131"/>
                  </a:lnTo>
                  <a:lnTo>
                    <a:pt x="163603" y="63284"/>
                  </a:lnTo>
                  <a:lnTo>
                    <a:pt x="162020" y="63284"/>
                  </a:lnTo>
                  <a:lnTo>
                    <a:pt x="168467" y="62834"/>
                  </a:lnTo>
                  <a:lnTo>
                    <a:pt x="240929" y="62834"/>
                  </a:lnTo>
                  <a:lnTo>
                    <a:pt x="240791" y="38341"/>
                  </a:lnTo>
                  <a:lnTo>
                    <a:pt x="208667" y="34941"/>
                  </a:lnTo>
                  <a:lnTo>
                    <a:pt x="177947" y="26814"/>
                  </a:lnTo>
                  <a:lnTo>
                    <a:pt x="148553" y="14865"/>
                  </a:lnTo>
                  <a:lnTo>
                    <a:pt x="120408" y="0"/>
                  </a:lnTo>
                  <a:close/>
                </a:path>
                <a:path w="241300" h="253365">
                  <a:moveTo>
                    <a:pt x="240929" y="62834"/>
                  </a:moveTo>
                  <a:lnTo>
                    <a:pt x="175858" y="62834"/>
                  </a:lnTo>
                  <a:lnTo>
                    <a:pt x="186405" y="63284"/>
                  </a:lnTo>
                  <a:lnTo>
                    <a:pt x="190322" y="63284"/>
                  </a:lnTo>
                  <a:lnTo>
                    <a:pt x="165559" y="91468"/>
                  </a:lnTo>
                  <a:lnTo>
                    <a:pt x="142772" y="121024"/>
                  </a:lnTo>
                  <a:lnTo>
                    <a:pt x="121740" y="151629"/>
                  </a:lnTo>
                  <a:lnTo>
                    <a:pt x="102057" y="183235"/>
                  </a:lnTo>
                  <a:lnTo>
                    <a:pt x="208292" y="183235"/>
                  </a:lnTo>
                  <a:lnTo>
                    <a:pt x="219114" y="166670"/>
                  </a:lnTo>
                  <a:lnTo>
                    <a:pt x="234007" y="126310"/>
                  </a:lnTo>
                  <a:lnTo>
                    <a:pt x="241042" y="82975"/>
                  </a:lnTo>
                  <a:lnTo>
                    <a:pt x="240929" y="62834"/>
                  </a:lnTo>
                  <a:close/>
                </a:path>
                <a:path w="241300" h="253365">
                  <a:moveTo>
                    <a:pt x="112888" y="112977"/>
                  </a:moveTo>
                  <a:lnTo>
                    <a:pt x="72006" y="112977"/>
                  </a:lnTo>
                  <a:lnTo>
                    <a:pt x="80416" y="114414"/>
                  </a:lnTo>
                  <a:lnTo>
                    <a:pt x="85536" y="116646"/>
                  </a:lnTo>
                  <a:lnTo>
                    <a:pt x="91917" y="120359"/>
                  </a:lnTo>
                  <a:lnTo>
                    <a:pt x="98234" y="124674"/>
                  </a:lnTo>
                  <a:lnTo>
                    <a:pt x="103162" y="128714"/>
                  </a:lnTo>
                  <a:lnTo>
                    <a:pt x="107374" y="121024"/>
                  </a:lnTo>
                  <a:lnTo>
                    <a:pt x="112541" y="113425"/>
                  </a:lnTo>
                  <a:lnTo>
                    <a:pt x="112888" y="112977"/>
                  </a:lnTo>
                  <a:close/>
                </a:path>
              </a:pathLst>
            </a:custGeom>
            <a:solidFill>
              <a:srgbClr val="7BBD00"/>
            </a:solidFill>
          </p:spPr>
          <p:txBody>
            <a:bodyPr wrap="square" lIns="0" tIns="0" rIns="0" bIns="0" rtlCol="0"/>
            <a:lstStyle/>
            <a:p>
              <a:endParaRPr/>
            </a:p>
          </p:txBody>
        </p:sp>
        <p:sp>
          <p:nvSpPr>
            <p:cNvPr id="73" name="object 41">
              <a:extLst>
                <a:ext uri="{FF2B5EF4-FFF2-40B4-BE49-F238E27FC236}">
                  <a16:creationId xmlns:a16="http://schemas.microsoft.com/office/drawing/2014/main" id="{074E832C-4816-9FC5-1511-EA53E1688F8A}"/>
                </a:ext>
              </a:extLst>
            </p:cNvPr>
            <p:cNvSpPr/>
            <p:nvPr/>
          </p:nvSpPr>
          <p:spPr>
            <a:xfrm>
              <a:off x="4003992" y="1042072"/>
              <a:ext cx="205740" cy="289560"/>
            </a:xfrm>
            <a:custGeom>
              <a:avLst/>
              <a:gdLst/>
              <a:ahLst/>
              <a:cxnLst/>
              <a:rect l="l" t="t" r="r" b="b"/>
              <a:pathLst>
                <a:path w="205739" h="289559">
                  <a:moveTo>
                    <a:pt x="81889" y="4635"/>
                  </a:moveTo>
                  <a:lnTo>
                    <a:pt x="77025" y="0"/>
                  </a:lnTo>
                  <a:lnTo>
                    <a:pt x="4876" y="0"/>
                  </a:lnTo>
                  <a:lnTo>
                    <a:pt x="0" y="4635"/>
                  </a:lnTo>
                  <a:lnTo>
                    <a:pt x="0" y="15963"/>
                  </a:lnTo>
                  <a:lnTo>
                    <a:pt x="4876" y="20599"/>
                  </a:lnTo>
                  <a:lnTo>
                    <a:pt x="71069" y="20599"/>
                  </a:lnTo>
                  <a:lnTo>
                    <a:pt x="77025" y="20599"/>
                  </a:lnTo>
                  <a:lnTo>
                    <a:pt x="81889" y="15963"/>
                  </a:lnTo>
                  <a:lnTo>
                    <a:pt x="81889" y="4635"/>
                  </a:lnTo>
                  <a:close/>
                </a:path>
                <a:path w="205739" h="289559">
                  <a:moveTo>
                    <a:pt x="127622" y="68973"/>
                  </a:moveTo>
                  <a:lnTo>
                    <a:pt x="122758" y="64338"/>
                  </a:lnTo>
                  <a:lnTo>
                    <a:pt x="4876" y="64338"/>
                  </a:lnTo>
                  <a:lnTo>
                    <a:pt x="12" y="68973"/>
                  </a:lnTo>
                  <a:lnTo>
                    <a:pt x="12" y="80302"/>
                  </a:lnTo>
                  <a:lnTo>
                    <a:pt x="4876" y="84937"/>
                  </a:lnTo>
                  <a:lnTo>
                    <a:pt x="116801" y="84937"/>
                  </a:lnTo>
                  <a:lnTo>
                    <a:pt x="122758" y="84937"/>
                  </a:lnTo>
                  <a:lnTo>
                    <a:pt x="127622" y="80302"/>
                  </a:lnTo>
                  <a:lnTo>
                    <a:pt x="127622" y="68973"/>
                  </a:lnTo>
                  <a:close/>
                </a:path>
                <a:path w="205739" h="289559">
                  <a:moveTo>
                    <a:pt x="157111" y="273596"/>
                  </a:moveTo>
                  <a:lnTo>
                    <a:pt x="152247" y="268960"/>
                  </a:lnTo>
                  <a:lnTo>
                    <a:pt x="4876" y="268960"/>
                  </a:lnTo>
                  <a:lnTo>
                    <a:pt x="12" y="273596"/>
                  </a:lnTo>
                  <a:lnTo>
                    <a:pt x="12" y="284924"/>
                  </a:lnTo>
                  <a:lnTo>
                    <a:pt x="4876" y="289560"/>
                  </a:lnTo>
                  <a:lnTo>
                    <a:pt x="146291" y="289560"/>
                  </a:lnTo>
                  <a:lnTo>
                    <a:pt x="152247" y="289560"/>
                  </a:lnTo>
                  <a:lnTo>
                    <a:pt x="157111" y="284924"/>
                  </a:lnTo>
                  <a:lnTo>
                    <a:pt x="157111" y="273596"/>
                  </a:lnTo>
                  <a:close/>
                </a:path>
                <a:path w="205739" h="289559">
                  <a:moveTo>
                    <a:pt x="157111" y="205346"/>
                  </a:moveTo>
                  <a:lnTo>
                    <a:pt x="152247" y="200710"/>
                  </a:lnTo>
                  <a:lnTo>
                    <a:pt x="4876" y="200710"/>
                  </a:lnTo>
                  <a:lnTo>
                    <a:pt x="12" y="205346"/>
                  </a:lnTo>
                  <a:lnTo>
                    <a:pt x="12" y="216674"/>
                  </a:lnTo>
                  <a:lnTo>
                    <a:pt x="4876" y="221310"/>
                  </a:lnTo>
                  <a:lnTo>
                    <a:pt x="146291" y="221310"/>
                  </a:lnTo>
                  <a:lnTo>
                    <a:pt x="152247" y="221310"/>
                  </a:lnTo>
                  <a:lnTo>
                    <a:pt x="157111" y="216674"/>
                  </a:lnTo>
                  <a:lnTo>
                    <a:pt x="157111" y="205346"/>
                  </a:lnTo>
                  <a:close/>
                </a:path>
                <a:path w="205739" h="289559">
                  <a:moveTo>
                    <a:pt x="205155" y="138176"/>
                  </a:moveTo>
                  <a:lnTo>
                    <a:pt x="200291" y="133540"/>
                  </a:lnTo>
                  <a:lnTo>
                    <a:pt x="4876" y="133540"/>
                  </a:lnTo>
                  <a:lnTo>
                    <a:pt x="0" y="138176"/>
                  </a:lnTo>
                  <a:lnTo>
                    <a:pt x="0" y="149504"/>
                  </a:lnTo>
                  <a:lnTo>
                    <a:pt x="4876" y="154139"/>
                  </a:lnTo>
                  <a:lnTo>
                    <a:pt x="194335" y="154139"/>
                  </a:lnTo>
                  <a:lnTo>
                    <a:pt x="200291" y="154139"/>
                  </a:lnTo>
                  <a:lnTo>
                    <a:pt x="205155" y="149504"/>
                  </a:lnTo>
                  <a:lnTo>
                    <a:pt x="205155" y="138176"/>
                  </a:lnTo>
                  <a:close/>
                </a:path>
              </a:pathLst>
            </a:custGeom>
            <a:solidFill>
              <a:srgbClr val="004F38"/>
            </a:solidFill>
          </p:spPr>
          <p:txBody>
            <a:bodyPr wrap="square" lIns="0" tIns="0" rIns="0" bIns="0" rtlCol="0"/>
            <a:lstStyle/>
            <a:p>
              <a:endParaRPr/>
            </a:p>
          </p:txBody>
        </p:sp>
      </p:grpSp>
      <p:grpSp>
        <p:nvGrpSpPr>
          <p:cNvPr id="74" name="object 42">
            <a:extLst>
              <a:ext uri="{FF2B5EF4-FFF2-40B4-BE49-F238E27FC236}">
                <a16:creationId xmlns:a16="http://schemas.microsoft.com/office/drawing/2014/main" id="{185EFBBF-9092-B655-9738-926D351E4C09}"/>
              </a:ext>
            </a:extLst>
          </p:cNvPr>
          <p:cNvGrpSpPr/>
          <p:nvPr/>
        </p:nvGrpSpPr>
        <p:grpSpPr>
          <a:xfrm>
            <a:off x="-8310061" y="5830081"/>
            <a:ext cx="532130" cy="300050"/>
            <a:chOff x="3903827" y="1913497"/>
            <a:chExt cx="532130" cy="300049"/>
          </a:xfrm>
        </p:grpSpPr>
        <p:sp>
          <p:nvSpPr>
            <p:cNvPr id="75" name="object 43">
              <a:extLst>
                <a:ext uri="{FF2B5EF4-FFF2-40B4-BE49-F238E27FC236}">
                  <a16:creationId xmlns:a16="http://schemas.microsoft.com/office/drawing/2014/main" id="{9479B6FE-24BB-C3DD-4B35-F03961813B2D}"/>
                </a:ext>
              </a:extLst>
            </p:cNvPr>
            <p:cNvSpPr/>
            <p:nvPr/>
          </p:nvSpPr>
          <p:spPr>
            <a:xfrm>
              <a:off x="3959148" y="1927796"/>
              <a:ext cx="419100" cy="285750"/>
            </a:xfrm>
            <a:custGeom>
              <a:avLst/>
              <a:gdLst/>
              <a:ahLst/>
              <a:cxnLst/>
              <a:rect l="l" t="t" r="r" b="b"/>
              <a:pathLst>
                <a:path w="419100" h="285750">
                  <a:moveTo>
                    <a:pt x="175768" y="263093"/>
                  </a:moveTo>
                  <a:lnTo>
                    <a:pt x="170688" y="237451"/>
                  </a:lnTo>
                  <a:lnTo>
                    <a:pt x="162521" y="185229"/>
                  </a:lnTo>
                  <a:lnTo>
                    <a:pt x="157619" y="159664"/>
                  </a:lnTo>
                  <a:lnTo>
                    <a:pt x="112877" y="137375"/>
                  </a:lnTo>
                  <a:lnTo>
                    <a:pt x="82042" y="135928"/>
                  </a:lnTo>
                  <a:lnTo>
                    <a:pt x="72580" y="136207"/>
                  </a:lnTo>
                  <a:lnTo>
                    <a:pt x="67462" y="56172"/>
                  </a:lnTo>
                  <a:lnTo>
                    <a:pt x="110769" y="71386"/>
                  </a:lnTo>
                  <a:lnTo>
                    <a:pt x="124675" y="71653"/>
                  </a:lnTo>
                  <a:lnTo>
                    <a:pt x="138493" y="71437"/>
                  </a:lnTo>
                  <a:lnTo>
                    <a:pt x="149669" y="70624"/>
                  </a:lnTo>
                  <a:lnTo>
                    <a:pt x="162636" y="63715"/>
                  </a:lnTo>
                  <a:lnTo>
                    <a:pt x="166865" y="51257"/>
                  </a:lnTo>
                  <a:lnTo>
                    <a:pt x="162521" y="38938"/>
                  </a:lnTo>
                  <a:lnTo>
                    <a:pt x="149796" y="32486"/>
                  </a:lnTo>
                  <a:lnTo>
                    <a:pt x="139090" y="32118"/>
                  </a:lnTo>
                  <a:lnTo>
                    <a:pt x="116954" y="32905"/>
                  </a:lnTo>
                  <a:lnTo>
                    <a:pt x="106235" y="32562"/>
                  </a:lnTo>
                  <a:lnTo>
                    <a:pt x="94703" y="28397"/>
                  </a:lnTo>
                  <a:lnTo>
                    <a:pt x="81241" y="19977"/>
                  </a:lnTo>
                  <a:lnTo>
                    <a:pt x="67589" y="10693"/>
                  </a:lnTo>
                  <a:lnTo>
                    <a:pt x="55499" y="3886"/>
                  </a:lnTo>
                  <a:lnTo>
                    <a:pt x="36372" y="0"/>
                  </a:lnTo>
                  <a:lnTo>
                    <a:pt x="18529" y="3822"/>
                  </a:lnTo>
                  <a:lnTo>
                    <a:pt x="5295" y="15646"/>
                  </a:lnTo>
                  <a:lnTo>
                    <a:pt x="0" y="35712"/>
                  </a:lnTo>
                  <a:lnTo>
                    <a:pt x="711" y="56832"/>
                  </a:lnTo>
                  <a:lnTo>
                    <a:pt x="2654" y="79121"/>
                  </a:lnTo>
                  <a:lnTo>
                    <a:pt x="4991" y="101536"/>
                  </a:lnTo>
                  <a:lnTo>
                    <a:pt x="6883" y="123024"/>
                  </a:lnTo>
                  <a:lnTo>
                    <a:pt x="11087" y="167487"/>
                  </a:lnTo>
                  <a:lnTo>
                    <a:pt x="43967" y="190817"/>
                  </a:lnTo>
                  <a:lnTo>
                    <a:pt x="122085" y="191198"/>
                  </a:lnTo>
                  <a:lnTo>
                    <a:pt x="126796" y="208445"/>
                  </a:lnTo>
                  <a:lnTo>
                    <a:pt x="138493" y="261010"/>
                  </a:lnTo>
                  <a:lnTo>
                    <a:pt x="160782" y="285292"/>
                  </a:lnTo>
                  <a:lnTo>
                    <a:pt x="167843" y="282752"/>
                  </a:lnTo>
                  <a:lnTo>
                    <a:pt x="172796" y="277799"/>
                  </a:lnTo>
                  <a:lnTo>
                    <a:pt x="175488" y="271056"/>
                  </a:lnTo>
                  <a:lnTo>
                    <a:pt x="175768" y="263093"/>
                  </a:lnTo>
                  <a:close/>
                </a:path>
                <a:path w="419100" h="285750">
                  <a:moveTo>
                    <a:pt x="418858" y="62064"/>
                  </a:moveTo>
                  <a:lnTo>
                    <a:pt x="418249" y="46189"/>
                  </a:lnTo>
                  <a:lnTo>
                    <a:pt x="414401" y="32143"/>
                  </a:lnTo>
                  <a:lnTo>
                    <a:pt x="406044" y="21374"/>
                  </a:lnTo>
                  <a:lnTo>
                    <a:pt x="391896" y="15354"/>
                  </a:lnTo>
                  <a:lnTo>
                    <a:pt x="374878" y="16827"/>
                  </a:lnTo>
                  <a:lnTo>
                    <a:pt x="362940" y="26479"/>
                  </a:lnTo>
                  <a:lnTo>
                    <a:pt x="355815" y="41579"/>
                  </a:lnTo>
                  <a:lnTo>
                    <a:pt x="353199" y="59359"/>
                  </a:lnTo>
                  <a:lnTo>
                    <a:pt x="348894" y="136156"/>
                  </a:lnTo>
                  <a:lnTo>
                    <a:pt x="298196" y="139369"/>
                  </a:lnTo>
                  <a:lnTo>
                    <a:pt x="264045" y="163474"/>
                  </a:lnTo>
                  <a:lnTo>
                    <a:pt x="251383" y="237680"/>
                  </a:lnTo>
                  <a:lnTo>
                    <a:pt x="246672" y="262280"/>
                  </a:lnTo>
                  <a:lnTo>
                    <a:pt x="246964" y="272288"/>
                  </a:lnTo>
                  <a:lnTo>
                    <a:pt x="251066" y="279958"/>
                  </a:lnTo>
                  <a:lnTo>
                    <a:pt x="258178" y="284568"/>
                  </a:lnTo>
                  <a:lnTo>
                    <a:pt x="267487" y="285381"/>
                  </a:lnTo>
                  <a:lnTo>
                    <a:pt x="274167" y="282117"/>
                  </a:lnTo>
                  <a:lnTo>
                    <a:pt x="287985" y="242862"/>
                  </a:lnTo>
                  <a:lnTo>
                    <a:pt x="295363" y="208102"/>
                  </a:lnTo>
                  <a:lnTo>
                    <a:pt x="299542" y="190868"/>
                  </a:lnTo>
                  <a:lnTo>
                    <a:pt x="315849" y="191554"/>
                  </a:lnTo>
                  <a:lnTo>
                    <a:pt x="332143" y="191452"/>
                  </a:lnTo>
                  <a:lnTo>
                    <a:pt x="364744" y="190741"/>
                  </a:lnTo>
                  <a:lnTo>
                    <a:pt x="373291" y="190817"/>
                  </a:lnTo>
                  <a:lnTo>
                    <a:pt x="408533" y="173469"/>
                  </a:lnTo>
                  <a:lnTo>
                    <a:pt x="414566" y="122974"/>
                  </a:lnTo>
                  <a:lnTo>
                    <a:pt x="418045" y="77203"/>
                  </a:lnTo>
                  <a:lnTo>
                    <a:pt x="418858" y="62064"/>
                  </a:lnTo>
                  <a:close/>
                </a:path>
              </a:pathLst>
            </a:custGeom>
            <a:solidFill>
              <a:srgbClr val="7BBD00"/>
            </a:solidFill>
          </p:spPr>
          <p:txBody>
            <a:bodyPr wrap="square" lIns="0" tIns="0" rIns="0" bIns="0" rtlCol="0"/>
            <a:lstStyle/>
            <a:p>
              <a:endParaRPr/>
            </a:p>
          </p:txBody>
        </p:sp>
        <p:sp>
          <p:nvSpPr>
            <p:cNvPr id="76" name="object 44">
              <a:extLst>
                <a:ext uri="{FF2B5EF4-FFF2-40B4-BE49-F238E27FC236}">
                  <a16:creationId xmlns:a16="http://schemas.microsoft.com/office/drawing/2014/main" id="{C48F988D-836D-3AFF-3FF6-75A62D22529A}"/>
                </a:ext>
              </a:extLst>
            </p:cNvPr>
            <p:cNvSpPr/>
            <p:nvPr/>
          </p:nvSpPr>
          <p:spPr>
            <a:xfrm>
              <a:off x="3903827" y="1981910"/>
              <a:ext cx="532130" cy="213995"/>
            </a:xfrm>
            <a:custGeom>
              <a:avLst/>
              <a:gdLst/>
              <a:ahLst/>
              <a:cxnLst/>
              <a:rect l="l" t="t" r="r" b="b"/>
              <a:pathLst>
                <a:path w="532129" h="213994">
                  <a:moveTo>
                    <a:pt x="168986" y="170434"/>
                  </a:moveTo>
                  <a:lnTo>
                    <a:pt x="145961" y="151714"/>
                  </a:lnTo>
                  <a:lnTo>
                    <a:pt x="104635" y="152641"/>
                  </a:lnTo>
                  <a:lnTo>
                    <a:pt x="78765" y="149555"/>
                  </a:lnTo>
                  <a:lnTo>
                    <a:pt x="57835" y="137071"/>
                  </a:lnTo>
                  <a:lnTo>
                    <a:pt x="44716" y="109385"/>
                  </a:lnTo>
                  <a:lnTo>
                    <a:pt x="40487" y="85229"/>
                  </a:lnTo>
                  <a:lnTo>
                    <a:pt x="34404" y="35483"/>
                  </a:lnTo>
                  <a:lnTo>
                    <a:pt x="30213" y="11163"/>
                  </a:lnTo>
                  <a:lnTo>
                    <a:pt x="27203" y="3594"/>
                  </a:lnTo>
                  <a:lnTo>
                    <a:pt x="20053" y="0"/>
                  </a:lnTo>
                  <a:lnTo>
                    <a:pt x="12509" y="1371"/>
                  </a:lnTo>
                  <a:lnTo>
                    <a:pt x="5168" y="2705"/>
                  </a:lnTo>
                  <a:lnTo>
                    <a:pt x="241" y="10096"/>
                  </a:lnTo>
                  <a:lnTo>
                    <a:pt x="0" y="17830"/>
                  </a:lnTo>
                  <a:lnTo>
                    <a:pt x="5410" y="51600"/>
                  </a:lnTo>
                  <a:lnTo>
                    <a:pt x="9486" y="88773"/>
                  </a:lnTo>
                  <a:lnTo>
                    <a:pt x="31064" y="153962"/>
                  </a:lnTo>
                  <a:lnTo>
                    <a:pt x="81140" y="184391"/>
                  </a:lnTo>
                  <a:lnTo>
                    <a:pt x="109715" y="186296"/>
                  </a:lnTo>
                  <a:lnTo>
                    <a:pt x="140220" y="184835"/>
                  </a:lnTo>
                  <a:lnTo>
                    <a:pt x="154597" y="184696"/>
                  </a:lnTo>
                  <a:lnTo>
                    <a:pt x="161213" y="182778"/>
                  </a:lnTo>
                  <a:lnTo>
                    <a:pt x="166636" y="177533"/>
                  </a:lnTo>
                  <a:lnTo>
                    <a:pt x="168986" y="170434"/>
                  </a:lnTo>
                  <a:close/>
                </a:path>
                <a:path w="532129" h="213994">
                  <a:moveTo>
                    <a:pt x="371944" y="42964"/>
                  </a:moveTo>
                  <a:lnTo>
                    <a:pt x="368490" y="34417"/>
                  </a:lnTo>
                  <a:lnTo>
                    <a:pt x="360248" y="29413"/>
                  </a:lnTo>
                  <a:lnTo>
                    <a:pt x="220599" y="29324"/>
                  </a:lnTo>
                  <a:lnTo>
                    <a:pt x="174104" y="29959"/>
                  </a:lnTo>
                  <a:lnTo>
                    <a:pt x="167728" y="34378"/>
                  </a:lnTo>
                  <a:lnTo>
                    <a:pt x="164172" y="40830"/>
                  </a:lnTo>
                  <a:lnTo>
                    <a:pt x="164033" y="48196"/>
                  </a:lnTo>
                  <a:lnTo>
                    <a:pt x="167944" y="55295"/>
                  </a:lnTo>
                  <a:lnTo>
                    <a:pt x="169989" y="57492"/>
                  </a:lnTo>
                  <a:lnTo>
                    <a:pt x="175031" y="60261"/>
                  </a:lnTo>
                  <a:lnTo>
                    <a:pt x="250710" y="60261"/>
                  </a:lnTo>
                  <a:lnTo>
                    <a:pt x="250710" y="209486"/>
                  </a:lnTo>
                  <a:lnTo>
                    <a:pt x="254190" y="212788"/>
                  </a:lnTo>
                  <a:lnTo>
                    <a:pt x="259181" y="213804"/>
                  </a:lnTo>
                  <a:lnTo>
                    <a:pt x="275132" y="213588"/>
                  </a:lnTo>
                  <a:lnTo>
                    <a:pt x="282130" y="212737"/>
                  </a:lnTo>
                  <a:lnTo>
                    <a:pt x="285686" y="210299"/>
                  </a:lnTo>
                  <a:lnTo>
                    <a:pt x="285686" y="60261"/>
                  </a:lnTo>
                  <a:lnTo>
                    <a:pt x="357759" y="60261"/>
                  </a:lnTo>
                  <a:lnTo>
                    <a:pt x="363067" y="58648"/>
                  </a:lnTo>
                  <a:lnTo>
                    <a:pt x="370243" y="52057"/>
                  </a:lnTo>
                  <a:lnTo>
                    <a:pt x="371944" y="42964"/>
                  </a:lnTo>
                  <a:close/>
                </a:path>
                <a:path w="532129" h="213994">
                  <a:moveTo>
                    <a:pt x="532104" y="18770"/>
                  </a:moveTo>
                  <a:lnTo>
                    <a:pt x="530250" y="11010"/>
                  </a:lnTo>
                  <a:lnTo>
                    <a:pt x="526034" y="5308"/>
                  </a:lnTo>
                  <a:lnTo>
                    <a:pt x="519912" y="2222"/>
                  </a:lnTo>
                  <a:lnTo>
                    <a:pt x="512343" y="2260"/>
                  </a:lnTo>
                  <a:lnTo>
                    <a:pt x="497471" y="37503"/>
                  </a:lnTo>
                  <a:lnTo>
                    <a:pt x="491451" y="88823"/>
                  </a:lnTo>
                  <a:lnTo>
                    <a:pt x="486740" y="113207"/>
                  </a:lnTo>
                  <a:lnTo>
                    <a:pt x="469023" y="142595"/>
                  </a:lnTo>
                  <a:lnTo>
                    <a:pt x="441312" y="152450"/>
                  </a:lnTo>
                  <a:lnTo>
                    <a:pt x="409181" y="152412"/>
                  </a:lnTo>
                  <a:lnTo>
                    <a:pt x="378206" y="152082"/>
                  </a:lnTo>
                  <a:lnTo>
                    <a:pt x="367169" y="157645"/>
                  </a:lnTo>
                  <a:lnTo>
                    <a:pt x="363474" y="168198"/>
                  </a:lnTo>
                  <a:lnTo>
                    <a:pt x="366750" y="178879"/>
                  </a:lnTo>
                  <a:lnTo>
                    <a:pt x="376605" y="184785"/>
                  </a:lnTo>
                  <a:lnTo>
                    <a:pt x="380326" y="185331"/>
                  </a:lnTo>
                  <a:lnTo>
                    <a:pt x="384619" y="184632"/>
                  </a:lnTo>
                  <a:lnTo>
                    <a:pt x="409244" y="186258"/>
                  </a:lnTo>
                  <a:lnTo>
                    <a:pt x="451154" y="184670"/>
                  </a:lnTo>
                  <a:lnTo>
                    <a:pt x="504190" y="149631"/>
                  </a:lnTo>
                  <a:lnTo>
                    <a:pt x="519277" y="109397"/>
                  </a:lnTo>
                  <a:lnTo>
                    <a:pt x="525513" y="63754"/>
                  </a:lnTo>
                  <a:lnTo>
                    <a:pt x="532104" y="18770"/>
                  </a:lnTo>
                  <a:close/>
                </a:path>
              </a:pathLst>
            </a:custGeom>
            <a:solidFill>
              <a:srgbClr val="004F38"/>
            </a:solidFill>
          </p:spPr>
          <p:txBody>
            <a:bodyPr wrap="square" lIns="0" tIns="0" rIns="0" bIns="0" rtlCol="0"/>
            <a:lstStyle/>
            <a:p>
              <a:endParaRPr/>
            </a:p>
          </p:txBody>
        </p:sp>
        <p:sp>
          <p:nvSpPr>
            <p:cNvPr id="77" name="object 47">
              <a:extLst>
                <a:ext uri="{FF2B5EF4-FFF2-40B4-BE49-F238E27FC236}">
                  <a16:creationId xmlns:a16="http://schemas.microsoft.com/office/drawing/2014/main" id="{40761C7A-DB0D-D566-B4D0-93D4E71ED23E}"/>
                </a:ext>
              </a:extLst>
            </p:cNvPr>
            <p:cNvSpPr/>
            <p:nvPr/>
          </p:nvSpPr>
          <p:spPr>
            <a:xfrm>
              <a:off x="4140875" y="1913497"/>
              <a:ext cx="133350" cy="84455"/>
            </a:xfrm>
            <a:custGeom>
              <a:avLst/>
              <a:gdLst/>
              <a:ahLst/>
              <a:cxnLst/>
              <a:rect l="l" t="t" r="r" b="b"/>
              <a:pathLst>
                <a:path w="133350" h="84455">
                  <a:moveTo>
                    <a:pt x="126284" y="0"/>
                  </a:moveTo>
                  <a:lnTo>
                    <a:pt x="120073" y="622"/>
                  </a:lnTo>
                  <a:lnTo>
                    <a:pt x="116936" y="927"/>
                  </a:lnTo>
                  <a:lnTo>
                    <a:pt x="113596" y="3746"/>
                  </a:lnTo>
                  <a:lnTo>
                    <a:pt x="79357" y="62737"/>
                  </a:lnTo>
                  <a:lnTo>
                    <a:pt x="8326" y="63398"/>
                  </a:lnTo>
                  <a:lnTo>
                    <a:pt x="2019" y="67712"/>
                  </a:lnTo>
                  <a:lnTo>
                    <a:pt x="0" y="74190"/>
                  </a:lnTo>
                  <a:lnTo>
                    <a:pt x="2302" y="80454"/>
                  </a:lnTo>
                  <a:lnTo>
                    <a:pt x="8961" y="84124"/>
                  </a:lnTo>
                  <a:lnTo>
                    <a:pt x="90444" y="83654"/>
                  </a:lnTo>
                  <a:lnTo>
                    <a:pt x="129954" y="14833"/>
                  </a:lnTo>
                  <a:lnTo>
                    <a:pt x="133002" y="8267"/>
                  </a:lnTo>
                  <a:lnTo>
                    <a:pt x="126284" y="0"/>
                  </a:lnTo>
                  <a:close/>
                </a:path>
              </a:pathLst>
            </a:custGeom>
            <a:solidFill>
              <a:srgbClr val="004F38"/>
            </a:solidFill>
          </p:spPr>
          <p:txBody>
            <a:bodyPr wrap="square" lIns="0" tIns="0" rIns="0" bIns="0" rtlCol="0"/>
            <a:lstStyle/>
            <a:p>
              <a:endParaRPr/>
            </a:p>
          </p:txBody>
        </p:sp>
      </p:grpSp>
      <p:grpSp>
        <p:nvGrpSpPr>
          <p:cNvPr id="78" name="object 51">
            <a:extLst>
              <a:ext uri="{FF2B5EF4-FFF2-40B4-BE49-F238E27FC236}">
                <a16:creationId xmlns:a16="http://schemas.microsoft.com/office/drawing/2014/main" id="{80D1BE80-D5AA-E39A-160A-7758F6753FA8}"/>
              </a:ext>
            </a:extLst>
          </p:cNvPr>
          <p:cNvGrpSpPr/>
          <p:nvPr/>
        </p:nvGrpSpPr>
        <p:grpSpPr>
          <a:xfrm>
            <a:off x="-7589020" y="4991907"/>
            <a:ext cx="557531" cy="548005"/>
            <a:chOff x="457196" y="5396609"/>
            <a:chExt cx="557530" cy="548005"/>
          </a:xfrm>
        </p:grpSpPr>
        <p:sp>
          <p:nvSpPr>
            <p:cNvPr id="79" name="object 52">
              <a:extLst>
                <a:ext uri="{FF2B5EF4-FFF2-40B4-BE49-F238E27FC236}">
                  <a16:creationId xmlns:a16="http://schemas.microsoft.com/office/drawing/2014/main" id="{ABA7AB9A-A7D7-340D-48D2-C944A38B4D83}"/>
                </a:ext>
              </a:extLst>
            </p:cNvPr>
            <p:cNvSpPr/>
            <p:nvPr/>
          </p:nvSpPr>
          <p:spPr>
            <a:xfrm>
              <a:off x="457196" y="5481497"/>
              <a:ext cx="433070" cy="462915"/>
            </a:xfrm>
            <a:custGeom>
              <a:avLst/>
              <a:gdLst/>
              <a:ahLst/>
              <a:cxnLst/>
              <a:rect l="l" t="t" r="r" b="b"/>
              <a:pathLst>
                <a:path w="433069" h="462914">
                  <a:moveTo>
                    <a:pt x="77693" y="635"/>
                  </a:moveTo>
                  <a:lnTo>
                    <a:pt x="3262" y="635"/>
                  </a:lnTo>
                  <a:lnTo>
                    <a:pt x="1320" y="3429"/>
                  </a:lnTo>
                  <a:lnTo>
                    <a:pt x="0" y="5943"/>
                  </a:lnTo>
                  <a:lnTo>
                    <a:pt x="76" y="458317"/>
                  </a:lnTo>
                  <a:lnTo>
                    <a:pt x="3949" y="462610"/>
                  </a:lnTo>
                  <a:lnTo>
                    <a:pt x="340436" y="462610"/>
                  </a:lnTo>
                  <a:lnTo>
                    <a:pt x="328128" y="444017"/>
                  </a:lnTo>
                  <a:lnTo>
                    <a:pt x="318425" y="424187"/>
                  </a:lnTo>
                  <a:lnTo>
                    <a:pt x="311662" y="403265"/>
                  </a:lnTo>
                  <a:lnTo>
                    <a:pt x="311541" y="402501"/>
                  </a:lnTo>
                  <a:lnTo>
                    <a:pt x="115798" y="402501"/>
                  </a:lnTo>
                  <a:lnTo>
                    <a:pt x="74745" y="367699"/>
                  </a:lnTo>
                  <a:lnTo>
                    <a:pt x="66536" y="351834"/>
                  </a:lnTo>
                  <a:lnTo>
                    <a:pt x="69111" y="344271"/>
                  </a:lnTo>
                  <a:lnTo>
                    <a:pt x="75399" y="339004"/>
                  </a:lnTo>
                  <a:lnTo>
                    <a:pt x="84455" y="337489"/>
                  </a:lnTo>
                  <a:lnTo>
                    <a:pt x="142029" y="337489"/>
                  </a:lnTo>
                  <a:lnTo>
                    <a:pt x="166052" y="314477"/>
                  </a:lnTo>
                  <a:lnTo>
                    <a:pt x="167995" y="312775"/>
                  </a:lnTo>
                  <a:lnTo>
                    <a:pt x="171005" y="311404"/>
                  </a:lnTo>
                  <a:lnTo>
                    <a:pt x="173570" y="311010"/>
                  </a:lnTo>
                  <a:lnTo>
                    <a:pt x="329644" y="311010"/>
                  </a:lnTo>
                  <a:lnTo>
                    <a:pt x="347464" y="291099"/>
                  </a:lnTo>
                  <a:lnTo>
                    <a:pt x="350290" y="289699"/>
                  </a:lnTo>
                  <a:lnTo>
                    <a:pt x="112077" y="289699"/>
                  </a:lnTo>
                  <a:lnTo>
                    <a:pt x="105041" y="285597"/>
                  </a:lnTo>
                  <a:lnTo>
                    <a:pt x="99598" y="280918"/>
                  </a:lnTo>
                  <a:lnTo>
                    <a:pt x="91947" y="272956"/>
                  </a:lnTo>
                  <a:lnTo>
                    <a:pt x="84306" y="264511"/>
                  </a:lnTo>
                  <a:lnTo>
                    <a:pt x="75958" y="255066"/>
                  </a:lnTo>
                  <a:lnTo>
                    <a:pt x="70180" y="249440"/>
                  </a:lnTo>
                  <a:lnTo>
                    <a:pt x="68478" y="245960"/>
                  </a:lnTo>
                  <a:lnTo>
                    <a:pt x="66902" y="236224"/>
                  </a:lnTo>
                  <a:lnTo>
                    <a:pt x="66982" y="235937"/>
                  </a:lnTo>
                  <a:lnTo>
                    <a:pt x="70954" y="228222"/>
                  </a:lnTo>
                  <a:lnTo>
                    <a:pt x="78947" y="223954"/>
                  </a:lnTo>
                  <a:lnTo>
                    <a:pt x="141845" y="223954"/>
                  </a:lnTo>
                  <a:lnTo>
                    <a:pt x="166052" y="201129"/>
                  </a:lnTo>
                  <a:lnTo>
                    <a:pt x="167817" y="199771"/>
                  </a:lnTo>
                  <a:lnTo>
                    <a:pt x="170230" y="198107"/>
                  </a:lnTo>
                  <a:lnTo>
                    <a:pt x="172440" y="197662"/>
                  </a:lnTo>
                  <a:lnTo>
                    <a:pt x="432600" y="197662"/>
                  </a:lnTo>
                  <a:lnTo>
                    <a:pt x="432600" y="174016"/>
                  </a:lnTo>
                  <a:lnTo>
                    <a:pt x="115365" y="174016"/>
                  </a:lnTo>
                  <a:lnTo>
                    <a:pt x="109460" y="173673"/>
                  </a:lnTo>
                  <a:lnTo>
                    <a:pt x="103352" y="170675"/>
                  </a:lnTo>
                  <a:lnTo>
                    <a:pt x="95696" y="162161"/>
                  </a:lnTo>
                  <a:lnTo>
                    <a:pt x="79208" y="145468"/>
                  </a:lnTo>
                  <a:lnTo>
                    <a:pt x="71716" y="136969"/>
                  </a:lnTo>
                  <a:lnTo>
                    <a:pt x="67773" y="129840"/>
                  </a:lnTo>
                  <a:lnTo>
                    <a:pt x="67672" y="129657"/>
                  </a:lnTo>
                  <a:lnTo>
                    <a:pt x="66872" y="122272"/>
                  </a:lnTo>
                  <a:lnTo>
                    <a:pt x="68577" y="118316"/>
                  </a:lnTo>
                  <a:lnTo>
                    <a:pt x="69780" y="115606"/>
                  </a:lnTo>
                  <a:lnTo>
                    <a:pt x="76923" y="111023"/>
                  </a:lnTo>
                  <a:lnTo>
                    <a:pt x="140584" y="111023"/>
                  </a:lnTo>
                  <a:lnTo>
                    <a:pt x="144252" y="107382"/>
                  </a:lnTo>
                  <a:lnTo>
                    <a:pt x="154393" y="97942"/>
                  </a:lnTo>
                  <a:lnTo>
                    <a:pt x="157111" y="95529"/>
                  </a:lnTo>
                  <a:lnTo>
                    <a:pt x="166979" y="86296"/>
                  </a:lnTo>
                  <a:lnTo>
                    <a:pt x="174536" y="82448"/>
                  </a:lnTo>
                  <a:lnTo>
                    <a:pt x="432600" y="82448"/>
                  </a:lnTo>
                  <a:lnTo>
                    <a:pt x="432600" y="37058"/>
                  </a:lnTo>
                  <a:lnTo>
                    <a:pt x="131051" y="37058"/>
                  </a:lnTo>
                  <a:lnTo>
                    <a:pt x="113238" y="34656"/>
                  </a:lnTo>
                  <a:lnTo>
                    <a:pt x="98113" y="27614"/>
                  </a:lnTo>
                  <a:lnTo>
                    <a:pt x="86113" y="16179"/>
                  </a:lnTo>
                  <a:lnTo>
                    <a:pt x="77693" y="635"/>
                  </a:lnTo>
                  <a:close/>
                </a:path>
                <a:path w="433069" h="462914">
                  <a:moveTo>
                    <a:pt x="329644" y="311010"/>
                  </a:moveTo>
                  <a:lnTo>
                    <a:pt x="173570" y="311010"/>
                  </a:lnTo>
                  <a:lnTo>
                    <a:pt x="183439" y="312128"/>
                  </a:lnTo>
                  <a:lnTo>
                    <a:pt x="190157" y="317673"/>
                  </a:lnTo>
                  <a:lnTo>
                    <a:pt x="192598" y="325896"/>
                  </a:lnTo>
                  <a:lnTo>
                    <a:pt x="189636" y="335051"/>
                  </a:lnTo>
                  <a:lnTo>
                    <a:pt x="121323" y="399732"/>
                  </a:lnTo>
                  <a:lnTo>
                    <a:pt x="115798" y="402501"/>
                  </a:lnTo>
                  <a:lnTo>
                    <a:pt x="311541" y="402501"/>
                  </a:lnTo>
                  <a:lnTo>
                    <a:pt x="308178" y="381393"/>
                  </a:lnTo>
                  <a:lnTo>
                    <a:pt x="239318" y="380860"/>
                  </a:lnTo>
                  <a:lnTo>
                    <a:pt x="229743" y="373980"/>
                  </a:lnTo>
                  <a:lnTo>
                    <a:pt x="227534" y="364304"/>
                  </a:lnTo>
                  <a:lnTo>
                    <a:pt x="232144" y="355472"/>
                  </a:lnTo>
                  <a:lnTo>
                    <a:pt x="232233" y="355301"/>
                  </a:lnTo>
                  <a:lnTo>
                    <a:pt x="243320" y="350470"/>
                  </a:lnTo>
                  <a:lnTo>
                    <a:pt x="242029" y="350470"/>
                  </a:lnTo>
                  <a:lnTo>
                    <a:pt x="257542" y="350161"/>
                  </a:lnTo>
                  <a:lnTo>
                    <a:pt x="306409" y="350161"/>
                  </a:lnTo>
                  <a:lnTo>
                    <a:pt x="310515" y="349859"/>
                  </a:lnTo>
                  <a:lnTo>
                    <a:pt x="323793" y="317673"/>
                  </a:lnTo>
                  <a:lnTo>
                    <a:pt x="323889" y="317441"/>
                  </a:lnTo>
                  <a:lnTo>
                    <a:pt x="329644" y="311010"/>
                  </a:lnTo>
                  <a:close/>
                </a:path>
                <a:path w="433069" h="462914">
                  <a:moveTo>
                    <a:pt x="142029" y="337489"/>
                  </a:moveTo>
                  <a:lnTo>
                    <a:pt x="84455" y="337489"/>
                  </a:lnTo>
                  <a:lnTo>
                    <a:pt x="92075" y="340731"/>
                  </a:lnTo>
                  <a:lnTo>
                    <a:pt x="99539" y="347543"/>
                  </a:lnTo>
                  <a:lnTo>
                    <a:pt x="106407" y="355472"/>
                  </a:lnTo>
                  <a:lnTo>
                    <a:pt x="112242" y="362064"/>
                  </a:lnTo>
                  <a:lnTo>
                    <a:pt x="115354" y="363042"/>
                  </a:lnTo>
                  <a:lnTo>
                    <a:pt x="142029" y="337489"/>
                  </a:lnTo>
                  <a:close/>
                </a:path>
                <a:path w="433069" h="462914">
                  <a:moveTo>
                    <a:pt x="306409" y="350161"/>
                  </a:moveTo>
                  <a:lnTo>
                    <a:pt x="257542" y="350161"/>
                  </a:lnTo>
                  <a:lnTo>
                    <a:pt x="300163" y="350620"/>
                  </a:lnTo>
                  <a:lnTo>
                    <a:pt x="306409" y="350161"/>
                  </a:lnTo>
                  <a:close/>
                </a:path>
                <a:path w="433069" h="462914">
                  <a:moveTo>
                    <a:pt x="432600" y="197662"/>
                  </a:moveTo>
                  <a:lnTo>
                    <a:pt x="172440" y="197662"/>
                  </a:lnTo>
                  <a:lnTo>
                    <a:pt x="182226" y="198256"/>
                  </a:lnTo>
                  <a:lnTo>
                    <a:pt x="189390" y="203252"/>
                  </a:lnTo>
                  <a:lnTo>
                    <a:pt x="192555" y="211098"/>
                  </a:lnTo>
                  <a:lnTo>
                    <a:pt x="190347" y="220243"/>
                  </a:lnTo>
                  <a:lnTo>
                    <a:pt x="174128" y="235361"/>
                  </a:lnTo>
                  <a:lnTo>
                    <a:pt x="158100" y="252099"/>
                  </a:lnTo>
                  <a:lnTo>
                    <a:pt x="142004" y="268597"/>
                  </a:lnTo>
                  <a:lnTo>
                    <a:pt x="125577" y="282994"/>
                  </a:lnTo>
                  <a:lnTo>
                    <a:pt x="119634" y="287528"/>
                  </a:lnTo>
                  <a:lnTo>
                    <a:pt x="112077" y="289699"/>
                  </a:lnTo>
                  <a:lnTo>
                    <a:pt x="350290" y="289699"/>
                  </a:lnTo>
                  <a:lnTo>
                    <a:pt x="378703" y="275621"/>
                  </a:lnTo>
                  <a:lnTo>
                    <a:pt x="432600" y="275621"/>
                  </a:lnTo>
                  <a:lnTo>
                    <a:pt x="432600" y="269054"/>
                  </a:lnTo>
                  <a:lnTo>
                    <a:pt x="273867" y="269054"/>
                  </a:lnTo>
                  <a:lnTo>
                    <a:pt x="257148" y="268782"/>
                  </a:lnTo>
                  <a:lnTo>
                    <a:pt x="256599" y="268782"/>
                  </a:lnTo>
                  <a:lnTo>
                    <a:pt x="227550" y="255466"/>
                  </a:lnTo>
                  <a:lnTo>
                    <a:pt x="228457" y="247294"/>
                  </a:lnTo>
                  <a:lnTo>
                    <a:pt x="233692" y="240580"/>
                  </a:lnTo>
                  <a:lnTo>
                    <a:pt x="242252" y="237070"/>
                  </a:lnTo>
                  <a:lnTo>
                    <a:pt x="255041" y="236224"/>
                  </a:lnTo>
                  <a:lnTo>
                    <a:pt x="254687" y="236224"/>
                  </a:lnTo>
                  <a:lnTo>
                    <a:pt x="273227" y="235937"/>
                  </a:lnTo>
                  <a:lnTo>
                    <a:pt x="432600" y="235937"/>
                  </a:lnTo>
                  <a:lnTo>
                    <a:pt x="432600" y="197662"/>
                  </a:lnTo>
                  <a:close/>
                </a:path>
                <a:path w="433069" h="462914">
                  <a:moveTo>
                    <a:pt x="432600" y="275621"/>
                  </a:moveTo>
                  <a:lnTo>
                    <a:pt x="378703" y="275621"/>
                  </a:lnTo>
                  <a:lnTo>
                    <a:pt x="415074" y="275793"/>
                  </a:lnTo>
                  <a:lnTo>
                    <a:pt x="421411" y="277380"/>
                  </a:lnTo>
                  <a:lnTo>
                    <a:pt x="426364" y="280670"/>
                  </a:lnTo>
                  <a:lnTo>
                    <a:pt x="432600" y="281889"/>
                  </a:lnTo>
                  <a:lnTo>
                    <a:pt x="432600" y="275621"/>
                  </a:lnTo>
                  <a:close/>
                </a:path>
                <a:path w="433069" h="462914">
                  <a:moveTo>
                    <a:pt x="432600" y="235937"/>
                  </a:moveTo>
                  <a:lnTo>
                    <a:pt x="273227" y="235937"/>
                  </a:lnTo>
                  <a:lnTo>
                    <a:pt x="291315" y="236224"/>
                  </a:lnTo>
                  <a:lnTo>
                    <a:pt x="304241" y="237070"/>
                  </a:lnTo>
                  <a:lnTo>
                    <a:pt x="314787" y="242581"/>
                  </a:lnTo>
                  <a:lnTo>
                    <a:pt x="318295" y="252487"/>
                  </a:lnTo>
                  <a:lnTo>
                    <a:pt x="314776" y="262390"/>
                  </a:lnTo>
                  <a:lnTo>
                    <a:pt x="304046" y="267995"/>
                  </a:lnTo>
                  <a:lnTo>
                    <a:pt x="302760" y="267995"/>
                  </a:lnTo>
                  <a:lnTo>
                    <a:pt x="291285" y="268782"/>
                  </a:lnTo>
                  <a:lnTo>
                    <a:pt x="273867" y="269054"/>
                  </a:lnTo>
                  <a:lnTo>
                    <a:pt x="432600" y="269054"/>
                  </a:lnTo>
                  <a:lnTo>
                    <a:pt x="432600" y="235937"/>
                  </a:lnTo>
                  <a:close/>
                </a:path>
                <a:path w="433069" h="462914">
                  <a:moveTo>
                    <a:pt x="141845" y="223954"/>
                  </a:moveTo>
                  <a:lnTo>
                    <a:pt x="78947" y="223954"/>
                  </a:lnTo>
                  <a:lnTo>
                    <a:pt x="89128" y="225018"/>
                  </a:lnTo>
                  <a:lnTo>
                    <a:pt x="95494" y="229977"/>
                  </a:lnTo>
                  <a:lnTo>
                    <a:pt x="103384" y="238374"/>
                  </a:lnTo>
                  <a:lnTo>
                    <a:pt x="110474" y="246287"/>
                  </a:lnTo>
                  <a:lnTo>
                    <a:pt x="114439" y="249796"/>
                  </a:lnTo>
                  <a:lnTo>
                    <a:pt x="141845" y="223954"/>
                  </a:lnTo>
                  <a:close/>
                </a:path>
                <a:path w="433069" h="462914">
                  <a:moveTo>
                    <a:pt x="432600" y="82448"/>
                  </a:moveTo>
                  <a:lnTo>
                    <a:pt x="174536" y="82448"/>
                  </a:lnTo>
                  <a:lnTo>
                    <a:pt x="183515" y="83388"/>
                  </a:lnTo>
                  <a:lnTo>
                    <a:pt x="193001" y="92557"/>
                  </a:lnTo>
                  <a:lnTo>
                    <a:pt x="194322" y="101701"/>
                  </a:lnTo>
                  <a:lnTo>
                    <a:pt x="190024" y="107382"/>
                  </a:lnTo>
                  <a:lnTo>
                    <a:pt x="189903" y="107543"/>
                  </a:lnTo>
                  <a:lnTo>
                    <a:pt x="173975" y="122272"/>
                  </a:lnTo>
                  <a:lnTo>
                    <a:pt x="158373" y="138407"/>
                  </a:lnTo>
                  <a:lnTo>
                    <a:pt x="142731" y="154367"/>
                  </a:lnTo>
                  <a:lnTo>
                    <a:pt x="126682" y="168567"/>
                  </a:lnTo>
                  <a:lnTo>
                    <a:pt x="121095" y="172162"/>
                  </a:lnTo>
                  <a:lnTo>
                    <a:pt x="115365" y="174016"/>
                  </a:lnTo>
                  <a:lnTo>
                    <a:pt x="432600" y="174016"/>
                  </a:lnTo>
                  <a:lnTo>
                    <a:pt x="432600" y="154635"/>
                  </a:lnTo>
                  <a:lnTo>
                    <a:pt x="244878" y="154635"/>
                  </a:lnTo>
                  <a:lnTo>
                    <a:pt x="232207" y="150228"/>
                  </a:lnTo>
                  <a:lnTo>
                    <a:pt x="231927" y="150228"/>
                  </a:lnTo>
                  <a:lnTo>
                    <a:pt x="227447" y="140236"/>
                  </a:lnTo>
                  <a:lnTo>
                    <a:pt x="230472" y="129840"/>
                  </a:lnTo>
                  <a:lnTo>
                    <a:pt x="240195" y="123888"/>
                  </a:lnTo>
                  <a:lnTo>
                    <a:pt x="432600" y="123723"/>
                  </a:lnTo>
                  <a:lnTo>
                    <a:pt x="432600" y="82448"/>
                  </a:lnTo>
                  <a:close/>
                </a:path>
                <a:path w="433069" h="462914">
                  <a:moveTo>
                    <a:pt x="432600" y="123723"/>
                  </a:moveTo>
                  <a:lnTo>
                    <a:pt x="351993" y="123723"/>
                  </a:lnTo>
                  <a:lnTo>
                    <a:pt x="362690" y="130437"/>
                  </a:lnTo>
                  <a:lnTo>
                    <a:pt x="364921" y="140236"/>
                  </a:lnTo>
                  <a:lnTo>
                    <a:pt x="365031" y="140717"/>
                  </a:lnTo>
                  <a:lnTo>
                    <a:pt x="359763" y="150228"/>
                  </a:lnTo>
                  <a:lnTo>
                    <a:pt x="347637" y="154635"/>
                  </a:lnTo>
                  <a:lnTo>
                    <a:pt x="432600" y="154635"/>
                  </a:lnTo>
                  <a:lnTo>
                    <a:pt x="432600" y="123723"/>
                  </a:lnTo>
                  <a:close/>
                </a:path>
                <a:path w="433069" h="462914">
                  <a:moveTo>
                    <a:pt x="140584" y="111023"/>
                  </a:moveTo>
                  <a:lnTo>
                    <a:pt x="76923" y="111023"/>
                  </a:lnTo>
                  <a:lnTo>
                    <a:pt x="88407" y="111324"/>
                  </a:lnTo>
                  <a:lnTo>
                    <a:pt x="97872" y="118316"/>
                  </a:lnTo>
                  <a:lnTo>
                    <a:pt x="106241" y="128018"/>
                  </a:lnTo>
                  <a:lnTo>
                    <a:pt x="114439" y="136448"/>
                  </a:lnTo>
                  <a:lnTo>
                    <a:pt x="124545" y="126944"/>
                  </a:lnTo>
                  <a:lnTo>
                    <a:pt x="140584" y="111023"/>
                  </a:lnTo>
                  <a:close/>
                </a:path>
                <a:path w="433069" h="462914">
                  <a:moveTo>
                    <a:pt x="427024" y="0"/>
                  </a:moveTo>
                  <a:lnTo>
                    <a:pt x="424294" y="635"/>
                  </a:lnTo>
                  <a:lnTo>
                    <a:pt x="354481" y="635"/>
                  </a:lnTo>
                  <a:lnTo>
                    <a:pt x="347848" y="13039"/>
                  </a:lnTo>
                  <a:lnTo>
                    <a:pt x="338508" y="23437"/>
                  </a:lnTo>
                  <a:lnTo>
                    <a:pt x="326773" y="31188"/>
                  </a:lnTo>
                  <a:lnTo>
                    <a:pt x="312940" y="35674"/>
                  </a:lnTo>
                  <a:lnTo>
                    <a:pt x="131051" y="37058"/>
                  </a:lnTo>
                  <a:lnTo>
                    <a:pt x="432600" y="37058"/>
                  </a:lnTo>
                  <a:lnTo>
                    <a:pt x="432600" y="4508"/>
                  </a:lnTo>
                  <a:lnTo>
                    <a:pt x="427024" y="0"/>
                  </a:lnTo>
                  <a:close/>
                </a:path>
              </a:pathLst>
            </a:custGeom>
            <a:solidFill>
              <a:srgbClr val="004F38"/>
            </a:solidFill>
          </p:spPr>
          <p:txBody>
            <a:bodyPr wrap="square" lIns="0" tIns="0" rIns="0" bIns="0" rtlCol="0"/>
            <a:lstStyle/>
            <a:p>
              <a:endParaRPr/>
            </a:p>
          </p:txBody>
        </p:sp>
        <p:pic>
          <p:nvPicPr>
            <p:cNvPr id="80" name="object 53">
              <a:extLst>
                <a:ext uri="{FF2B5EF4-FFF2-40B4-BE49-F238E27FC236}">
                  <a16:creationId xmlns:a16="http://schemas.microsoft.com/office/drawing/2014/main" id="{9176B930-3245-0EFA-D735-D47DC4F40062}"/>
                </a:ext>
              </a:extLst>
            </p:cNvPr>
            <p:cNvPicPr/>
            <p:nvPr/>
          </p:nvPicPr>
          <p:blipFill>
            <a:blip r:embed="rId23" cstate="print">
              <a:biLevel thresh="50000"/>
            </a:blip>
            <a:stretch>
              <a:fillRect/>
            </a:stretch>
          </p:blipFill>
          <p:spPr>
            <a:xfrm>
              <a:off x="797382" y="5785859"/>
              <a:ext cx="216922" cy="158248"/>
            </a:xfrm>
            <a:prstGeom prst="rect">
              <a:avLst/>
            </a:prstGeom>
          </p:spPr>
        </p:pic>
        <p:pic>
          <p:nvPicPr>
            <p:cNvPr id="81" name="object 54">
              <a:extLst>
                <a:ext uri="{FF2B5EF4-FFF2-40B4-BE49-F238E27FC236}">
                  <a16:creationId xmlns:a16="http://schemas.microsoft.com/office/drawing/2014/main" id="{C72D3E84-1419-8C7B-8C87-344EEE007690}"/>
                </a:ext>
              </a:extLst>
            </p:cNvPr>
            <p:cNvPicPr/>
            <p:nvPr/>
          </p:nvPicPr>
          <p:blipFill>
            <a:blip r:embed="rId24" cstate="print">
              <a:biLevel thresh="75000"/>
            </a:blip>
            <a:stretch>
              <a:fillRect/>
            </a:stretch>
          </p:blipFill>
          <p:spPr>
            <a:xfrm>
              <a:off x="564492" y="5396609"/>
              <a:ext cx="217615" cy="92196"/>
            </a:xfrm>
            <a:prstGeom prst="rect">
              <a:avLst/>
            </a:prstGeom>
          </p:spPr>
        </p:pic>
        <p:pic>
          <p:nvPicPr>
            <p:cNvPr id="82" name="object 55">
              <a:extLst>
                <a:ext uri="{FF2B5EF4-FFF2-40B4-BE49-F238E27FC236}">
                  <a16:creationId xmlns:a16="http://schemas.microsoft.com/office/drawing/2014/main" id="{58FFEE65-BDA9-C045-AACA-1D92E9C2153A}"/>
                </a:ext>
              </a:extLst>
            </p:cNvPr>
            <p:cNvPicPr/>
            <p:nvPr/>
          </p:nvPicPr>
          <p:blipFill>
            <a:blip r:embed="rId25" cstate="print">
              <a:biLevel thresh="50000"/>
            </a:blip>
            <a:stretch>
              <a:fillRect/>
            </a:stretch>
          </p:blipFill>
          <p:spPr>
            <a:xfrm>
              <a:off x="921484" y="5692248"/>
              <a:ext cx="67701" cy="64730"/>
            </a:xfrm>
            <a:prstGeom prst="rect">
              <a:avLst/>
            </a:prstGeom>
          </p:spPr>
        </p:pic>
      </p:grpSp>
      <p:grpSp>
        <p:nvGrpSpPr>
          <p:cNvPr id="83" name="object 59">
            <a:extLst>
              <a:ext uri="{FF2B5EF4-FFF2-40B4-BE49-F238E27FC236}">
                <a16:creationId xmlns:a16="http://schemas.microsoft.com/office/drawing/2014/main" id="{D76598F4-F7AE-232D-1AD3-C3D020CE45B3}"/>
              </a:ext>
            </a:extLst>
          </p:cNvPr>
          <p:cNvGrpSpPr/>
          <p:nvPr/>
        </p:nvGrpSpPr>
        <p:grpSpPr>
          <a:xfrm>
            <a:off x="-7631514" y="3296608"/>
            <a:ext cx="504190" cy="481964"/>
            <a:chOff x="483268" y="7196776"/>
            <a:chExt cx="504190" cy="481965"/>
          </a:xfrm>
        </p:grpSpPr>
        <p:sp>
          <p:nvSpPr>
            <p:cNvPr id="84" name="object 60">
              <a:extLst>
                <a:ext uri="{FF2B5EF4-FFF2-40B4-BE49-F238E27FC236}">
                  <a16:creationId xmlns:a16="http://schemas.microsoft.com/office/drawing/2014/main" id="{B31464B9-50F8-B753-53AE-CCCC9E01F024}"/>
                </a:ext>
              </a:extLst>
            </p:cNvPr>
            <p:cNvSpPr/>
            <p:nvPr/>
          </p:nvSpPr>
          <p:spPr>
            <a:xfrm>
              <a:off x="483260" y="7196785"/>
              <a:ext cx="504190" cy="441325"/>
            </a:xfrm>
            <a:custGeom>
              <a:avLst/>
              <a:gdLst/>
              <a:ahLst/>
              <a:cxnLst/>
              <a:rect l="l" t="t" r="r" b="b"/>
              <a:pathLst>
                <a:path w="504190" h="441325">
                  <a:moveTo>
                    <a:pt x="243243" y="412026"/>
                  </a:moveTo>
                  <a:lnTo>
                    <a:pt x="240753" y="407365"/>
                  </a:lnTo>
                  <a:lnTo>
                    <a:pt x="233464" y="403123"/>
                  </a:lnTo>
                  <a:lnTo>
                    <a:pt x="224840" y="399415"/>
                  </a:lnTo>
                  <a:lnTo>
                    <a:pt x="218338" y="396316"/>
                  </a:lnTo>
                  <a:lnTo>
                    <a:pt x="188379" y="365848"/>
                  </a:lnTo>
                  <a:lnTo>
                    <a:pt x="175501" y="327482"/>
                  </a:lnTo>
                  <a:lnTo>
                    <a:pt x="179387" y="286512"/>
                  </a:lnTo>
                  <a:lnTo>
                    <a:pt x="199745" y="248234"/>
                  </a:lnTo>
                  <a:lnTo>
                    <a:pt x="186677" y="224980"/>
                  </a:lnTo>
                  <a:lnTo>
                    <a:pt x="180657" y="202806"/>
                  </a:lnTo>
                  <a:lnTo>
                    <a:pt x="182537" y="180111"/>
                  </a:lnTo>
                  <a:lnTo>
                    <a:pt x="193217" y="155308"/>
                  </a:lnTo>
                  <a:lnTo>
                    <a:pt x="202260" y="144475"/>
                  </a:lnTo>
                  <a:lnTo>
                    <a:pt x="202539" y="138798"/>
                  </a:lnTo>
                  <a:lnTo>
                    <a:pt x="172593" y="113944"/>
                  </a:lnTo>
                  <a:lnTo>
                    <a:pt x="128727" y="108915"/>
                  </a:lnTo>
                  <a:lnTo>
                    <a:pt x="93040" y="127723"/>
                  </a:lnTo>
                  <a:lnTo>
                    <a:pt x="71767" y="163309"/>
                  </a:lnTo>
                  <a:lnTo>
                    <a:pt x="71120" y="208610"/>
                  </a:lnTo>
                  <a:lnTo>
                    <a:pt x="34937" y="218224"/>
                  </a:lnTo>
                  <a:lnTo>
                    <a:pt x="10947" y="241465"/>
                  </a:lnTo>
                  <a:lnTo>
                    <a:pt x="0" y="272351"/>
                  </a:lnTo>
                  <a:lnTo>
                    <a:pt x="2946" y="304914"/>
                  </a:lnTo>
                  <a:lnTo>
                    <a:pt x="20624" y="333209"/>
                  </a:lnTo>
                  <a:lnTo>
                    <a:pt x="53886" y="351231"/>
                  </a:lnTo>
                  <a:lnTo>
                    <a:pt x="44678" y="386829"/>
                  </a:lnTo>
                  <a:lnTo>
                    <a:pt x="55079" y="418985"/>
                  </a:lnTo>
                  <a:lnTo>
                    <a:pt x="80264" y="439496"/>
                  </a:lnTo>
                  <a:lnTo>
                    <a:pt x="115443" y="440169"/>
                  </a:lnTo>
                  <a:lnTo>
                    <a:pt x="122580" y="436727"/>
                  </a:lnTo>
                  <a:lnTo>
                    <a:pt x="136791" y="427405"/>
                  </a:lnTo>
                  <a:lnTo>
                    <a:pt x="141414" y="425488"/>
                  </a:lnTo>
                  <a:lnTo>
                    <a:pt x="146202" y="427456"/>
                  </a:lnTo>
                  <a:lnTo>
                    <a:pt x="153835" y="431901"/>
                  </a:lnTo>
                  <a:lnTo>
                    <a:pt x="162585" y="436676"/>
                  </a:lnTo>
                  <a:lnTo>
                    <a:pt x="170776" y="439610"/>
                  </a:lnTo>
                  <a:lnTo>
                    <a:pt x="183819" y="440829"/>
                  </a:lnTo>
                  <a:lnTo>
                    <a:pt x="197027" y="439953"/>
                  </a:lnTo>
                  <a:lnTo>
                    <a:pt x="233819" y="422046"/>
                  </a:lnTo>
                  <a:lnTo>
                    <a:pt x="240195" y="416052"/>
                  </a:lnTo>
                  <a:lnTo>
                    <a:pt x="243243" y="412026"/>
                  </a:lnTo>
                  <a:close/>
                </a:path>
                <a:path w="504190" h="441325">
                  <a:moveTo>
                    <a:pt x="504037" y="226682"/>
                  </a:moveTo>
                  <a:lnTo>
                    <a:pt x="502831" y="188150"/>
                  </a:lnTo>
                  <a:lnTo>
                    <a:pt x="485965" y="154432"/>
                  </a:lnTo>
                  <a:lnTo>
                    <a:pt x="456285" y="130784"/>
                  </a:lnTo>
                  <a:lnTo>
                    <a:pt x="416661" y="122440"/>
                  </a:lnTo>
                  <a:lnTo>
                    <a:pt x="421982" y="89700"/>
                  </a:lnTo>
                  <a:lnTo>
                    <a:pt x="414972" y="57543"/>
                  </a:lnTo>
                  <a:lnTo>
                    <a:pt x="397598" y="29718"/>
                  </a:lnTo>
                  <a:lnTo>
                    <a:pt x="371830" y="9956"/>
                  </a:lnTo>
                  <a:lnTo>
                    <a:pt x="332524" y="0"/>
                  </a:lnTo>
                  <a:lnTo>
                    <a:pt x="296722" y="7289"/>
                  </a:lnTo>
                  <a:lnTo>
                    <a:pt x="267512" y="28244"/>
                  </a:lnTo>
                  <a:lnTo>
                    <a:pt x="247967" y="59296"/>
                  </a:lnTo>
                  <a:lnTo>
                    <a:pt x="241185" y="96837"/>
                  </a:lnTo>
                  <a:lnTo>
                    <a:pt x="250240" y="137299"/>
                  </a:lnTo>
                  <a:lnTo>
                    <a:pt x="225691" y="146723"/>
                  </a:lnTo>
                  <a:lnTo>
                    <a:pt x="208927" y="166027"/>
                  </a:lnTo>
                  <a:lnTo>
                    <a:pt x="201498" y="191236"/>
                  </a:lnTo>
                  <a:lnTo>
                    <a:pt x="204927" y="218376"/>
                  </a:lnTo>
                  <a:lnTo>
                    <a:pt x="208965" y="226618"/>
                  </a:lnTo>
                  <a:lnTo>
                    <a:pt x="214134" y="233832"/>
                  </a:lnTo>
                  <a:lnTo>
                    <a:pt x="219519" y="240804"/>
                  </a:lnTo>
                  <a:lnTo>
                    <a:pt x="224218" y="248323"/>
                  </a:lnTo>
                  <a:lnTo>
                    <a:pt x="202526" y="280670"/>
                  </a:lnTo>
                  <a:lnTo>
                    <a:pt x="195300" y="313829"/>
                  </a:lnTo>
                  <a:lnTo>
                    <a:pt x="200380" y="345160"/>
                  </a:lnTo>
                  <a:lnTo>
                    <a:pt x="215620" y="372008"/>
                  </a:lnTo>
                  <a:lnTo>
                    <a:pt x="238848" y="391731"/>
                  </a:lnTo>
                  <a:lnTo>
                    <a:pt x="267906" y="401662"/>
                  </a:lnTo>
                  <a:lnTo>
                    <a:pt x="300647" y="399161"/>
                  </a:lnTo>
                  <a:lnTo>
                    <a:pt x="334911" y="381584"/>
                  </a:lnTo>
                  <a:lnTo>
                    <a:pt x="366382" y="401535"/>
                  </a:lnTo>
                  <a:lnTo>
                    <a:pt x="398183" y="403059"/>
                  </a:lnTo>
                  <a:lnTo>
                    <a:pt x="425856" y="389737"/>
                  </a:lnTo>
                  <a:lnTo>
                    <a:pt x="444957" y="365125"/>
                  </a:lnTo>
                  <a:lnTo>
                    <a:pt x="451015" y="332803"/>
                  </a:lnTo>
                  <a:lnTo>
                    <a:pt x="439597" y="296329"/>
                  </a:lnTo>
                  <a:lnTo>
                    <a:pt x="452970" y="289941"/>
                  </a:lnTo>
                  <a:lnTo>
                    <a:pt x="465086" y="283743"/>
                  </a:lnTo>
                  <a:lnTo>
                    <a:pt x="476237" y="275958"/>
                  </a:lnTo>
                  <a:lnTo>
                    <a:pt x="486714" y="264795"/>
                  </a:lnTo>
                  <a:lnTo>
                    <a:pt x="504037" y="226682"/>
                  </a:lnTo>
                  <a:close/>
                </a:path>
              </a:pathLst>
            </a:custGeom>
            <a:solidFill>
              <a:srgbClr val="004F38"/>
            </a:solidFill>
          </p:spPr>
          <p:txBody>
            <a:bodyPr wrap="square" lIns="0" tIns="0" rIns="0" bIns="0" rtlCol="0"/>
            <a:lstStyle/>
            <a:p>
              <a:endParaRPr/>
            </a:p>
          </p:txBody>
        </p:sp>
        <p:sp>
          <p:nvSpPr>
            <p:cNvPr id="85" name="object 61">
              <a:extLst>
                <a:ext uri="{FF2B5EF4-FFF2-40B4-BE49-F238E27FC236}">
                  <a16:creationId xmlns:a16="http://schemas.microsoft.com/office/drawing/2014/main" id="{259E03F6-0715-E63B-8ADC-C4322FCB8F08}"/>
                </a:ext>
              </a:extLst>
            </p:cNvPr>
            <p:cNvSpPr/>
            <p:nvPr/>
          </p:nvSpPr>
          <p:spPr>
            <a:xfrm>
              <a:off x="602767" y="7590180"/>
              <a:ext cx="240029" cy="88900"/>
            </a:xfrm>
            <a:custGeom>
              <a:avLst/>
              <a:gdLst/>
              <a:ahLst/>
              <a:cxnLst/>
              <a:rect l="l" t="t" r="r" b="b"/>
              <a:pathLst>
                <a:path w="240030" h="88900">
                  <a:moveTo>
                    <a:pt x="42951" y="50368"/>
                  </a:moveTo>
                  <a:lnTo>
                    <a:pt x="39814" y="48336"/>
                  </a:lnTo>
                  <a:lnTo>
                    <a:pt x="32651" y="45161"/>
                  </a:lnTo>
                  <a:lnTo>
                    <a:pt x="24828" y="42367"/>
                  </a:lnTo>
                  <a:lnTo>
                    <a:pt x="19735" y="41490"/>
                  </a:lnTo>
                  <a:lnTo>
                    <a:pt x="17462" y="41998"/>
                  </a:lnTo>
                  <a:lnTo>
                    <a:pt x="1638" y="52285"/>
                  </a:lnTo>
                  <a:lnTo>
                    <a:pt x="825" y="54813"/>
                  </a:lnTo>
                  <a:lnTo>
                    <a:pt x="0" y="88112"/>
                  </a:lnTo>
                  <a:lnTo>
                    <a:pt x="42900" y="87833"/>
                  </a:lnTo>
                  <a:lnTo>
                    <a:pt x="42951" y="50368"/>
                  </a:lnTo>
                  <a:close/>
                </a:path>
                <a:path w="240030" h="88900">
                  <a:moveTo>
                    <a:pt x="239788" y="88480"/>
                  </a:moveTo>
                  <a:lnTo>
                    <a:pt x="238366" y="14198"/>
                  </a:lnTo>
                  <a:lnTo>
                    <a:pt x="214934" y="0"/>
                  </a:lnTo>
                  <a:lnTo>
                    <a:pt x="188112" y="11277"/>
                  </a:lnTo>
                  <a:lnTo>
                    <a:pt x="188112" y="87820"/>
                  </a:lnTo>
                  <a:lnTo>
                    <a:pt x="239788" y="88480"/>
                  </a:lnTo>
                  <a:close/>
                </a:path>
              </a:pathLst>
            </a:custGeom>
            <a:solidFill>
              <a:srgbClr val="7BBD00"/>
            </a:solidFill>
          </p:spPr>
          <p:txBody>
            <a:bodyPr wrap="square" lIns="0" tIns="0" rIns="0" bIns="0" rtlCol="0"/>
            <a:lstStyle/>
            <a:p>
              <a:endParaRPr dirty="0"/>
            </a:p>
          </p:txBody>
        </p:sp>
      </p:grpSp>
      <p:grpSp>
        <p:nvGrpSpPr>
          <p:cNvPr id="86" name="object 70">
            <a:extLst>
              <a:ext uri="{FF2B5EF4-FFF2-40B4-BE49-F238E27FC236}">
                <a16:creationId xmlns:a16="http://schemas.microsoft.com/office/drawing/2014/main" id="{C3889B9D-2E39-D6A5-1D19-068271597BD5}"/>
              </a:ext>
            </a:extLst>
          </p:cNvPr>
          <p:cNvGrpSpPr/>
          <p:nvPr/>
        </p:nvGrpSpPr>
        <p:grpSpPr>
          <a:xfrm>
            <a:off x="-7645297" y="3956643"/>
            <a:ext cx="535940" cy="645161"/>
            <a:chOff x="3868950" y="7119218"/>
            <a:chExt cx="535940" cy="645160"/>
          </a:xfrm>
        </p:grpSpPr>
        <p:sp>
          <p:nvSpPr>
            <p:cNvPr id="87" name="object 71">
              <a:extLst>
                <a:ext uri="{FF2B5EF4-FFF2-40B4-BE49-F238E27FC236}">
                  <a16:creationId xmlns:a16="http://schemas.microsoft.com/office/drawing/2014/main" id="{8AD755B5-1970-5A33-13F1-2A3021B871A6}"/>
                </a:ext>
              </a:extLst>
            </p:cNvPr>
            <p:cNvSpPr/>
            <p:nvPr/>
          </p:nvSpPr>
          <p:spPr>
            <a:xfrm>
              <a:off x="4024175" y="7407164"/>
              <a:ext cx="224790" cy="356870"/>
            </a:xfrm>
            <a:custGeom>
              <a:avLst/>
              <a:gdLst/>
              <a:ahLst/>
              <a:cxnLst/>
              <a:rect l="l" t="t" r="r" b="b"/>
              <a:pathLst>
                <a:path w="224789" h="356870">
                  <a:moveTo>
                    <a:pt x="114947" y="0"/>
                  </a:moveTo>
                  <a:lnTo>
                    <a:pt x="83539" y="2493"/>
                  </a:lnTo>
                  <a:lnTo>
                    <a:pt x="46950" y="11425"/>
                  </a:lnTo>
                  <a:lnTo>
                    <a:pt x="15883" y="28369"/>
                  </a:lnTo>
                  <a:lnTo>
                    <a:pt x="1041" y="54902"/>
                  </a:lnTo>
                  <a:lnTo>
                    <a:pt x="1589" y="83131"/>
                  </a:lnTo>
                  <a:lnTo>
                    <a:pt x="0" y="140952"/>
                  </a:lnTo>
                  <a:lnTo>
                    <a:pt x="1041" y="168909"/>
                  </a:lnTo>
                  <a:lnTo>
                    <a:pt x="5759" y="184201"/>
                  </a:lnTo>
                  <a:lnTo>
                    <a:pt x="15800" y="195075"/>
                  </a:lnTo>
                  <a:lnTo>
                    <a:pt x="29625" y="200610"/>
                  </a:lnTo>
                  <a:lnTo>
                    <a:pt x="45694" y="199885"/>
                  </a:lnTo>
                  <a:lnTo>
                    <a:pt x="46215" y="348716"/>
                  </a:lnTo>
                  <a:lnTo>
                    <a:pt x="50798" y="354894"/>
                  </a:lnTo>
                  <a:lnTo>
                    <a:pt x="58057" y="356519"/>
                  </a:lnTo>
                  <a:lnTo>
                    <a:pt x="65003" y="354111"/>
                  </a:lnTo>
                  <a:lnTo>
                    <a:pt x="68643" y="348195"/>
                  </a:lnTo>
                  <a:lnTo>
                    <a:pt x="68617" y="87452"/>
                  </a:lnTo>
                  <a:lnTo>
                    <a:pt x="64615" y="80359"/>
                  </a:lnTo>
                  <a:lnTo>
                    <a:pt x="57116" y="78051"/>
                  </a:lnTo>
                  <a:lnTo>
                    <a:pt x="49624" y="80976"/>
                  </a:lnTo>
                  <a:lnTo>
                    <a:pt x="45643" y="89585"/>
                  </a:lnTo>
                  <a:lnTo>
                    <a:pt x="45168" y="109007"/>
                  </a:lnTo>
                  <a:lnTo>
                    <a:pt x="46727" y="149930"/>
                  </a:lnTo>
                  <a:lnTo>
                    <a:pt x="45630" y="168859"/>
                  </a:lnTo>
                  <a:lnTo>
                    <a:pt x="42514" y="174999"/>
                  </a:lnTo>
                  <a:lnTo>
                    <a:pt x="36745" y="177668"/>
                  </a:lnTo>
                  <a:lnTo>
                    <a:pt x="30412" y="176615"/>
                  </a:lnTo>
                  <a:lnTo>
                    <a:pt x="25603" y="171589"/>
                  </a:lnTo>
                  <a:lnTo>
                    <a:pt x="25488" y="53200"/>
                  </a:lnTo>
                  <a:lnTo>
                    <a:pt x="26720" y="49212"/>
                  </a:lnTo>
                  <a:lnTo>
                    <a:pt x="36766" y="42265"/>
                  </a:lnTo>
                  <a:lnTo>
                    <a:pt x="40614" y="40043"/>
                  </a:lnTo>
                  <a:lnTo>
                    <a:pt x="73145" y="28002"/>
                  </a:lnTo>
                  <a:lnTo>
                    <a:pt x="111612" y="23820"/>
                  </a:lnTo>
                  <a:lnTo>
                    <a:pt x="150190" y="27375"/>
                  </a:lnTo>
                  <a:lnTo>
                    <a:pt x="189010" y="41964"/>
                  </a:lnTo>
                  <a:lnTo>
                    <a:pt x="201586" y="58089"/>
                  </a:lnTo>
                  <a:lnTo>
                    <a:pt x="200967" y="84995"/>
                  </a:lnTo>
                  <a:lnTo>
                    <a:pt x="202576" y="140201"/>
                  </a:lnTo>
                  <a:lnTo>
                    <a:pt x="201599" y="166814"/>
                  </a:lnTo>
                  <a:lnTo>
                    <a:pt x="198624" y="174371"/>
                  </a:lnTo>
                  <a:lnTo>
                    <a:pt x="192822" y="177895"/>
                  </a:lnTo>
                  <a:lnTo>
                    <a:pt x="186274" y="176894"/>
                  </a:lnTo>
                  <a:lnTo>
                    <a:pt x="181063" y="170878"/>
                  </a:lnTo>
                  <a:lnTo>
                    <a:pt x="180451" y="151275"/>
                  </a:lnTo>
                  <a:lnTo>
                    <a:pt x="181542" y="111194"/>
                  </a:lnTo>
                  <a:lnTo>
                    <a:pt x="180873" y="91770"/>
                  </a:lnTo>
                  <a:lnTo>
                    <a:pt x="177341" y="82208"/>
                  </a:lnTo>
                  <a:lnTo>
                    <a:pt x="170525" y="78033"/>
                  </a:lnTo>
                  <a:lnTo>
                    <a:pt x="162895" y="79666"/>
                  </a:lnTo>
                  <a:lnTo>
                    <a:pt x="156921" y="87528"/>
                  </a:lnTo>
                  <a:lnTo>
                    <a:pt x="157365" y="348716"/>
                  </a:lnTo>
                  <a:lnTo>
                    <a:pt x="162979" y="355545"/>
                  </a:lnTo>
                  <a:lnTo>
                    <a:pt x="170536" y="356747"/>
                  </a:lnTo>
                  <a:lnTo>
                    <a:pt x="177344" y="352947"/>
                  </a:lnTo>
                  <a:lnTo>
                    <a:pt x="180708" y="344766"/>
                  </a:lnTo>
                  <a:lnTo>
                    <a:pt x="180598" y="309763"/>
                  </a:lnTo>
                  <a:lnTo>
                    <a:pt x="181265" y="239700"/>
                  </a:lnTo>
                  <a:lnTo>
                    <a:pt x="180847" y="202869"/>
                  </a:lnTo>
                  <a:lnTo>
                    <a:pt x="180555" y="201523"/>
                  </a:lnTo>
                  <a:lnTo>
                    <a:pt x="179742" y="199897"/>
                  </a:lnTo>
                  <a:lnTo>
                    <a:pt x="194538" y="200907"/>
                  </a:lnTo>
                  <a:lnTo>
                    <a:pt x="207867" y="196627"/>
                  </a:lnTo>
                  <a:lnTo>
                    <a:pt x="218233" y="187528"/>
                  </a:lnTo>
                  <a:lnTo>
                    <a:pt x="224142" y="174078"/>
                  </a:lnTo>
                  <a:lnTo>
                    <a:pt x="224421" y="51625"/>
                  </a:lnTo>
                  <a:lnTo>
                    <a:pt x="207543" y="26731"/>
                  </a:lnTo>
                  <a:lnTo>
                    <a:pt x="178871" y="10925"/>
                  </a:lnTo>
                  <a:lnTo>
                    <a:pt x="145606" y="2562"/>
                  </a:lnTo>
                  <a:lnTo>
                    <a:pt x="114947" y="0"/>
                  </a:lnTo>
                  <a:close/>
                </a:path>
              </a:pathLst>
            </a:custGeom>
            <a:solidFill>
              <a:schemeClr val="tx1"/>
            </a:solidFill>
          </p:spPr>
          <p:txBody>
            <a:bodyPr wrap="square" lIns="0" tIns="0" rIns="0" bIns="0" rtlCol="0"/>
            <a:lstStyle/>
            <a:p>
              <a:endParaRPr/>
            </a:p>
          </p:txBody>
        </p:sp>
        <p:sp>
          <p:nvSpPr>
            <p:cNvPr id="88" name="object 72">
              <a:extLst>
                <a:ext uri="{FF2B5EF4-FFF2-40B4-BE49-F238E27FC236}">
                  <a16:creationId xmlns:a16="http://schemas.microsoft.com/office/drawing/2014/main" id="{C572DF70-D9AE-D73F-CD5A-DFAE347940DB}"/>
                </a:ext>
              </a:extLst>
            </p:cNvPr>
            <p:cNvSpPr/>
            <p:nvPr/>
          </p:nvSpPr>
          <p:spPr>
            <a:xfrm>
              <a:off x="3869322" y="7429969"/>
              <a:ext cx="535305" cy="334010"/>
            </a:xfrm>
            <a:custGeom>
              <a:avLst/>
              <a:gdLst/>
              <a:ahLst/>
              <a:cxnLst/>
              <a:rect l="l" t="t" r="r" b="b"/>
              <a:pathLst>
                <a:path w="535304" h="334009">
                  <a:moveTo>
                    <a:pt x="146672" y="1905"/>
                  </a:moveTo>
                  <a:lnTo>
                    <a:pt x="134835" y="622"/>
                  </a:lnTo>
                  <a:lnTo>
                    <a:pt x="125945" y="0"/>
                  </a:lnTo>
                  <a:lnTo>
                    <a:pt x="90309" y="914"/>
                  </a:lnTo>
                  <a:lnTo>
                    <a:pt x="48780" y="9144"/>
                  </a:lnTo>
                  <a:lnTo>
                    <a:pt x="14363" y="27063"/>
                  </a:lnTo>
                  <a:lnTo>
                    <a:pt x="0" y="57023"/>
                  </a:lnTo>
                  <a:lnTo>
                    <a:pt x="520" y="160845"/>
                  </a:lnTo>
                  <a:lnTo>
                    <a:pt x="6210" y="174650"/>
                  </a:lnTo>
                  <a:lnTo>
                    <a:pt x="16395" y="184302"/>
                  </a:lnTo>
                  <a:lnTo>
                    <a:pt x="29692" y="189001"/>
                  </a:lnTo>
                  <a:lnTo>
                    <a:pt x="44716" y="187947"/>
                  </a:lnTo>
                  <a:lnTo>
                    <a:pt x="44716" y="326656"/>
                  </a:lnTo>
                  <a:lnTo>
                    <a:pt x="46723" y="331139"/>
                  </a:lnTo>
                  <a:lnTo>
                    <a:pt x="50444" y="332676"/>
                  </a:lnTo>
                  <a:lnTo>
                    <a:pt x="57137" y="333794"/>
                  </a:lnTo>
                  <a:lnTo>
                    <a:pt x="62966" y="331876"/>
                  </a:lnTo>
                  <a:lnTo>
                    <a:pt x="67094" y="327431"/>
                  </a:lnTo>
                  <a:lnTo>
                    <a:pt x="68668" y="320979"/>
                  </a:lnTo>
                  <a:lnTo>
                    <a:pt x="68681" y="90754"/>
                  </a:lnTo>
                  <a:lnTo>
                    <a:pt x="65328" y="81305"/>
                  </a:lnTo>
                  <a:lnTo>
                    <a:pt x="57531" y="77520"/>
                  </a:lnTo>
                  <a:lnTo>
                    <a:pt x="49301" y="79806"/>
                  </a:lnTo>
                  <a:lnTo>
                    <a:pt x="44691" y="88544"/>
                  </a:lnTo>
                  <a:lnTo>
                    <a:pt x="43916" y="105308"/>
                  </a:lnTo>
                  <a:lnTo>
                    <a:pt x="45161" y="140779"/>
                  </a:lnTo>
                  <a:lnTo>
                    <a:pt x="44462" y="157835"/>
                  </a:lnTo>
                  <a:lnTo>
                    <a:pt x="39903" y="164465"/>
                  </a:lnTo>
                  <a:lnTo>
                    <a:pt x="33007" y="166179"/>
                  </a:lnTo>
                  <a:lnTo>
                    <a:pt x="26720" y="163258"/>
                  </a:lnTo>
                  <a:lnTo>
                    <a:pt x="23964" y="155956"/>
                  </a:lnTo>
                  <a:lnTo>
                    <a:pt x="24244" y="54038"/>
                  </a:lnTo>
                  <a:lnTo>
                    <a:pt x="59067" y="31178"/>
                  </a:lnTo>
                  <a:lnTo>
                    <a:pt x="97637" y="23329"/>
                  </a:lnTo>
                  <a:lnTo>
                    <a:pt x="106235" y="22796"/>
                  </a:lnTo>
                  <a:lnTo>
                    <a:pt x="130213" y="24320"/>
                  </a:lnTo>
                  <a:lnTo>
                    <a:pt x="141198" y="21996"/>
                  </a:lnTo>
                  <a:lnTo>
                    <a:pt x="146126" y="13601"/>
                  </a:lnTo>
                  <a:lnTo>
                    <a:pt x="146672" y="1905"/>
                  </a:lnTo>
                  <a:close/>
                </a:path>
                <a:path w="535304" h="334009">
                  <a:moveTo>
                    <a:pt x="534835" y="49733"/>
                  </a:moveTo>
                  <a:lnTo>
                    <a:pt x="513689" y="22923"/>
                  </a:lnTo>
                  <a:lnTo>
                    <a:pt x="479259" y="7010"/>
                  </a:lnTo>
                  <a:lnTo>
                    <a:pt x="440220" y="114"/>
                  </a:lnTo>
                  <a:lnTo>
                    <a:pt x="405193" y="368"/>
                  </a:lnTo>
                  <a:lnTo>
                    <a:pt x="397306" y="1206"/>
                  </a:lnTo>
                  <a:lnTo>
                    <a:pt x="389623" y="2870"/>
                  </a:lnTo>
                  <a:lnTo>
                    <a:pt x="389623" y="12534"/>
                  </a:lnTo>
                  <a:lnTo>
                    <a:pt x="392582" y="20980"/>
                  </a:lnTo>
                  <a:lnTo>
                    <a:pt x="399757" y="23787"/>
                  </a:lnTo>
                  <a:lnTo>
                    <a:pt x="408686" y="23558"/>
                  </a:lnTo>
                  <a:lnTo>
                    <a:pt x="416864" y="22872"/>
                  </a:lnTo>
                  <a:lnTo>
                    <a:pt x="436600" y="23545"/>
                  </a:lnTo>
                  <a:lnTo>
                    <a:pt x="477507" y="31191"/>
                  </a:lnTo>
                  <a:lnTo>
                    <a:pt x="511962" y="55143"/>
                  </a:lnTo>
                  <a:lnTo>
                    <a:pt x="511708" y="79540"/>
                  </a:lnTo>
                  <a:lnTo>
                    <a:pt x="513143" y="129628"/>
                  </a:lnTo>
                  <a:lnTo>
                    <a:pt x="512254" y="153784"/>
                  </a:lnTo>
                  <a:lnTo>
                    <a:pt x="508406" y="163423"/>
                  </a:lnTo>
                  <a:lnTo>
                    <a:pt x="501319" y="166395"/>
                  </a:lnTo>
                  <a:lnTo>
                    <a:pt x="494220" y="162775"/>
                  </a:lnTo>
                  <a:lnTo>
                    <a:pt x="490385" y="152692"/>
                  </a:lnTo>
                  <a:lnTo>
                    <a:pt x="489915" y="136626"/>
                  </a:lnTo>
                  <a:lnTo>
                    <a:pt x="491007" y="103441"/>
                  </a:lnTo>
                  <a:lnTo>
                    <a:pt x="490474" y="87426"/>
                  </a:lnTo>
                  <a:lnTo>
                    <a:pt x="486702" y="79679"/>
                  </a:lnTo>
                  <a:lnTo>
                    <a:pt x="479450" y="77292"/>
                  </a:lnTo>
                  <a:lnTo>
                    <a:pt x="471995" y="79997"/>
                  </a:lnTo>
                  <a:lnTo>
                    <a:pt x="467601" y="87553"/>
                  </a:lnTo>
                  <a:lnTo>
                    <a:pt x="467512" y="323202"/>
                  </a:lnTo>
                  <a:lnTo>
                    <a:pt x="471258" y="331012"/>
                  </a:lnTo>
                  <a:lnTo>
                    <a:pt x="478726" y="333908"/>
                  </a:lnTo>
                  <a:lnTo>
                    <a:pt x="486308" y="331711"/>
                  </a:lnTo>
                  <a:lnTo>
                    <a:pt x="490435" y="324281"/>
                  </a:lnTo>
                  <a:lnTo>
                    <a:pt x="490588" y="189750"/>
                  </a:lnTo>
                  <a:lnTo>
                    <a:pt x="491502" y="186778"/>
                  </a:lnTo>
                  <a:lnTo>
                    <a:pt x="494855" y="189039"/>
                  </a:lnTo>
                  <a:lnTo>
                    <a:pt x="497446" y="189090"/>
                  </a:lnTo>
                  <a:lnTo>
                    <a:pt x="510781" y="187744"/>
                  </a:lnTo>
                  <a:lnTo>
                    <a:pt x="521614" y="182956"/>
                  </a:lnTo>
                  <a:lnTo>
                    <a:pt x="529717" y="174498"/>
                  </a:lnTo>
                  <a:lnTo>
                    <a:pt x="534809" y="162140"/>
                  </a:lnTo>
                  <a:lnTo>
                    <a:pt x="534835" y="49733"/>
                  </a:lnTo>
                  <a:close/>
                </a:path>
              </a:pathLst>
            </a:custGeom>
            <a:solidFill>
              <a:srgbClr val="004F38"/>
            </a:solidFill>
          </p:spPr>
          <p:txBody>
            <a:bodyPr wrap="square" lIns="0" tIns="0" rIns="0" bIns="0" rtlCol="0"/>
            <a:lstStyle/>
            <a:p>
              <a:endParaRPr/>
            </a:p>
          </p:txBody>
        </p:sp>
        <p:sp>
          <p:nvSpPr>
            <p:cNvPr id="89" name="object 73">
              <a:extLst>
                <a:ext uri="{FF2B5EF4-FFF2-40B4-BE49-F238E27FC236}">
                  <a16:creationId xmlns:a16="http://schemas.microsoft.com/office/drawing/2014/main" id="{D04EAC10-1BA1-D374-95A5-71257BCF3A31}"/>
                </a:ext>
              </a:extLst>
            </p:cNvPr>
            <p:cNvSpPr/>
            <p:nvPr/>
          </p:nvSpPr>
          <p:spPr>
            <a:xfrm>
              <a:off x="4081470" y="7273909"/>
              <a:ext cx="111760" cy="113664"/>
            </a:xfrm>
            <a:custGeom>
              <a:avLst/>
              <a:gdLst/>
              <a:ahLst/>
              <a:cxnLst/>
              <a:rect l="l" t="t" r="r" b="b"/>
              <a:pathLst>
                <a:path w="111760" h="113665">
                  <a:moveTo>
                    <a:pt x="55861" y="0"/>
                  </a:moveTo>
                  <a:lnTo>
                    <a:pt x="24514" y="10443"/>
                  </a:lnTo>
                  <a:lnTo>
                    <a:pt x="3783" y="36116"/>
                  </a:lnTo>
                  <a:lnTo>
                    <a:pt x="0" y="68627"/>
                  </a:lnTo>
                  <a:lnTo>
                    <a:pt x="19495" y="99586"/>
                  </a:lnTo>
                  <a:lnTo>
                    <a:pt x="55272" y="113661"/>
                  </a:lnTo>
                  <a:lnTo>
                    <a:pt x="86847" y="103048"/>
                  </a:lnTo>
                  <a:lnTo>
                    <a:pt x="97346" y="89833"/>
                  </a:lnTo>
                  <a:lnTo>
                    <a:pt x="55424" y="89833"/>
                  </a:lnTo>
                  <a:lnTo>
                    <a:pt x="31752" y="79647"/>
                  </a:lnTo>
                  <a:lnTo>
                    <a:pt x="23566" y="57352"/>
                  </a:lnTo>
                  <a:lnTo>
                    <a:pt x="31124" y="34801"/>
                  </a:lnTo>
                  <a:lnTo>
                    <a:pt x="54687" y="23843"/>
                  </a:lnTo>
                  <a:lnTo>
                    <a:pt x="98443" y="23843"/>
                  </a:lnTo>
                  <a:lnTo>
                    <a:pt x="91492" y="13175"/>
                  </a:lnTo>
                  <a:lnTo>
                    <a:pt x="55861" y="0"/>
                  </a:lnTo>
                  <a:close/>
                </a:path>
                <a:path w="111760" h="113665">
                  <a:moveTo>
                    <a:pt x="98443" y="23843"/>
                  </a:moveTo>
                  <a:lnTo>
                    <a:pt x="54687" y="23843"/>
                  </a:lnTo>
                  <a:lnTo>
                    <a:pt x="79473" y="33483"/>
                  </a:lnTo>
                  <a:lnTo>
                    <a:pt x="87955" y="56305"/>
                  </a:lnTo>
                  <a:lnTo>
                    <a:pt x="79987" y="79393"/>
                  </a:lnTo>
                  <a:lnTo>
                    <a:pt x="55424" y="89833"/>
                  </a:lnTo>
                  <a:lnTo>
                    <a:pt x="97346" y="89833"/>
                  </a:lnTo>
                  <a:lnTo>
                    <a:pt x="107734" y="76757"/>
                  </a:lnTo>
                  <a:lnTo>
                    <a:pt x="111444" y="43797"/>
                  </a:lnTo>
                  <a:lnTo>
                    <a:pt x="98443" y="23843"/>
                  </a:lnTo>
                  <a:close/>
                </a:path>
              </a:pathLst>
            </a:custGeom>
            <a:solidFill>
              <a:schemeClr val="tx1"/>
            </a:solidFill>
          </p:spPr>
          <p:txBody>
            <a:bodyPr wrap="square" lIns="0" tIns="0" rIns="0" bIns="0" rtlCol="0"/>
            <a:lstStyle/>
            <a:p>
              <a:endParaRPr/>
            </a:p>
          </p:txBody>
        </p:sp>
        <p:sp>
          <p:nvSpPr>
            <p:cNvPr id="90" name="object 74">
              <a:extLst>
                <a:ext uri="{FF2B5EF4-FFF2-40B4-BE49-F238E27FC236}">
                  <a16:creationId xmlns:a16="http://schemas.microsoft.com/office/drawing/2014/main" id="{E7E36577-FC7F-AD76-D233-29B730654125}"/>
                </a:ext>
              </a:extLst>
            </p:cNvPr>
            <p:cNvSpPr/>
            <p:nvPr/>
          </p:nvSpPr>
          <p:spPr>
            <a:xfrm>
              <a:off x="4036888" y="7230190"/>
              <a:ext cx="202565" cy="90805"/>
            </a:xfrm>
            <a:custGeom>
              <a:avLst/>
              <a:gdLst/>
              <a:ahLst/>
              <a:cxnLst/>
              <a:rect l="l" t="t" r="r" b="b"/>
              <a:pathLst>
                <a:path w="202564" h="90804">
                  <a:moveTo>
                    <a:pt x="92451" y="0"/>
                  </a:moveTo>
                  <a:lnTo>
                    <a:pt x="49399" y="7575"/>
                  </a:lnTo>
                  <a:lnTo>
                    <a:pt x="15997" y="26215"/>
                  </a:lnTo>
                  <a:lnTo>
                    <a:pt x="421" y="56016"/>
                  </a:lnTo>
                  <a:lnTo>
                    <a:pt x="0" y="62580"/>
                  </a:lnTo>
                  <a:lnTo>
                    <a:pt x="13" y="71389"/>
                  </a:lnTo>
                  <a:lnTo>
                    <a:pt x="833" y="79865"/>
                  </a:lnTo>
                  <a:lnTo>
                    <a:pt x="2834" y="85429"/>
                  </a:lnTo>
                  <a:lnTo>
                    <a:pt x="7228" y="90687"/>
                  </a:lnTo>
                  <a:lnTo>
                    <a:pt x="17667" y="90649"/>
                  </a:lnTo>
                  <a:lnTo>
                    <a:pt x="21515" y="84655"/>
                  </a:lnTo>
                  <a:lnTo>
                    <a:pt x="24188" y="76127"/>
                  </a:lnTo>
                  <a:lnTo>
                    <a:pt x="24244" y="66587"/>
                  </a:lnTo>
                  <a:lnTo>
                    <a:pt x="24718" y="56721"/>
                  </a:lnTo>
                  <a:lnTo>
                    <a:pt x="28640" y="47215"/>
                  </a:lnTo>
                  <a:lnTo>
                    <a:pt x="56807" y="29626"/>
                  </a:lnTo>
                  <a:lnTo>
                    <a:pt x="98349" y="23534"/>
                  </a:lnTo>
                  <a:lnTo>
                    <a:pt x="140460" y="28461"/>
                  </a:lnTo>
                  <a:lnTo>
                    <a:pt x="170334" y="43926"/>
                  </a:lnTo>
                  <a:lnTo>
                    <a:pt x="176575" y="53360"/>
                  </a:lnTo>
                  <a:lnTo>
                    <a:pt x="177924" y="61847"/>
                  </a:lnTo>
                  <a:lnTo>
                    <a:pt x="177494" y="70499"/>
                  </a:lnTo>
                  <a:lnTo>
                    <a:pt x="178399" y="80425"/>
                  </a:lnTo>
                  <a:lnTo>
                    <a:pt x="183070" y="87267"/>
                  </a:lnTo>
                  <a:lnTo>
                    <a:pt x="190613" y="89196"/>
                  </a:lnTo>
                  <a:lnTo>
                    <a:pt x="197922" y="86042"/>
                  </a:lnTo>
                  <a:lnTo>
                    <a:pt x="201894" y="77631"/>
                  </a:lnTo>
                  <a:lnTo>
                    <a:pt x="202332" y="69127"/>
                  </a:lnTo>
                  <a:lnTo>
                    <a:pt x="201813" y="59899"/>
                  </a:lnTo>
                  <a:lnTo>
                    <a:pt x="200295" y="50800"/>
                  </a:lnTo>
                  <a:lnTo>
                    <a:pt x="197741" y="42681"/>
                  </a:lnTo>
                  <a:lnTo>
                    <a:pt x="174799" y="17650"/>
                  </a:lnTo>
                  <a:lnTo>
                    <a:pt x="136977" y="3390"/>
                  </a:lnTo>
                  <a:lnTo>
                    <a:pt x="92451" y="0"/>
                  </a:lnTo>
                  <a:close/>
                </a:path>
              </a:pathLst>
            </a:custGeom>
            <a:solidFill>
              <a:srgbClr val="004F38"/>
            </a:solidFill>
          </p:spPr>
          <p:txBody>
            <a:bodyPr wrap="square" lIns="0" tIns="0" rIns="0" bIns="0" rtlCol="0"/>
            <a:lstStyle/>
            <a:p>
              <a:endParaRPr/>
            </a:p>
          </p:txBody>
        </p:sp>
        <p:sp>
          <p:nvSpPr>
            <p:cNvPr id="91" name="object 75">
              <a:extLst>
                <a:ext uri="{FF2B5EF4-FFF2-40B4-BE49-F238E27FC236}">
                  <a16:creationId xmlns:a16="http://schemas.microsoft.com/office/drawing/2014/main" id="{1FEC396A-E5B9-078C-FFDB-1A56D86D147C}"/>
                </a:ext>
              </a:extLst>
            </p:cNvPr>
            <p:cNvSpPr/>
            <p:nvPr/>
          </p:nvSpPr>
          <p:spPr>
            <a:xfrm>
              <a:off x="4255106" y="7142487"/>
              <a:ext cx="99060" cy="100965"/>
            </a:xfrm>
            <a:custGeom>
              <a:avLst/>
              <a:gdLst/>
              <a:ahLst/>
              <a:cxnLst/>
              <a:rect l="l" t="t" r="r" b="b"/>
              <a:pathLst>
                <a:path w="99060" h="100965">
                  <a:moveTo>
                    <a:pt x="42287" y="0"/>
                  </a:moveTo>
                  <a:lnTo>
                    <a:pt x="8643" y="19470"/>
                  </a:lnTo>
                  <a:lnTo>
                    <a:pt x="0" y="54671"/>
                  </a:lnTo>
                  <a:lnTo>
                    <a:pt x="15182" y="87790"/>
                  </a:lnTo>
                  <a:lnTo>
                    <a:pt x="15381" y="87790"/>
                  </a:lnTo>
                  <a:lnTo>
                    <a:pt x="52866" y="100685"/>
                  </a:lnTo>
                  <a:lnTo>
                    <a:pt x="84393" y="87790"/>
                  </a:lnTo>
                  <a:lnTo>
                    <a:pt x="90066" y="77138"/>
                  </a:lnTo>
                  <a:lnTo>
                    <a:pt x="52773" y="77138"/>
                  </a:lnTo>
                  <a:lnTo>
                    <a:pt x="34750" y="72218"/>
                  </a:lnTo>
                  <a:lnTo>
                    <a:pt x="23471" y="57373"/>
                  </a:lnTo>
                  <a:lnTo>
                    <a:pt x="25955" y="36944"/>
                  </a:lnTo>
                  <a:lnTo>
                    <a:pt x="44404" y="22874"/>
                  </a:lnTo>
                  <a:lnTo>
                    <a:pt x="90054" y="22874"/>
                  </a:lnTo>
                  <a:lnTo>
                    <a:pt x="77207" y="6756"/>
                  </a:lnTo>
                  <a:lnTo>
                    <a:pt x="42287" y="0"/>
                  </a:lnTo>
                  <a:close/>
                </a:path>
                <a:path w="99060" h="100965">
                  <a:moveTo>
                    <a:pt x="90054" y="22874"/>
                  </a:moveTo>
                  <a:lnTo>
                    <a:pt x="44404" y="22874"/>
                  </a:lnTo>
                  <a:lnTo>
                    <a:pt x="64844" y="28065"/>
                  </a:lnTo>
                  <a:lnTo>
                    <a:pt x="76981" y="45407"/>
                  </a:lnTo>
                  <a:lnTo>
                    <a:pt x="70519" y="67792"/>
                  </a:lnTo>
                  <a:lnTo>
                    <a:pt x="52773" y="77138"/>
                  </a:lnTo>
                  <a:lnTo>
                    <a:pt x="90066" y="77138"/>
                  </a:lnTo>
                  <a:lnTo>
                    <a:pt x="98679" y="60963"/>
                  </a:lnTo>
                  <a:lnTo>
                    <a:pt x="96144" y="30514"/>
                  </a:lnTo>
                  <a:lnTo>
                    <a:pt x="90054" y="22874"/>
                  </a:lnTo>
                  <a:close/>
                </a:path>
              </a:pathLst>
            </a:custGeom>
            <a:solidFill>
              <a:schemeClr val="tx1"/>
            </a:solidFill>
          </p:spPr>
          <p:txBody>
            <a:bodyPr wrap="square" lIns="0" tIns="0" rIns="0" bIns="0" rtlCol="0"/>
            <a:lstStyle/>
            <a:p>
              <a:endParaRPr/>
            </a:p>
          </p:txBody>
        </p:sp>
        <p:sp>
          <p:nvSpPr>
            <p:cNvPr id="92" name="object 76">
              <a:extLst>
                <a:ext uri="{FF2B5EF4-FFF2-40B4-BE49-F238E27FC236}">
                  <a16:creationId xmlns:a16="http://schemas.microsoft.com/office/drawing/2014/main" id="{DEE3D9F0-96C2-D4D7-F867-3E5F5DBC5F05}"/>
                </a:ext>
              </a:extLst>
            </p:cNvPr>
            <p:cNvSpPr/>
            <p:nvPr/>
          </p:nvSpPr>
          <p:spPr>
            <a:xfrm>
              <a:off x="3931374" y="7119225"/>
              <a:ext cx="410209" cy="295910"/>
            </a:xfrm>
            <a:custGeom>
              <a:avLst/>
              <a:gdLst/>
              <a:ahLst/>
              <a:cxnLst/>
              <a:rect l="l" t="t" r="r" b="b"/>
              <a:pathLst>
                <a:path w="410210" h="295909">
                  <a:moveTo>
                    <a:pt x="99796" y="245999"/>
                  </a:moveTo>
                  <a:lnTo>
                    <a:pt x="94081" y="219202"/>
                  </a:lnTo>
                  <a:lnTo>
                    <a:pt x="92532" y="217639"/>
                  </a:lnTo>
                  <a:lnTo>
                    <a:pt x="76517" y="201447"/>
                  </a:lnTo>
                  <a:lnTo>
                    <a:pt x="76517" y="240614"/>
                  </a:lnTo>
                  <a:lnTo>
                    <a:pt x="72847" y="260311"/>
                  </a:lnTo>
                  <a:lnTo>
                    <a:pt x="53949" y="271589"/>
                  </a:lnTo>
                  <a:lnTo>
                    <a:pt x="32956" y="265938"/>
                  </a:lnTo>
                  <a:lnTo>
                    <a:pt x="23571" y="248539"/>
                  </a:lnTo>
                  <a:lnTo>
                    <a:pt x="27279" y="229184"/>
                  </a:lnTo>
                  <a:lnTo>
                    <a:pt x="45580" y="217639"/>
                  </a:lnTo>
                  <a:lnTo>
                    <a:pt x="66814" y="222910"/>
                  </a:lnTo>
                  <a:lnTo>
                    <a:pt x="76517" y="240614"/>
                  </a:lnTo>
                  <a:lnTo>
                    <a:pt x="76517" y="201447"/>
                  </a:lnTo>
                  <a:lnTo>
                    <a:pt x="74739" y="199644"/>
                  </a:lnTo>
                  <a:lnTo>
                    <a:pt x="41275" y="194881"/>
                  </a:lnTo>
                  <a:lnTo>
                    <a:pt x="10947" y="211772"/>
                  </a:lnTo>
                  <a:lnTo>
                    <a:pt x="0" y="243179"/>
                  </a:lnTo>
                  <a:lnTo>
                    <a:pt x="9410" y="275259"/>
                  </a:lnTo>
                  <a:lnTo>
                    <a:pt x="40157" y="294220"/>
                  </a:lnTo>
                  <a:lnTo>
                    <a:pt x="72339" y="291071"/>
                  </a:lnTo>
                  <a:lnTo>
                    <a:pt x="92379" y="272478"/>
                  </a:lnTo>
                  <a:lnTo>
                    <a:pt x="92621" y="271589"/>
                  </a:lnTo>
                  <a:lnTo>
                    <a:pt x="99796" y="245999"/>
                  </a:lnTo>
                  <a:close/>
                </a:path>
                <a:path w="410210" h="295909">
                  <a:moveTo>
                    <a:pt x="257263" y="54610"/>
                  </a:moveTo>
                  <a:lnTo>
                    <a:pt x="249288" y="25438"/>
                  </a:lnTo>
                  <a:lnTo>
                    <a:pt x="247015" y="23380"/>
                  </a:lnTo>
                  <a:lnTo>
                    <a:pt x="232537" y="10350"/>
                  </a:lnTo>
                  <a:lnTo>
                    <a:pt x="232537" y="47612"/>
                  </a:lnTo>
                  <a:lnTo>
                    <a:pt x="228714" y="65798"/>
                  </a:lnTo>
                  <a:lnTo>
                    <a:pt x="212661" y="76784"/>
                  </a:lnTo>
                  <a:lnTo>
                    <a:pt x="188747" y="72110"/>
                  </a:lnTo>
                  <a:lnTo>
                    <a:pt x="179324" y="53479"/>
                  </a:lnTo>
                  <a:lnTo>
                    <a:pt x="184823" y="33159"/>
                  </a:lnTo>
                  <a:lnTo>
                    <a:pt x="205701" y="23380"/>
                  </a:lnTo>
                  <a:lnTo>
                    <a:pt x="224675" y="30670"/>
                  </a:lnTo>
                  <a:lnTo>
                    <a:pt x="232537" y="47612"/>
                  </a:lnTo>
                  <a:lnTo>
                    <a:pt x="232537" y="10350"/>
                  </a:lnTo>
                  <a:lnTo>
                    <a:pt x="226517" y="4927"/>
                  </a:lnTo>
                  <a:lnTo>
                    <a:pt x="196634" y="0"/>
                  </a:lnTo>
                  <a:lnTo>
                    <a:pt x="167360" y="17513"/>
                  </a:lnTo>
                  <a:lnTo>
                    <a:pt x="154876" y="55854"/>
                  </a:lnTo>
                  <a:lnTo>
                    <a:pt x="172313" y="87820"/>
                  </a:lnTo>
                  <a:lnTo>
                    <a:pt x="206121" y="101650"/>
                  </a:lnTo>
                  <a:lnTo>
                    <a:pt x="242735" y="85572"/>
                  </a:lnTo>
                  <a:lnTo>
                    <a:pt x="246849" y="76784"/>
                  </a:lnTo>
                  <a:lnTo>
                    <a:pt x="257263" y="54610"/>
                  </a:lnTo>
                  <a:close/>
                </a:path>
                <a:path w="410210" h="295909">
                  <a:moveTo>
                    <a:pt x="410108" y="257213"/>
                  </a:moveTo>
                  <a:lnTo>
                    <a:pt x="408266" y="225971"/>
                  </a:lnTo>
                  <a:lnTo>
                    <a:pt x="401421" y="217182"/>
                  </a:lnTo>
                  <a:lnTo>
                    <a:pt x="389153" y="201472"/>
                  </a:lnTo>
                  <a:lnTo>
                    <a:pt x="389115" y="247281"/>
                  </a:lnTo>
                  <a:lnTo>
                    <a:pt x="378383" y="265328"/>
                  </a:lnTo>
                  <a:lnTo>
                    <a:pt x="358546" y="272084"/>
                  </a:lnTo>
                  <a:lnTo>
                    <a:pt x="339204" y="260108"/>
                  </a:lnTo>
                  <a:lnTo>
                    <a:pt x="334670" y="239496"/>
                  </a:lnTo>
                  <a:lnTo>
                    <a:pt x="344843" y="223545"/>
                  </a:lnTo>
                  <a:lnTo>
                    <a:pt x="362673" y="217182"/>
                  </a:lnTo>
                  <a:lnTo>
                    <a:pt x="381139" y="225361"/>
                  </a:lnTo>
                  <a:lnTo>
                    <a:pt x="389115" y="247281"/>
                  </a:lnTo>
                  <a:lnTo>
                    <a:pt x="389115" y="201472"/>
                  </a:lnTo>
                  <a:lnTo>
                    <a:pt x="352920" y="194856"/>
                  </a:lnTo>
                  <a:lnTo>
                    <a:pt x="320763" y="213893"/>
                  </a:lnTo>
                  <a:lnTo>
                    <a:pt x="311772" y="248081"/>
                  </a:lnTo>
                  <a:lnTo>
                    <a:pt x="325488" y="280822"/>
                  </a:lnTo>
                  <a:lnTo>
                    <a:pt x="361467" y="295478"/>
                  </a:lnTo>
                  <a:lnTo>
                    <a:pt x="394563" y="284099"/>
                  </a:lnTo>
                  <a:lnTo>
                    <a:pt x="401510" y="272084"/>
                  </a:lnTo>
                  <a:lnTo>
                    <a:pt x="410108" y="257213"/>
                  </a:lnTo>
                  <a:close/>
                </a:path>
              </a:pathLst>
            </a:custGeom>
            <a:solidFill>
              <a:srgbClr val="004F38"/>
            </a:solidFill>
          </p:spPr>
          <p:txBody>
            <a:bodyPr wrap="square" lIns="0" tIns="0" rIns="0" bIns="0" rtlCol="0"/>
            <a:lstStyle/>
            <a:p>
              <a:endParaRPr/>
            </a:p>
          </p:txBody>
        </p:sp>
        <p:sp>
          <p:nvSpPr>
            <p:cNvPr id="93" name="object 77">
              <a:extLst>
                <a:ext uri="{FF2B5EF4-FFF2-40B4-BE49-F238E27FC236}">
                  <a16:creationId xmlns:a16="http://schemas.microsoft.com/office/drawing/2014/main" id="{C6F827C9-16FB-4081-589A-27B982252F2F}"/>
                </a:ext>
              </a:extLst>
            </p:cNvPr>
            <p:cNvSpPr/>
            <p:nvPr/>
          </p:nvSpPr>
          <p:spPr>
            <a:xfrm>
              <a:off x="3868941" y="7141870"/>
              <a:ext cx="535940" cy="621665"/>
            </a:xfrm>
            <a:custGeom>
              <a:avLst/>
              <a:gdLst/>
              <a:ahLst/>
              <a:cxnLst/>
              <a:rect l="l" t="t" r="r" b="b"/>
              <a:pathLst>
                <a:path w="535939" h="621665">
                  <a:moveTo>
                    <a:pt x="147345" y="125603"/>
                  </a:moveTo>
                  <a:lnTo>
                    <a:pt x="97548" y="110947"/>
                  </a:lnTo>
                  <a:lnTo>
                    <a:pt x="85204" y="111429"/>
                  </a:lnTo>
                  <a:lnTo>
                    <a:pt x="38277" y="122809"/>
                  </a:lnTo>
                  <a:lnTo>
                    <a:pt x="4254" y="154559"/>
                  </a:lnTo>
                  <a:lnTo>
                    <a:pt x="0" y="182968"/>
                  </a:lnTo>
                  <a:lnTo>
                    <a:pt x="3797" y="196049"/>
                  </a:lnTo>
                  <a:lnTo>
                    <a:pt x="15062" y="200113"/>
                  </a:lnTo>
                  <a:lnTo>
                    <a:pt x="21882" y="195643"/>
                  </a:lnTo>
                  <a:lnTo>
                    <a:pt x="24218" y="187159"/>
                  </a:lnTo>
                  <a:lnTo>
                    <a:pt x="24371" y="169189"/>
                  </a:lnTo>
                  <a:lnTo>
                    <a:pt x="35077" y="151726"/>
                  </a:lnTo>
                  <a:lnTo>
                    <a:pt x="56934" y="140919"/>
                  </a:lnTo>
                  <a:lnTo>
                    <a:pt x="82283" y="135420"/>
                  </a:lnTo>
                  <a:lnTo>
                    <a:pt x="103479" y="133908"/>
                  </a:lnTo>
                  <a:lnTo>
                    <a:pt x="112128" y="134645"/>
                  </a:lnTo>
                  <a:lnTo>
                    <a:pt x="123075" y="136067"/>
                  </a:lnTo>
                  <a:lnTo>
                    <a:pt x="133527" y="137020"/>
                  </a:lnTo>
                  <a:lnTo>
                    <a:pt x="140716" y="136347"/>
                  </a:lnTo>
                  <a:lnTo>
                    <a:pt x="145808" y="131953"/>
                  </a:lnTo>
                  <a:lnTo>
                    <a:pt x="147345" y="125603"/>
                  </a:lnTo>
                  <a:close/>
                </a:path>
                <a:path w="535939" h="621665">
                  <a:moveTo>
                    <a:pt x="152006" y="47078"/>
                  </a:moveTo>
                  <a:lnTo>
                    <a:pt x="141160" y="22999"/>
                  </a:lnTo>
                  <a:lnTo>
                    <a:pt x="138277" y="16598"/>
                  </a:lnTo>
                  <a:lnTo>
                    <a:pt x="128270" y="10998"/>
                  </a:lnTo>
                  <a:lnTo>
                    <a:pt x="128270" y="50546"/>
                  </a:lnTo>
                  <a:lnTo>
                    <a:pt x="121437" y="67830"/>
                  </a:lnTo>
                  <a:lnTo>
                    <a:pt x="105410" y="77470"/>
                  </a:lnTo>
                  <a:lnTo>
                    <a:pt x="85051" y="72898"/>
                  </a:lnTo>
                  <a:lnTo>
                    <a:pt x="73075" y="53327"/>
                  </a:lnTo>
                  <a:lnTo>
                    <a:pt x="80302" y="33375"/>
                  </a:lnTo>
                  <a:lnTo>
                    <a:pt x="98894" y="22999"/>
                  </a:lnTo>
                  <a:lnTo>
                    <a:pt x="121005" y="32181"/>
                  </a:lnTo>
                  <a:lnTo>
                    <a:pt x="128270" y="50546"/>
                  </a:lnTo>
                  <a:lnTo>
                    <a:pt x="128270" y="10998"/>
                  </a:lnTo>
                  <a:lnTo>
                    <a:pt x="108648" y="0"/>
                  </a:lnTo>
                  <a:lnTo>
                    <a:pt x="79133" y="5283"/>
                  </a:lnTo>
                  <a:lnTo>
                    <a:pt x="57010" y="25781"/>
                  </a:lnTo>
                  <a:lnTo>
                    <a:pt x="49542" y="54825"/>
                  </a:lnTo>
                  <a:lnTo>
                    <a:pt x="64008" y="85737"/>
                  </a:lnTo>
                  <a:lnTo>
                    <a:pt x="93141" y="101447"/>
                  </a:lnTo>
                  <a:lnTo>
                    <a:pt x="122288" y="95948"/>
                  </a:lnTo>
                  <a:lnTo>
                    <a:pt x="142341" y="77470"/>
                  </a:lnTo>
                  <a:lnTo>
                    <a:pt x="144297" y="75679"/>
                  </a:lnTo>
                  <a:lnTo>
                    <a:pt x="152006" y="47078"/>
                  </a:lnTo>
                  <a:close/>
                </a:path>
                <a:path w="535939" h="621665">
                  <a:moveTo>
                    <a:pt x="280670" y="492747"/>
                  </a:moveTo>
                  <a:lnTo>
                    <a:pt x="280073" y="447243"/>
                  </a:lnTo>
                  <a:lnTo>
                    <a:pt x="273646" y="441693"/>
                  </a:lnTo>
                  <a:lnTo>
                    <a:pt x="264909" y="443699"/>
                  </a:lnTo>
                  <a:lnTo>
                    <a:pt x="260451" y="444728"/>
                  </a:lnTo>
                  <a:lnTo>
                    <a:pt x="256501" y="450367"/>
                  </a:lnTo>
                  <a:lnTo>
                    <a:pt x="257022" y="614019"/>
                  </a:lnTo>
                  <a:lnTo>
                    <a:pt x="260578" y="619239"/>
                  </a:lnTo>
                  <a:lnTo>
                    <a:pt x="267830" y="621220"/>
                  </a:lnTo>
                  <a:lnTo>
                    <a:pt x="275145" y="620356"/>
                  </a:lnTo>
                  <a:lnTo>
                    <a:pt x="278853" y="617054"/>
                  </a:lnTo>
                  <a:lnTo>
                    <a:pt x="279552" y="612686"/>
                  </a:lnTo>
                  <a:lnTo>
                    <a:pt x="279273" y="609777"/>
                  </a:lnTo>
                  <a:lnTo>
                    <a:pt x="280441" y="530237"/>
                  </a:lnTo>
                  <a:lnTo>
                    <a:pt x="280670" y="492747"/>
                  </a:lnTo>
                  <a:close/>
                </a:path>
                <a:path w="535939" h="621665">
                  <a:moveTo>
                    <a:pt x="535508" y="190969"/>
                  </a:moveTo>
                  <a:lnTo>
                    <a:pt x="528535" y="148869"/>
                  </a:lnTo>
                  <a:lnTo>
                    <a:pt x="501154" y="123863"/>
                  </a:lnTo>
                  <a:lnTo>
                    <a:pt x="462013" y="112534"/>
                  </a:lnTo>
                  <a:lnTo>
                    <a:pt x="419747" y="111429"/>
                  </a:lnTo>
                  <a:lnTo>
                    <a:pt x="413854" y="111975"/>
                  </a:lnTo>
                  <a:lnTo>
                    <a:pt x="405841" y="113017"/>
                  </a:lnTo>
                  <a:lnTo>
                    <a:pt x="398145" y="114541"/>
                  </a:lnTo>
                  <a:lnTo>
                    <a:pt x="393230" y="116497"/>
                  </a:lnTo>
                  <a:lnTo>
                    <a:pt x="387946" y="120713"/>
                  </a:lnTo>
                  <a:lnTo>
                    <a:pt x="388073" y="131559"/>
                  </a:lnTo>
                  <a:lnTo>
                    <a:pt x="393839" y="135521"/>
                  </a:lnTo>
                  <a:lnTo>
                    <a:pt x="401027" y="137033"/>
                  </a:lnTo>
                  <a:lnTo>
                    <a:pt x="411619" y="136321"/>
                  </a:lnTo>
                  <a:lnTo>
                    <a:pt x="422706" y="134797"/>
                  </a:lnTo>
                  <a:lnTo>
                    <a:pt x="431368" y="133870"/>
                  </a:lnTo>
                  <a:lnTo>
                    <a:pt x="453351" y="135178"/>
                  </a:lnTo>
                  <a:lnTo>
                    <a:pt x="479412" y="140804"/>
                  </a:lnTo>
                  <a:lnTo>
                    <a:pt x="501751" y="152069"/>
                  </a:lnTo>
                  <a:lnTo>
                    <a:pt x="512597" y="170294"/>
                  </a:lnTo>
                  <a:lnTo>
                    <a:pt x="512533" y="187579"/>
                  </a:lnTo>
                  <a:lnTo>
                    <a:pt x="514616" y="195554"/>
                  </a:lnTo>
                  <a:lnTo>
                    <a:pt x="521030" y="199910"/>
                  </a:lnTo>
                  <a:lnTo>
                    <a:pt x="528142" y="201231"/>
                  </a:lnTo>
                  <a:lnTo>
                    <a:pt x="534593" y="198691"/>
                  </a:lnTo>
                  <a:lnTo>
                    <a:pt x="535508" y="190969"/>
                  </a:lnTo>
                  <a:close/>
                </a:path>
              </a:pathLst>
            </a:custGeom>
            <a:solidFill>
              <a:schemeClr val="tx1"/>
            </a:solidFill>
          </p:spPr>
          <p:txBody>
            <a:bodyPr wrap="square" lIns="0" tIns="0" rIns="0" bIns="0" rtlCol="0"/>
            <a:lstStyle/>
            <a:p>
              <a:endParaRPr/>
            </a:p>
          </p:txBody>
        </p:sp>
        <p:sp>
          <p:nvSpPr>
            <p:cNvPr id="94" name="object 78">
              <a:extLst>
                <a:ext uri="{FF2B5EF4-FFF2-40B4-BE49-F238E27FC236}">
                  <a16:creationId xmlns:a16="http://schemas.microsoft.com/office/drawing/2014/main" id="{3BFDE4DA-D33A-6DFF-1836-A1C3FDD25C71}"/>
                </a:ext>
              </a:extLst>
            </p:cNvPr>
            <p:cNvSpPr/>
            <p:nvPr/>
          </p:nvSpPr>
          <p:spPr>
            <a:xfrm>
              <a:off x="3969601" y="7605648"/>
              <a:ext cx="334645" cy="158750"/>
            </a:xfrm>
            <a:custGeom>
              <a:avLst/>
              <a:gdLst/>
              <a:ahLst/>
              <a:cxnLst/>
              <a:rect l="l" t="t" r="r" b="b"/>
              <a:pathLst>
                <a:path w="334645" h="158750">
                  <a:moveTo>
                    <a:pt x="24041" y="14947"/>
                  </a:moveTo>
                  <a:lnTo>
                    <a:pt x="23825" y="6997"/>
                  </a:lnTo>
                  <a:lnTo>
                    <a:pt x="18008" y="0"/>
                  </a:lnTo>
                  <a:lnTo>
                    <a:pt x="9550" y="1638"/>
                  </a:lnTo>
                  <a:lnTo>
                    <a:pt x="4508" y="2616"/>
                  </a:lnTo>
                  <a:lnTo>
                    <a:pt x="0" y="7531"/>
                  </a:lnTo>
                  <a:lnTo>
                    <a:pt x="0" y="147523"/>
                  </a:lnTo>
                  <a:lnTo>
                    <a:pt x="4419" y="155397"/>
                  </a:lnTo>
                  <a:lnTo>
                    <a:pt x="12585" y="158242"/>
                  </a:lnTo>
                  <a:lnTo>
                    <a:pt x="20447" y="155168"/>
                  </a:lnTo>
                  <a:lnTo>
                    <a:pt x="23977" y="145300"/>
                  </a:lnTo>
                  <a:lnTo>
                    <a:pt x="24041" y="14947"/>
                  </a:lnTo>
                  <a:close/>
                </a:path>
                <a:path w="334645" h="158750">
                  <a:moveTo>
                    <a:pt x="79603" y="148386"/>
                  </a:moveTo>
                  <a:lnTo>
                    <a:pt x="79590" y="24739"/>
                  </a:lnTo>
                  <a:lnTo>
                    <a:pt x="75209" y="15786"/>
                  </a:lnTo>
                  <a:lnTo>
                    <a:pt x="67322" y="12776"/>
                  </a:lnTo>
                  <a:lnTo>
                    <a:pt x="59588" y="15748"/>
                  </a:lnTo>
                  <a:lnTo>
                    <a:pt x="55587" y="24752"/>
                  </a:lnTo>
                  <a:lnTo>
                    <a:pt x="55562" y="147523"/>
                  </a:lnTo>
                  <a:lnTo>
                    <a:pt x="58166" y="153873"/>
                  </a:lnTo>
                  <a:lnTo>
                    <a:pt x="63449" y="157607"/>
                  </a:lnTo>
                  <a:lnTo>
                    <a:pt x="69900" y="158242"/>
                  </a:lnTo>
                  <a:lnTo>
                    <a:pt x="75971" y="155308"/>
                  </a:lnTo>
                  <a:lnTo>
                    <a:pt x="78244" y="153238"/>
                  </a:lnTo>
                  <a:lnTo>
                    <a:pt x="79603" y="148386"/>
                  </a:lnTo>
                  <a:close/>
                </a:path>
                <a:path w="334645" h="158750">
                  <a:moveTo>
                    <a:pt x="279044" y="147548"/>
                  </a:moveTo>
                  <a:lnTo>
                    <a:pt x="278892" y="17551"/>
                  </a:lnTo>
                  <a:lnTo>
                    <a:pt x="273596" y="13055"/>
                  </a:lnTo>
                  <a:lnTo>
                    <a:pt x="268668" y="12814"/>
                  </a:lnTo>
                  <a:lnTo>
                    <a:pt x="260477" y="12420"/>
                  </a:lnTo>
                  <a:lnTo>
                    <a:pt x="256070" y="17132"/>
                  </a:lnTo>
                  <a:lnTo>
                    <a:pt x="256082" y="147523"/>
                  </a:lnTo>
                  <a:lnTo>
                    <a:pt x="260311" y="155549"/>
                  </a:lnTo>
                  <a:lnTo>
                    <a:pt x="268135" y="158267"/>
                  </a:lnTo>
                  <a:lnTo>
                    <a:pt x="275666" y="155625"/>
                  </a:lnTo>
                  <a:lnTo>
                    <a:pt x="279044" y="147548"/>
                  </a:lnTo>
                  <a:close/>
                </a:path>
                <a:path w="334645" h="158750">
                  <a:moveTo>
                    <a:pt x="334606" y="10401"/>
                  </a:moveTo>
                  <a:lnTo>
                    <a:pt x="333629" y="6692"/>
                  </a:lnTo>
                  <a:lnTo>
                    <a:pt x="332054" y="5003"/>
                  </a:lnTo>
                  <a:lnTo>
                    <a:pt x="326263" y="1765"/>
                  </a:lnTo>
                  <a:lnTo>
                    <a:pt x="319760" y="2133"/>
                  </a:lnTo>
                  <a:lnTo>
                    <a:pt x="314299" y="5600"/>
                  </a:lnTo>
                  <a:lnTo>
                    <a:pt x="311658" y="11709"/>
                  </a:lnTo>
                  <a:lnTo>
                    <a:pt x="311658" y="147523"/>
                  </a:lnTo>
                  <a:lnTo>
                    <a:pt x="315772" y="155702"/>
                  </a:lnTo>
                  <a:lnTo>
                    <a:pt x="323202" y="158457"/>
                  </a:lnTo>
                  <a:lnTo>
                    <a:pt x="330606" y="155994"/>
                  </a:lnTo>
                  <a:lnTo>
                    <a:pt x="334594" y="148602"/>
                  </a:lnTo>
                  <a:lnTo>
                    <a:pt x="334606" y="10401"/>
                  </a:lnTo>
                  <a:close/>
                </a:path>
              </a:pathLst>
            </a:custGeom>
            <a:solidFill>
              <a:srgbClr val="004F38"/>
            </a:solidFill>
          </p:spPr>
          <p:txBody>
            <a:bodyPr wrap="square" lIns="0" tIns="0" rIns="0" bIns="0" rtlCol="0"/>
            <a:lstStyle/>
            <a:p>
              <a:endParaRPr/>
            </a:p>
          </p:txBody>
        </p:sp>
      </p:grpSp>
      <p:grpSp>
        <p:nvGrpSpPr>
          <p:cNvPr id="95" name="object 35">
            <a:extLst>
              <a:ext uri="{FF2B5EF4-FFF2-40B4-BE49-F238E27FC236}">
                <a16:creationId xmlns:a16="http://schemas.microsoft.com/office/drawing/2014/main" id="{5590BBF6-6CE8-DDF9-39DB-E5063E2043EB}"/>
              </a:ext>
            </a:extLst>
          </p:cNvPr>
          <p:cNvGrpSpPr/>
          <p:nvPr/>
        </p:nvGrpSpPr>
        <p:grpSpPr>
          <a:xfrm>
            <a:off x="-9042338" y="5784968"/>
            <a:ext cx="609600" cy="441324"/>
            <a:chOff x="3817620" y="945208"/>
            <a:chExt cx="609600" cy="441325"/>
          </a:xfrm>
        </p:grpSpPr>
        <p:sp>
          <p:nvSpPr>
            <p:cNvPr id="96" name="object 36">
              <a:extLst>
                <a:ext uri="{FF2B5EF4-FFF2-40B4-BE49-F238E27FC236}">
                  <a16:creationId xmlns:a16="http://schemas.microsoft.com/office/drawing/2014/main" id="{C16C6D3F-2463-E143-63CB-9B35E3A2F8D2}"/>
                </a:ext>
              </a:extLst>
            </p:cNvPr>
            <p:cNvSpPr/>
            <p:nvPr/>
          </p:nvSpPr>
          <p:spPr>
            <a:xfrm>
              <a:off x="3817620" y="1130712"/>
              <a:ext cx="357505" cy="255904"/>
            </a:xfrm>
            <a:custGeom>
              <a:avLst/>
              <a:gdLst/>
              <a:ahLst/>
              <a:cxnLst/>
              <a:rect l="l" t="t" r="r" b="b"/>
              <a:pathLst>
                <a:path w="357504" h="255905">
                  <a:moveTo>
                    <a:pt x="102450" y="0"/>
                  </a:moveTo>
                  <a:lnTo>
                    <a:pt x="66158" y="88"/>
                  </a:lnTo>
                  <a:lnTo>
                    <a:pt x="34499" y="9145"/>
                  </a:lnTo>
                  <a:lnTo>
                    <a:pt x="11203" y="29701"/>
                  </a:lnTo>
                  <a:lnTo>
                    <a:pt x="0" y="64287"/>
                  </a:lnTo>
                  <a:lnTo>
                    <a:pt x="0" y="255727"/>
                  </a:lnTo>
                  <a:lnTo>
                    <a:pt x="170865" y="255727"/>
                  </a:lnTo>
                  <a:lnTo>
                    <a:pt x="173202" y="158851"/>
                  </a:lnTo>
                  <a:lnTo>
                    <a:pt x="181318" y="162767"/>
                  </a:lnTo>
                  <a:lnTo>
                    <a:pt x="188979" y="165998"/>
                  </a:lnTo>
                  <a:lnTo>
                    <a:pt x="196959" y="168367"/>
                  </a:lnTo>
                  <a:lnTo>
                    <a:pt x="206032" y="169697"/>
                  </a:lnTo>
                  <a:lnTo>
                    <a:pt x="220721" y="170314"/>
                  </a:lnTo>
                  <a:lnTo>
                    <a:pt x="323900" y="169862"/>
                  </a:lnTo>
                  <a:lnTo>
                    <a:pt x="345229" y="160535"/>
                  </a:lnTo>
                  <a:lnTo>
                    <a:pt x="357209" y="139703"/>
                  </a:lnTo>
                  <a:lnTo>
                    <a:pt x="353811" y="117941"/>
                  </a:lnTo>
                  <a:lnTo>
                    <a:pt x="329006" y="105829"/>
                  </a:lnTo>
                  <a:lnTo>
                    <a:pt x="301044" y="105441"/>
                  </a:lnTo>
                  <a:lnTo>
                    <a:pt x="266028" y="106621"/>
                  </a:lnTo>
                  <a:lnTo>
                    <a:pt x="232367" y="106370"/>
                  </a:lnTo>
                  <a:lnTo>
                    <a:pt x="193973" y="89288"/>
                  </a:lnTo>
                  <a:lnTo>
                    <a:pt x="163558" y="49254"/>
                  </a:lnTo>
                  <a:lnTo>
                    <a:pt x="151498" y="26442"/>
                  </a:lnTo>
                  <a:lnTo>
                    <a:pt x="134313" y="9091"/>
                  </a:lnTo>
                  <a:lnTo>
                    <a:pt x="102450" y="0"/>
                  </a:lnTo>
                  <a:close/>
                </a:path>
              </a:pathLst>
            </a:custGeom>
            <a:solidFill>
              <a:srgbClr val="004F38"/>
            </a:solidFill>
          </p:spPr>
          <p:txBody>
            <a:bodyPr wrap="square" lIns="0" tIns="0" rIns="0" bIns="0" rtlCol="0"/>
            <a:lstStyle/>
            <a:p>
              <a:endParaRPr/>
            </a:p>
          </p:txBody>
        </p:sp>
        <p:pic>
          <p:nvPicPr>
            <p:cNvPr id="97" name="object 37">
              <a:extLst>
                <a:ext uri="{FF2B5EF4-FFF2-40B4-BE49-F238E27FC236}">
                  <a16:creationId xmlns:a16="http://schemas.microsoft.com/office/drawing/2014/main" id="{15D38137-033F-30C8-0679-7AC1AF045E6B}"/>
                </a:ext>
              </a:extLst>
            </p:cNvPr>
            <p:cNvPicPr/>
            <p:nvPr/>
          </p:nvPicPr>
          <p:blipFill>
            <a:blip r:embed="rId26" cstate="print"/>
            <a:stretch>
              <a:fillRect/>
            </a:stretch>
          </p:blipFill>
          <p:spPr>
            <a:xfrm>
              <a:off x="3859804" y="945208"/>
              <a:ext cx="171431" cy="175813"/>
            </a:xfrm>
            <a:prstGeom prst="rect">
              <a:avLst/>
            </a:prstGeom>
          </p:spPr>
        </p:pic>
        <p:sp>
          <p:nvSpPr>
            <p:cNvPr id="98" name="object 38">
              <a:extLst>
                <a:ext uri="{FF2B5EF4-FFF2-40B4-BE49-F238E27FC236}">
                  <a16:creationId xmlns:a16="http://schemas.microsoft.com/office/drawing/2014/main" id="{AE1899B2-0185-321A-6E9B-AADAC7607B1A}"/>
                </a:ext>
              </a:extLst>
            </p:cNvPr>
            <p:cNvSpPr/>
            <p:nvPr/>
          </p:nvSpPr>
          <p:spPr>
            <a:xfrm>
              <a:off x="4024752" y="1326473"/>
              <a:ext cx="400685" cy="60325"/>
            </a:xfrm>
            <a:custGeom>
              <a:avLst/>
              <a:gdLst/>
              <a:ahLst/>
              <a:cxnLst/>
              <a:rect l="l" t="t" r="r" b="b"/>
              <a:pathLst>
                <a:path w="400685" h="60325">
                  <a:moveTo>
                    <a:pt x="400143" y="0"/>
                  </a:moveTo>
                  <a:lnTo>
                    <a:pt x="11485" y="0"/>
                  </a:lnTo>
                  <a:lnTo>
                    <a:pt x="3852" y="10198"/>
                  </a:lnTo>
                  <a:lnTo>
                    <a:pt x="2455" y="14465"/>
                  </a:lnTo>
                  <a:lnTo>
                    <a:pt x="0" y="27651"/>
                  </a:lnTo>
                  <a:lnTo>
                    <a:pt x="1420" y="40198"/>
                  </a:lnTo>
                  <a:lnTo>
                    <a:pt x="6956" y="51255"/>
                  </a:lnTo>
                  <a:lnTo>
                    <a:pt x="16844" y="59969"/>
                  </a:lnTo>
                  <a:lnTo>
                    <a:pt x="400143" y="59969"/>
                  </a:lnTo>
                  <a:lnTo>
                    <a:pt x="400143" y="0"/>
                  </a:lnTo>
                  <a:close/>
                </a:path>
              </a:pathLst>
            </a:custGeom>
            <a:solidFill>
              <a:srgbClr val="004F38"/>
            </a:solidFill>
          </p:spPr>
          <p:txBody>
            <a:bodyPr wrap="square" lIns="0" tIns="0" rIns="0" bIns="0" rtlCol="0"/>
            <a:lstStyle/>
            <a:p>
              <a:endParaRPr/>
            </a:p>
          </p:txBody>
        </p:sp>
        <p:pic>
          <p:nvPicPr>
            <p:cNvPr id="99" name="object 39">
              <a:extLst>
                <a:ext uri="{FF2B5EF4-FFF2-40B4-BE49-F238E27FC236}">
                  <a16:creationId xmlns:a16="http://schemas.microsoft.com/office/drawing/2014/main" id="{939D6547-E1C9-3064-2ABB-9C8C620A5510}"/>
                </a:ext>
              </a:extLst>
            </p:cNvPr>
            <p:cNvPicPr/>
            <p:nvPr/>
          </p:nvPicPr>
          <p:blipFill>
            <a:blip r:embed="rId27" cstate="print">
              <a:biLevel thresh="50000"/>
            </a:blip>
            <a:stretch>
              <a:fillRect/>
            </a:stretch>
          </p:blipFill>
          <p:spPr>
            <a:xfrm>
              <a:off x="4097925" y="987302"/>
              <a:ext cx="329280" cy="313900"/>
            </a:xfrm>
            <a:prstGeom prst="rect">
              <a:avLst/>
            </a:prstGeom>
          </p:spPr>
        </p:pic>
      </p:grpSp>
      <p:grpSp>
        <p:nvGrpSpPr>
          <p:cNvPr id="100" name="object 32">
            <a:extLst>
              <a:ext uri="{FF2B5EF4-FFF2-40B4-BE49-F238E27FC236}">
                <a16:creationId xmlns:a16="http://schemas.microsoft.com/office/drawing/2014/main" id="{A70C9911-F509-7A88-EB23-724F7E5D8B75}"/>
              </a:ext>
            </a:extLst>
          </p:cNvPr>
          <p:cNvGrpSpPr/>
          <p:nvPr/>
        </p:nvGrpSpPr>
        <p:grpSpPr>
          <a:xfrm>
            <a:off x="-9084114" y="6357561"/>
            <a:ext cx="496571" cy="488949"/>
            <a:chOff x="490923" y="2963165"/>
            <a:chExt cx="496570" cy="488950"/>
          </a:xfrm>
        </p:grpSpPr>
        <p:sp>
          <p:nvSpPr>
            <p:cNvPr id="101" name="object 33">
              <a:extLst>
                <a:ext uri="{FF2B5EF4-FFF2-40B4-BE49-F238E27FC236}">
                  <a16:creationId xmlns:a16="http://schemas.microsoft.com/office/drawing/2014/main" id="{6C8D3F49-7E12-C080-0785-21BB95EAEA97}"/>
                </a:ext>
              </a:extLst>
            </p:cNvPr>
            <p:cNvSpPr/>
            <p:nvPr/>
          </p:nvSpPr>
          <p:spPr>
            <a:xfrm>
              <a:off x="490923" y="2963165"/>
              <a:ext cx="496570" cy="488950"/>
            </a:xfrm>
            <a:custGeom>
              <a:avLst/>
              <a:gdLst/>
              <a:ahLst/>
              <a:cxnLst/>
              <a:rect l="l" t="t" r="r" b="b"/>
              <a:pathLst>
                <a:path w="496569" h="488950">
                  <a:moveTo>
                    <a:pt x="233235" y="0"/>
                  </a:moveTo>
                  <a:lnTo>
                    <a:pt x="189831" y="6275"/>
                  </a:lnTo>
                  <a:lnTo>
                    <a:pt x="148895" y="18978"/>
                  </a:lnTo>
                  <a:lnTo>
                    <a:pt x="112869" y="37098"/>
                  </a:lnTo>
                  <a:lnTo>
                    <a:pt x="81774" y="59934"/>
                  </a:lnTo>
                  <a:lnTo>
                    <a:pt x="34466" y="116950"/>
                  </a:lnTo>
                  <a:lnTo>
                    <a:pt x="7148" y="184417"/>
                  </a:lnTo>
                  <a:lnTo>
                    <a:pt x="0" y="256726"/>
                  </a:lnTo>
                  <a:lnTo>
                    <a:pt x="4044" y="292943"/>
                  </a:lnTo>
                  <a:lnTo>
                    <a:pt x="27480" y="361997"/>
                  </a:lnTo>
                  <a:lnTo>
                    <a:pt x="71528" y="421870"/>
                  </a:lnTo>
                  <a:lnTo>
                    <a:pt x="101337" y="446611"/>
                  </a:lnTo>
                  <a:lnTo>
                    <a:pt x="136365" y="466953"/>
                  </a:lnTo>
                  <a:lnTo>
                    <a:pt x="176635" y="482195"/>
                  </a:lnTo>
                  <a:lnTo>
                    <a:pt x="204601" y="488736"/>
                  </a:lnTo>
                  <a:lnTo>
                    <a:pt x="206417" y="488037"/>
                  </a:lnTo>
                  <a:lnTo>
                    <a:pt x="206417" y="409386"/>
                  </a:lnTo>
                  <a:lnTo>
                    <a:pt x="194609" y="374305"/>
                  </a:lnTo>
                  <a:lnTo>
                    <a:pt x="167266" y="331857"/>
                  </a:lnTo>
                  <a:lnTo>
                    <a:pt x="136508" y="289741"/>
                  </a:lnTo>
                  <a:lnTo>
                    <a:pt x="114456" y="255653"/>
                  </a:lnTo>
                  <a:lnTo>
                    <a:pt x="111348" y="241753"/>
                  </a:lnTo>
                  <a:lnTo>
                    <a:pt x="116444" y="229697"/>
                  </a:lnTo>
                  <a:lnTo>
                    <a:pt x="127340" y="222770"/>
                  </a:lnTo>
                  <a:lnTo>
                    <a:pt x="141634" y="224258"/>
                  </a:lnTo>
                  <a:lnTo>
                    <a:pt x="152836" y="234767"/>
                  </a:lnTo>
                  <a:lnTo>
                    <a:pt x="176321" y="268387"/>
                  </a:lnTo>
                  <a:lnTo>
                    <a:pt x="184522" y="275731"/>
                  </a:lnTo>
                  <a:lnTo>
                    <a:pt x="187837" y="275871"/>
                  </a:lnTo>
                  <a:lnTo>
                    <a:pt x="191990" y="272785"/>
                  </a:lnTo>
                  <a:lnTo>
                    <a:pt x="191444" y="269140"/>
                  </a:lnTo>
                  <a:lnTo>
                    <a:pt x="191698" y="136527"/>
                  </a:lnTo>
                  <a:lnTo>
                    <a:pt x="195630" y="129463"/>
                  </a:lnTo>
                  <a:lnTo>
                    <a:pt x="201897" y="125081"/>
                  </a:lnTo>
                  <a:lnTo>
                    <a:pt x="209377" y="124104"/>
                  </a:lnTo>
                  <a:lnTo>
                    <a:pt x="216945" y="127256"/>
                  </a:lnTo>
                  <a:lnTo>
                    <a:pt x="218393" y="128348"/>
                  </a:lnTo>
                  <a:lnTo>
                    <a:pt x="223003" y="135231"/>
                  </a:lnTo>
                  <a:lnTo>
                    <a:pt x="223003" y="248299"/>
                  </a:lnTo>
                  <a:lnTo>
                    <a:pt x="235055" y="248299"/>
                  </a:lnTo>
                  <a:lnTo>
                    <a:pt x="235055" y="121249"/>
                  </a:lnTo>
                  <a:lnTo>
                    <a:pt x="237507" y="115128"/>
                  </a:lnTo>
                  <a:lnTo>
                    <a:pt x="243512" y="110895"/>
                  </a:lnTo>
                  <a:lnTo>
                    <a:pt x="251048" y="109401"/>
                  </a:lnTo>
                  <a:lnTo>
                    <a:pt x="258093" y="111495"/>
                  </a:lnTo>
                  <a:lnTo>
                    <a:pt x="263694" y="117832"/>
                  </a:lnTo>
                  <a:lnTo>
                    <a:pt x="263694" y="247283"/>
                  </a:lnTo>
                  <a:lnTo>
                    <a:pt x="269434" y="249404"/>
                  </a:lnTo>
                  <a:lnTo>
                    <a:pt x="272609" y="248909"/>
                  </a:lnTo>
                  <a:lnTo>
                    <a:pt x="278324" y="244553"/>
                  </a:lnTo>
                  <a:lnTo>
                    <a:pt x="278680" y="243626"/>
                  </a:lnTo>
                  <a:lnTo>
                    <a:pt x="277143" y="239943"/>
                  </a:lnTo>
                  <a:lnTo>
                    <a:pt x="276779" y="214349"/>
                  </a:lnTo>
                  <a:lnTo>
                    <a:pt x="275964" y="188512"/>
                  </a:lnTo>
                  <a:lnTo>
                    <a:pt x="275799" y="163055"/>
                  </a:lnTo>
                  <a:lnTo>
                    <a:pt x="277359" y="140756"/>
                  </a:lnTo>
                  <a:lnTo>
                    <a:pt x="282419" y="131793"/>
                  </a:lnTo>
                  <a:lnTo>
                    <a:pt x="291486" y="129499"/>
                  </a:lnTo>
                  <a:lnTo>
                    <a:pt x="300589" y="133589"/>
                  </a:lnTo>
                  <a:lnTo>
                    <a:pt x="305756" y="143778"/>
                  </a:lnTo>
                  <a:lnTo>
                    <a:pt x="307258" y="168542"/>
                  </a:lnTo>
                  <a:lnTo>
                    <a:pt x="306418" y="195332"/>
                  </a:lnTo>
                  <a:lnTo>
                    <a:pt x="305104" y="222311"/>
                  </a:lnTo>
                  <a:lnTo>
                    <a:pt x="305185" y="247639"/>
                  </a:lnTo>
                  <a:lnTo>
                    <a:pt x="306683" y="258878"/>
                  </a:lnTo>
                  <a:lnTo>
                    <a:pt x="317948" y="253519"/>
                  </a:lnTo>
                  <a:lnTo>
                    <a:pt x="317948" y="175071"/>
                  </a:lnTo>
                  <a:lnTo>
                    <a:pt x="323143" y="169394"/>
                  </a:lnTo>
                  <a:lnTo>
                    <a:pt x="324921" y="168467"/>
                  </a:lnTo>
                  <a:lnTo>
                    <a:pt x="331983" y="166487"/>
                  </a:lnTo>
                  <a:lnTo>
                    <a:pt x="338216" y="167789"/>
                  </a:lnTo>
                  <a:lnTo>
                    <a:pt x="343132" y="171894"/>
                  </a:lnTo>
                  <a:lnTo>
                    <a:pt x="346244" y="178322"/>
                  </a:lnTo>
                  <a:lnTo>
                    <a:pt x="345749" y="214788"/>
                  </a:lnTo>
                  <a:lnTo>
                    <a:pt x="347441" y="254564"/>
                  </a:lnTo>
                  <a:lnTo>
                    <a:pt x="347022" y="293744"/>
                  </a:lnTo>
                  <a:lnTo>
                    <a:pt x="340199" y="328424"/>
                  </a:lnTo>
                  <a:lnTo>
                    <a:pt x="331864" y="344929"/>
                  </a:lnTo>
                  <a:lnTo>
                    <a:pt x="321490" y="361434"/>
                  </a:lnTo>
                  <a:lnTo>
                    <a:pt x="312647" y="378316"/>
                  </a:lnTo>
                  <a:lnTo>
                    <a:pt x="308906" y="395950"/>
                  </a:lnTo>
                  <a:lnTo>
                    <a:pt x="308906" y="483287"/>
                  </a:lnTo>
                  <a:lnTo>
                    <a:pt x="337529" y="475242"/>
                  </a:lnTo>
                  <a:lnTo>
                    <a:pt x="391813" y="446554"/>
                  </a:lnTo>
                  <a:lnTo>
                    <a:pt x="444665" y="397148"/>
                  </a:lnTo>
                  <a:lnTo>
                    <a:pt x="467224" y="363849"/>
                  </a:lnTo>
                  <a:lnTo>
                    <a:pt x="483184" y="328822"/>
                  </a:lnTo>
                  <a:lnTo>
                    <a:pt x="496564" y="256075"/>
                  </a:lnTo>
                  <a:lnTo>
                    <a:pt x="494613" y="219604"/>
                  </a:lnTo>
                  <a:lnTo>
                    <a:pt x="475002" y="149586"/>
                  </a:lnTo>
                  <a:lnTo>
                    <a:pt x="436542" y="87625"/>
                  </a:lnTo>
                  <a:lnTo>
                    <a:pt x="381750" y="38713"/>
                  </a:lnTo>
                  <a:lnTo>
                    <a:pt x="313143" y="7841"/>
                  </a:lnTo>
                  <a:lnTo>
                    <a:pt x="274444" y="729"/>
                  </a:lnTo>
                  <a:lnTo>
                    <a:pt x="233235" y="0"/>
                  </a:lnTo>
                  <a:close/>
                </a:path>
              </a:pathLst>
            </a:custGeom>
            <a:solidFill>
              <a:srgbClr val="004F38"/>
            </a:solidFill>
          </p:spPr>
          <p:txBody>
            <a:bodyPr wrap="square" lIns="0" tIns="0" rIns="0" bIns="0" rtlCol="0"/>
            <a:lstStyle/>
            <a:p>
              <a:endParaRPr/>
            </a:p>
          </p:txBody>
        </p:sp>
        <p:pic>
          <p:nvPicPr>
            <p:cNvPr id="102" name="object 34">
              <a:extLst>
                <a:ext uri="{FF2B5EF4-FFF2-40B4-BE49-F238E27FC236}">
                  <a16:creationId xmlns:a16="http://schemas.microsoft.com/office/drawing/2014/main" id="{21E92F94-33B5-982F-86E6-0DB78505F226}"/>
                </a:ext>
              </a:extLst>
            </p:cNvPr>
            <p:cNvPicPr/>
            <p:nvPr/>
          </p:nvPicPr>
          <p:blipFill>
            <a:blip r:embed="rId28" cstate="print">
              <a:biLevel thresh="50000"/>
            </a:blip>
            <a:stretch>
              <a:fillRect/>
            </a:stretch>
          </p:blipFill>
          <p:spPr>
            <a:xfrm>
              <a:off x="693151" y="3236791"/>
              <a:ext cx="101492" cy="95244"/>
            </a:xfrm>
            <a:prstGeom prst="rect">
              <a:avLst/>
            </a:prstGeom>
          </p:spPr>
        </p:pic>
      </p:grpSp>
      <p:pic>
        <p:nvPicPr>
          <p:cNvPr id="103" name="object 48" descr="ServSafe logo">
            <a:extLst>
              <a:ext uri="{FF2B5EF4-FFF2-40B4-BE49-F238E27FC236}">
                <a16:creationId xmlns:a16="http://schemas.microsoft.com/office/drawing/2014/main" id="{817E2F86-053E-217C-F23A-C7F2F7AABABB}"/>
              </a:ext>
            </a:extLst>
          </p:cNvPr>
          <p:cNvPicPr/>
          <p:nvPr/>
        </p:nvPicPr>
        <p:blipFill>
          <a:blip r:embed="rId29" cstate="print"/>
          <a:stretch>
            <a:fillRect/>
          </a:stretch>
        </p:blipFill>
        <p:spPr>
          <a:xfrm>
            <a:off x="-9167446" y="6992745"/>
            <a:ext cx="787177" cy="367339"/>
          </a:xfrm>
          <a:prstGeom prst="rect">
            <a:avLst/>
          </a:prstGeom>
        </p:spPr>
      </p:pic>
      <p:grpSp>
        <p:nvGrpSpPr>
          <p:cNvPr id="104" name="object 24">
            <a:extLst>
              <a:ext uri="{FF2B5EF4-FFF2-40B4-BE49-F238E27FC236}">
                <a16:creationId xmlns:a16="http://schemas.microsoft.com/office/drawing/2014/main" id="{A168DCA4-43BB-7AB7-EA0B-D4092F462328}"/>
              </a:ext>
            </a:extLst>
          </p:cNvPr>
          <p:cNvGrpSpPr/>
          <p:nvPr/>
        </p:nvGrpSpPr>
        <p:grpSpPr>
          <a:xfrm>
            <a:off x="-8388750" y="6248341"/>
            <a:ext cx="493396" cy="544196"/>
            <a:chOff x="493907" y="1554516"/>
            <a:chExt cx="493395" cy="544195"/>
          </a:xfrm>
          <a:solidFill>
            <a:schemeClr val="tx1"/>
          </a:solidFill>
        </p:grpSpPr>
        <p:sp>
          <p:nvSpPr>
            <p:cNvPr id="105" name="object 25">
              <a:extLst>
                <a:ext uri="{FF2B5EF4-FFF2-40B4-BE49-F238E27FC236}">
                  <a16:creationId xmlns:a16="http://schemas.microsoft.com/office/drawing/2014/main" id="{A17BB1A3-8CA6-C8A4-3FA4-98CCD6543662}"/>
                </a:ext>
              </a:extLst>
            </p:cNvPr>
            <p:cNvSpPr/>
            <p:nvPr/>
          </p:nvSpPr>
          <p:spPr>
            <a:xfrm>
              <a:off x="595941" y="1679740"/>
              <a:ext cx="290830" cy="290830"/>
            </a:xfrm>
            <a:custGeom>
              <a:avLst/>
              <a:gdLst/>
              <a:ahLst/>
              <a:cxnLst/>
              <a:rect l="l" t="t" r="r" b="b"/>
              <a:pathLst>
                <a:path w="290830" h="290830">
                  <a:moveTo>
                    <a:pt x="163111" y="0"/>
                  </a:moveTo>
                  <a:lnTo>
                    <a:pt x="118046" y="1712"/>
                  </a:lnTo>
                  <a:lnTo>
                    <a:pt x="75566" y="16610"/>
                  </a:lnTo>
                  <a:lnTo>
                    <a:pt x="40684" y="42823"/>
                  </a:lnTo>
                  <a:lnTo>
                    <a:pt x="15237" y="77849"/>
                  </a:lnTo>
                  <a:lnTo>
                    <a:pt x="1063" y="119183"/>
                  </a:lnTo>
                  <a:lnTo>
                    <a:pt x="332" y="150206"/>
                  </a:lnTo>
                  <a:lnTo>
                    <a:pt x="262" y="153179"/>
                  </a:lnTo>
                  <a:lnTo>
                    <a:pt x="144" y="158189"/>
                  </a:lnTo>
                  <a:lnTo>
                    <a:pt x="83" y="160768"/>
                  </a:lnTo>
                  <a:lnTo>
                    <a:pt x="0" y="164323"/>
                  </a:lnTo>
                  <a:lnTo>
                    <a:pt x="11632" y="205668"/>
                  </a:lnTo>
                  <a:lnTo>
                    <a:pt x="33225" y="239715"/>
                  </a:lnTo>
                  <a:lnTo>
                    <a:pt x="62551" y="265713"/>
                  </a:lnTo>
                  <a:lnTo>
                    <a:pt x="97383" y="282913"/>
                  </a:lnTo>
                  <a:lnTo>
                    <a:pt x="135494" y="290562"/>
                  </a:lnTo>
                  <a:lnTo>
                    <a:pt x="174657" y="287910"/>
                  </a:lnTo>
                  <a:lnTo>
                    <a:pt x="212645" y="274207"/>
                  </a:lnTo>
                  <a:lnTo>
                    <a:pt x="247230" y="248702"/>
                  </a:lnTo>
                  <a:lnTo>
                    <a:pt x="249817" y="245287"/>
                  </a:lnTo>
                  <a:lnTo>
                    <a:pt x="155305" y="245287"/>
                  </a:lnTo>
                  <a:lnTo>
                    <a:pt x="145919" y="244687"/>
                  </a:lnTo>
                  <a:lnTo>
                    <a:pt x="142172" y="244486"/>
                  </a:lnTo>
                  <a:lnTo>
                    <a:pt x="129616" y="244486"/>
                  </a:lnTo>
                  <a:lnTo>
                    <a:pt x="129616" y="224902"/>
                  </a:lnTo>
                  <a:lnTo>
                    <a:pt x="91715" y="202086"/>
                  </a:lnTo>
                  <a:lnTo>
                    <a:pt x="86529" y="195527"/>
                  </a:lnTo>
                  <a:lnTo>
                    <a:pt x="85077" y="195527"/>
                  </a:lnTo>
                  <a:lnTo>
                    <a:pt x="85615" y="194482"/>
                  </a:lnTo>
                  <a:lnTo>
                    <a:pt x="85704" y="194308"/>
                  </a:lnTo>
                  <a:lnTo>
                    <a:pt x="86045" y="194308"/>
                  </a:lnTo>
                  <a:lnTo>
                    <a:pt x="86740" y="193432"/>
                  </a:lnTo>
                  <a:lnTo>
                    <a:pt x="91364" y="189518"/>
                  </a:lnTo>
                  <a:lnTo>
                    <a:pt x="105075" y="180851"/>
                  </a:lnTo>
                  <a:lnTo>
                    <a:pt x="110299" y="176566"/>
                  </a:lnTo>
                  <a:lnTo>
                    <a:pt x="111874" y="176350"/>
                  </a:lnTo>
                  <a:lnTo>
                    <a:pt x="174666" y="176350"/>
                  </a:lnTo>
                  <a:lnTo>
                    <a:pt x="172478" y="172375"/>
                  </a:lnTo>
                  <a:lnTo>
                    <a:pt x="163295" y="167260"/>
                  </a:lnTo>
                  <a:lnTo>
                    <a:pt x="149472" y="163591"/>
                  </a:lnTo>
                  <a:lnTo>
                    <a:pt x="134859" y="160768"/>
                  </a:lnTo>
                  <a:lnTo>
                    <a:pt x="123304" y="158189"/>
                  </a:lnTo>
                  <a:lnTo>
                    <a:pt x="106445" y="150206"/>
                  </a:lnTo>
                  <a:lnTo>
                    <a:pt x="94059" y="137985"/>
                  </a:lnTo>
                  <a:lnTo>
                    <a:pt x="87621" y="122147"/>
                  </a:lnTo>
                  <a:lnTo>
                    <a:pt x="88317" y="108857"/>
                  </a:lnTo>
                  <a:lnTo>
                    <a:pt x="88374" y="107770"/>
                  </a:lnTo>
                  <a:lnTo>
                    <a:pt x="88450" y="106322"/>
                  </a:lnTo>
                  <a:lnTo>
                    <a:pt x="88508" y="105219"/>
                  </a:lnTo>
                  <a:lnTo>
                    <a:pt x="116332" y="71871"/>
                  </a:lnTo>
                  <a:lnTo>
                    <a:pt x="129616" y="66203"/>
                  </a:lnTo>
                  <a:lnTo>
                    <a:pt x="129616" y="45413"/>
                  </a:lnTo>
                  <a:lnTo>
                    <a:pt x="249715" y="45413"/>
                  </a:lnTo>
                  <a:lnTo>
                    <a:pt x="237170" y="31759"/>
                  </a:lnTo>
                  <a:lnTo>
                    <a:pt x="203206" y="10755"/>
                  </a:lnTo>
                  <a:lnTo>
                    <a:pt x="163111" y="0"/>
                  </a:lnTo>
                  <a:close/>
                </a:path>
                <a:path w="290830" h="290830">
                  <a:moveTo>
                    <a:pt x="145014" y="96916"/>
                  </a:moveTo>
                  <a:lnTo>
                    <a:pt x="130901" y="99471"/>
                  </a:lnTo>
                  <a:lnTo>
                    <a:pt x="131090" y="99471"/>
                  </a:lnTo>
                  <a:lnTo>
                    <a:pt x="120789" y="107770"/>
                  </a:lnTo>
                  <a:lnTo>
                    <a:pt x="120427" y="119183"/>
                  </a:lnTo>
                  <a:lnTo>
                    <a:pt x="120376" y="120789"/>
                  </a:lnTo>
                  <a:lnTo>
                    <a:pt x="134270" y="128473"/>
                  </a:lnTo>
                  <a:lnTo>
                    <a:pt x="153079" y="132739"/>
                  </a:lnTo>
                  <a:lnTo>
                    <a:pt x="167411" y="135507"/>
                  </a:lnTo>
                  <a:lnTo>
                    <a:pt x="184090" y="142553"/>
                  </a:lnTo>
                  <a:lnTo>
                    <a:pt x="197386" y="153179"/>
                  </a:lnTo>
                  <a:lnTo>
                    <a:pt x="205734" y="167529"/>
                  </a:lnTo>
                  <a:lnTo>
                    <a:pt x="207516" y="185227"/>
                  </a:lnTo>
                  <a:lnTo>
                    <a:pt x="207568" y="185748"/>
                  </a:lnTo>
                  <a:lnTo>
                    <a:pt x="202413" y="201244"/>
                  </a:lnTo>
                  <a:lnTo>
                    <a:pt x="191503" y="214207"/>
                  </a:lnTo>
                  <a:lnTo>
                    <a:pt x="177011" y="223215"/>
                  </a:lnTo>
                  <a:lnTo>
                    <a:pt x="161112" y="226845"/>
                  </a:lnTo>
                  <a:lnTo>
                    <a:pt x="160401" y="231011"/>
                  </a:lnTo>
                  <a:lnTo>
                    <a:pt x="162648" y="242542"/>
                  </a:lnTo>
                  <a:lnTo>
                    <a:pt x="159918" y="245146"/>
                  </a:lnTo>
                  <a:lnTo>
                    <a:pt x="155305" y="245287"/>
                  </a:lnTo>
                  <a:lnTo>
                    <a:pt x="249817" y="245287"/>
                  </a:lnTo>
                  <a:lnTo>
                    <a:pt x="274418" y="212819"/>
                  </a:lnTo>
                  <a:lnTo>
                    <a:pt x="288513" y="173867"/>
                  </a:lnTo>
                  <a:lnTo>
                    <a:pt x="290596" y="135507"/>
                  </a:lnTo>
                  <a:lnTo>
                    <a:pt x="290675" y="134065"/>
                  </a:lnTo>
                  <a:lnTo>
                    <a:pt x="286076" y="113536"/>
                  </a:lnTo>
                  <a:lnTo>
                    <a:pt x="175042" y="113536"/>
                  </a:lnTo>
                  <a:lnTo>
                    <a:pt x="172211" y="107770"/>
                  </a:lnTo>
                  <a:lnTo>
                    <a:pt x="170764" y="106322"/>
                  </a:lnTo>
                  <a:lnTo>
                    <a:pt x="159265" y="99471"/>
                  </a:lnTo>
                  <a:lnTo>
                    <a:pt x="145014" y="96916"/>
                  </a:lnTo>
                  <a:close/>
                </a:path>
                <a:path w="290830" h="290830">
                  <a:moveTo>
                    <a:pt x="135958" y="244151"/>
                  </a:moveTo>
                  <a:lnTo>
                    <a:pt x="129616" y="244486"/>
                  </a:lnTo>
                  <a:lnTo>
                    <a:pt x="142172" y="244486"/>
                  </a:lnTo>
                  <a:lnTo>
                    <a:pt x="135958" y="244151"/>
                  </a:lnTo>
                  <a:close/>
                </a:path>
                <a:path w="290830" h="290830">
                  <a:moveTo>
                    <a:pt x="174666" y="176350"/>
                  </a:moveTo>
                  <a:lnTo>
                    <a:pt x="111874" y="176350"/>
                  </a:lnTo>
                  <a:lnTo>
                    <a:pt x="116573" y="183233"/>
                  </a:lnTo>
                  <a:lnTo>
                    <a:pt x="118948" y="185227"/>
                  </a:lnTo>
                  <a:lnTo>
                    <a:pt x="129039" y="191747"/>
                  </a:lnTo>
                  <a:lnTo>
                    <a:pt x="140641" y="195740"/>
                  </a:lnTo>
                  <a:lnTo>
                    <a:pt x="152779" y="196747"/>
                  </a:lnTo>
                  <a:lnTo>
                    <a:pt x="164477" y="194308"/>
                  </a:lnTo>
                  <a:lnTo>
                    <a:pt x="171085" y="190581"/>
                  </a:lnTo>
                  <a:lnTo>
                    <a:pt x="175383" y="185399"/>
                  </a:lnTo>
                  <a:lnTo>
                    <a:pt x="176229" y="179188"/>
                  </a:lnTo>
                  <a:lnTo>
                    <a:pt x="174785" y="176566"/>
                  </a:lnTo>
                  <a:lnTo>
                    <a:pt x="174666" y="176350"/>
                  </a:lnTo>
                  <a:close/>
                </a:path>
                <a:path w="290830" h="290830">
                  <a:moveTo>
                    <a:pt x="85803" y="194308"/>
                  </a:moveTo>
                  <a:lnTo>
                    <a:pt x="85615" y="194482"/>
                  </a:lnTo>
                  <a:lnTo>
                    <a:pt x="85077" y="195527"/>
                  </a:lnTo>
                  <a:lnTo>
                    <a:pt x="85907" y="194482"/>
                  </a:lnTo>
                  <a:lnTo>
                    <a:pt x="85803" y="194308"/>
                  </a:lnTo>
                  <a:close/>
                </a:path>
                <a:path w="290830" h="290830">
                  <a:moveTo>
                    <a:pt x="85907" y="194482"/>
                  </a:moveTo>
                  <a:lnTo>
                    <a:pt x="85077" y="195527"/>
                  </a:lnTo>
                  <a:lnTo>
                    <a:pt x="86529" y="195527"/>
                  </a:lnTo>
                  <a:lnTo>
                    <a:pt x="85907" y="194482"/>
                  </a:lnTo>
                  <a:close/>
                </a:path>
                <a:path w="290830" h="290830">
                  <a:moveTo>
                    <a:pt x="86045" y="194308"/>
                  </a:moveTo>
                  <a:lnTo>
                    <a:pt x="85803" y="194308"/>
                  </a:lnTo>
                  <a:lnTo>
                    <a:pt x="85907" y="194482"/>
                  </a:lnTo>
                  <a:lnTo>
                    <a:pt x="86045" y="194308"/>
                  </a:lnTo>
                  <a:close/>
                </a:path>
                <a:path w="290830" h="290830">
                  <a:moveTo>
                    <a:pt x="249715" y="45413"/>
                  </a:moveTo>
                  <a:lnTo>
                    <a:pt x="161112" y="45413"/>
                  </a:lnTo>
                  <a:lnTo>
                    <a:pt x="161112" y="68095"/>
                  </a:lnTo>
                  <a:lnTo>
                    <a:pt x="175204" y="72355"/>
                  </a:lnTo>
                  <a:lnTo>
                    <a:pt x="187585" y="80089"/>
                  </a:lnTo>
                  <a:lnTo>
                    <a:pt x="197756" y="90639"/>
                  </a:lnTo>
                  <a:lnTo>
                    <a:pt x="205219" y="103350"/>
                  </a:lnTo>
                  <a:lnTo>
                    <a:pt x="198671" y="105219"/>
                  </a:lnTo>
                  <a:lnTo>
                    <a:pt x="181318" y="112289"/>
                  </a:lnTo>
                  <a:lnTo>
                    <a:pt x="175806" y="113536"/>
                  </a:lnTo>
                  <a:lnTo>
                    <a:pt x="286076" y="113536"/>
                  </a:lnTo>
                  <a:lnTo>
                    <a:pt x="282065" y="95633"/>
                  </a:lnTo>
                  <a:lnTo>
                    <a:pt x="263843" y="60791"/>
                  </a:lnTo>
                  <a:lnTo>
                    <a:pt x="249715" y="45413"/>
                  </a:lnTo>
                  <a:close/>
                </a:path>
              </a:pathLst>
            </a:custGeom>
            <a:grpFill/>
          </p:spPr>
          <p:txBody>
            <a:bodyPr wrap="square" lIns="0" tIns="0" rIns="0" bIns="0" rtlCol="0"/>
            <a:lstStyle/>
            <a:p>
              <a:endParaRPr/>
            </a:p>
          </p:txBody>
        </p:sp>
        <p:sp>
          <p:nvSpPr>
            <p:cNvPr id="106" name="object 26">
              <a:extLst>
                <a:ext uri="{FF2B5EF4-FFF2-40B4-BE49-F238E27FC236}">
                  <a16:creationId xmlns:a16="http://schemas.microsoft.com/office/drawing/2014/main" id="{BC314B51-4D2C-FB08-9B56-BE1BD803CD84}"/>
                </a:ext>
              </a:extLst>
            </p:cNvPr>
            <p:cNvSpPr/>
            <p:nvPr/>
          </p:nvSpPr>
          <p:spPr>
            <a:xfrm>
              <a:off x="493903" y="1554517"/>
              <a:ext cx="493395" cy="544195"/>
            </a:xfrm>
            <a:custGeom>
              <a:avLst/>
              <a:gdLst/>
              <a:ahLst/>
              <a:cxnLst/>
              <a:rect l="l" t="t" r="r" b="b"/>
              <a:pathLst>
                <a:path w="493394" h="544194">
                  <a:moveTo>
                    <a:pt x="394233" y="107048"/>
                  </a:moveTo>
                  <a:lnTo>
                    <a:pt x="355117" y="546"/>
                  </a:lnTo>
                  <a:lnTo>
                    <a:pt x="352793" y="0"/>
                  </a:lnTo>
                  <a:lnTo>
                    <a:pt x="352679" y="1333"/>
                  </a:lnTo>
                  <a:lnTo>
                    <a:pt x="351548" y="2628"/>
                  </a:lnTo>
                  <a:lnTo>
                    <a:pt x="346481" y="9931"/>
                  </a:lnTo>
                  <a:lnTo>
                    <a:pt x="332193" y="31902"/>
                  </a:lnTo>
                  <a:lnTo>
                    <a:pt x="327850" y="36944"/>
                  </a:lnTo>
                  <a:lnTo>
                    <a:pt x="282994" y="26441"/>
                  </a:lnTo>
                  <a:lnTo>
                    <a:pt x="237896" y="24155"/>
                  </a:lnTo>
                  <a:lnTo>
                    <a:pt x="193636" y="29806"/>
                  </a:lnTo>
                  <a:lnTo>
                    <a:pt x="151295" y="43103"/>
                  </a:lnTo>
                  <a:lnTo>
                    <a:pt x="111963" y="63792"/>
                  </a:lnTo>
                  <a:lnTo>
                    <a:pt x="76733" y="91567"/>
                  </a:lnTo>
                  <a:lnTo>
                    <a:pt x="46672" y="126136"/>
                  </a:lnTo>
                  <a:lnTo>
                    <a:pt x="21932" y="168986"/>
                  </a:lnTo>
                  <a:lnTo>
                    <a:pt x="6299" y="215074"/>
                  </a:lnTo>
                  <a:lnTo>
                    <a:pt x="0" y="263080"/>
                  </a:lnTo>
                  <a:lnTo>
                    <a:pt x="3238" y="311683"/>
                  </a:lnTo>
                  <a:lnTo>
                    <a:pt x="16281" y="359575"/>
                  </a:lnTo>
                  <a:lnTo>
                    <a:pt x="22898" y="358000"/>
                  </a:lnTo>
                  <a:lnTo>
                    <a:pt x="36042" y="353034"/>
                  </a:lnTo>
                  <a:lnTo>
                    <a:pt x="49657" y="347383"/>
                  </a:lnTo>
                  <a:lnTo>
                    <a:pt x="57696" y="343712"/>
                  </a:lnTo>
                  <a:lnTo>
                    <a:pt x="46126" y="299999"/>
                  </a:lnTo>
                  <a:lnTo>
                    <a:pt x="44665" y="255765"/>
                  </a:lnTo>
                  <a:lnTo>
                    <a:pt x="52730" y="212636"/>
                  </a:lnTo>
                  <a:lnTo>
                    <a:pt x="69786" y="172237"/>
                  </a:lnTo>
                  <a:lnTo>
                    <a:pt x="95288" y="136182"/>
                  </a:lnTo>
                  <a:lnTo>
                    <a:pt x="128689" y="106095"/>
                  </a:lnTo>
                  <a:lnTo>
                    <a:pt x="168414" y="83896"/>
                  </a:lnTo>
                  <a:lnTo>
                    <a:pt x="211150" y="71310"/>
                  </a:lnTo>
                  <a:lnTo>
                    <a:pt x="255727" y="68313"/>
                  </a:lnTo>
                  <a:lnTo>
                    <a:pt x="300964" y="74891"/>
                  </a:lnTo>
                  <a:lnTo>
                    <a:pt x="299783" y="79375"/>
                  </a:lnTo>
                  <a:lnTo>
                    <a:pt x="296087" y="85128"/>
                  </a:lnTo>
                  <a:lnTo>
                    <a:pt x="283730" y="101333"/>
                  </a:lnTo>
                  <a:lnTo>
                    <a:pt x="280809" y="105791"/>
                  </a:lnTo>
                  <a:lnTo>
                    <a:pt x="280492" y="107238"/>
                  </a:lnTo>
                  <a:lnTo>
                    <a:pt x="281647" y="108204"/>
                  </a:lnTo>
                  <a:lnTo>
                    <a:pt x="282879" y="108699"/>
                  </a:lnTo>
                  <a:lnTo>
                    <a:pt x="394233" y="107048"/>
                  </a:lnTo>
                  <a:close/>
                </a:path>
                <a:path w="493394" h="544194">
                  <a:moveTo>
                    <a:pt x="493293" y="282956"/>
                  </a:moveTo>
                  <a:lnTo>
                    <a:pt x="490702" y="232079"/>
                  </a:lnTo>
                  <a:lnTo>
                    <a:pt x="477227" y="182092"/>
                  </a:lnTo>
                  <a:lnTo>
                    <a:pt x="475513" y="181495"/>
                  </a:lnTo>
                  <a:lnTo>
                    <a:pt x="465086" y="184937"/>
                  </a:lnTo>
                  <a:lnTo>
                    <a:pt x="455104" y="188595"/>
                  </a:lnTo>
                  <a:lnTo>
                    <a:pt x="445300" y="192493"/>
                  </a:lnTo>
                  <a:lnTo>
                    <a:pt x="437642" y="196126"/>
                  </a:lnTo>
                  <a:lnTo>
                    <a:pt x="436232" y="196532"/>
                  </a:lnTo>
                  <a:lnTo>
                    <a:pt x="435927" y="197853"/>
                  </a:lnTo>
                  <a:lnTo>
                    <a:pt x="447992" y="245249"/>
                  </a:lnTo>
                  <a:lnTo>
                    <a:pt x="448221" y="292925"/>
                  </a:lnTo>
                  <a:lnTo>
                    <a:pt x="437438" y="338899"/>
                  </a:lnTo>
                  <a:lnTo>
                    <a:pt x="416445" y="381190"/>
                  </a:lnTo>
                  <a:lnTo>
                    <a:pt x="386080" y="417817"/>
                  </a:lnTo>
                  <a:lnTo>
                    <a:pt x="347154" y="446786"/>
                  </a:lnTo>
                  <a:lnTo>
                    <a:pt x="310807" y="462978"/>
                  </a:lnTo>
                  <a:lnTo>
                    <a:pt x="272554" y="471601"/>
                  </a:lnTo>
                  <a:lnTo>
                    <a:pt x="233273" y="472795"/>
                  </a:lnTo>
                  <a:lnTo>
                    <a:pt x="193865" y="466712"/>
                  </a:lnTo>
                  <a:lnTo>
                    <a:pt x="193255" y="466140"/>
                  </a:lnTo>
                  <a:lnTo>
                    <a:pt x="196469" y="460527"/>
                  </a:lnTo>
                  <a:lnTo>
                    <a:pt x="200977" y="453834"/>
                  </a:lnTo>
                  <a:lnTo>
                    <a:pt x="210210" y="441642"/>
                  </a:lnTo>
                  <a:lnTo>
                    <a:pt x="213334" y="436435"/>
                  </a:lnTo>
                  <a:lnTo>
                    <a:pt x="214083" y="434771"/>
                  </a:lnTo>
                  <a:lnTo>
                    <a:pt x="214007" y="431444"/>
                  </a:lnTo>
                  <a:lnTo>
                    <a:pt x="98107" y="433971"/>
                  </a:lnTo>
                  <a:lnTo>
                    <a:pt x="139687" y="543572"/>
                  </a:lnTo>
                  <a:lnTo>
                    <a:pt x="166344" y="504659"/>
                  </a:lnTo>
                  <a:lnTo>
                    <a:pt x="216496" y="515620"/>
                  </a:lnTo>
                  <a:lnTo>
                    <a:pt x="266788" y="516572"/>
                  </a:lnTo>
                  <a:lnTo>
                    <a:pt x="315861" y="507606"/>
                  </a:lnTo>
                  <a:lnTo>
                    <a:pt x="362331" y="488848"/>
                  </a:lnTo>
                  <a:lnTo>
                    <a:pt x="404863" y="460387"/>
                  </a:lnTo>
                  <a:lnTo>
                    <a:pt x="440753" y="423443"/>
                  </a:lnTo>
                  <a:lnTo>
                    <a:pt x="467804" y="380390"/>
                  </a:lnTo>
                  <a:lnTo>
                    <a:pt x="485482" y="332981"/>
                  </a:lnTo>
                  <a:lnTo>
                    <a:pt x="493293" y="282956"/>
                  </a:lnTo>
                  <a:close/>
                </a:path>
              </a:pathLst>
            </a:custGeom>
            <a:grpFill/>
          </p:spPr>
          <p:txBody>
            <a:bodyPr wrap="square" lIns="0" tIns="0" rIns="0" bIns="0" rtlCol="0"/>
            <a:lstStyle/>
            <a:p>
              <a:endParaRPr/>
            </a:p>
          </p:txBody>
        </p:sp>
      </p:grpSp>
      <p:grpSp>
        <p:nvGrpSpPr>
          <p:cNvPr id="107" name="object 27">
            <a:extLst>
              <a:ext uri="{FF2B5EF4-FFF2-40B4-BE49-F238E27FC236}">
                <a16:creationId xmlns:a16="http://schemas.microsoft.com/office/drawing/2014/main" id="{54095330-F078-6502-C592-714A384B807F}"/>
              </a:ext>
            </a:extLst>
          </p:cNvPr>
          <p:cNvGrpSpPr/>
          <p:nvPr/>
        </p:nvGrpSpPr>
        <p:grpSpPr>
          <a:xfrm>
            <a:off x="-7761719" y="6494401"/>
            <a:ext cx="570229" cy="342265"/>
            <a:chOff x="455574" y="2330599"/>
            <a:chExt cx="570230" cy="342265"/>
          </a:xfrm>
        </p:grpSpPr>
        <p:sp>
          <p:nvSpPr>
            <p:cNvPr id="108" name="object 28">
              <a:extLst>
                <a:ext uri="{FF2B5EF4-FFF2-40B4-BE49-F238E27FC236}">
                  <a16:creationId xmlns:a16="http://schemas.microsoft.com/office/drawing/2014/main" id="{EE3421D7-805E-A3AF-30B7-DF1A9E32B961}"/>
                </a:ext>
              </a:extLst>
            </p:cNvPr>
            <p:cNvSpPr/>
            <p:nvPr/>
          </p:nvSpPr>
          <p:spPr>
            <a:xfrm>
              <a:off x="726255" y="2399828"/>
              <a:ext cx="299085" cy="273050"/>
            </a:xfrm>
            <a:custGeom>
              <a:avLst/>
              <a:gdLst/>
              <a:ahLst/>
              <a:cxnLst/>
              <a:rect l="l" t="t" r="r" b="b"/>
              <a:pathLst>
                <a:path w="299084" h="273050">
                  <a:moveTo>
                    <a:pt x="280547" y="0"/>
                  </a:moveTo>
                  <a:lnTo>
                    <a:pt x="265356" y="58"/>
                  </a:lnTo>
                  <a:lnTo>
                    <a:pt x="259067" y="3143"/>
                  </a:lnTo>
                  <a:lnTo>
                    <a:pt x="253272" y="8142"/>
                  </a:lnTo>
                  <a:lnTo>
                    <a:pt x="247811" y="13731"/>
                  </a:lnTo>
                  <a:lnTo>
                    <a:pt x="242522" y="18588"/>
                  </a:lnTo>
                  <a:lnTo>
                    <a:pt x="207562" y="41436"/>
                  </a:lnTo>
                  <a:lnTo>
                    <a:pt x="169667" y="58613"/>
                  </a:lnTo>
                  <a:lnTo>
                    <a:pt x="129388" y="69935"/>
                  </a:lnTo>
                  <a:lnTo>
                    <a:pt x="87277" y="75217"/>
                  </a:lnTo>
                  <a:lnTo>
                    <a:pt x="67776" y="75352"/>
                  </a:lnTo>
                  <a:lnTo>
                    <a:pt x="48152" y="75142"/>
                  </a:lnTo>
                  <a:lnTo>
                    <a:pt x="28798" y="76640"/>
                  </a:lnTo>
                  <a:lnTo>
                    <a:pt x="10112" y="81897"/>
                  </a:lnTo>
                  <a:lnTo>
                    <a:pt x="543" y="87460"/>
                  </a:lnTo>
                  <a:lnTo>
                    <a:pt x="0" y="92213"/>
                  </a:lnTo>
                  <a:lnTo>
                    <a:pt x="4690" y="97970"/>
                  </a:lnTo>
                  <a:lnTo>
                    <a:pt x="10823" y="106548"/>
                  </a:lnTo>
                  <a:lnTo>
                    <a:pt x="13474" y="112434"/>
                  </a:lnTo>
                  <a:lnTo>
                    <a:pt x="16479" y="120346"/>
                  </a:lnTo>
                  <a:lnTo>
                    <a:pt x="19072" y="128297"/>
                  </a:lnTo>
                  <a:lnTo>
                    <a:pt x="20488" y="134297"/>
                  </a:lnTo>
                  <a:lnTo>
                    <a:pt x="20488" y="272905"/>
                  </a:lnTo>
                  <a:lnTo>
                    <a:pt x="148440" y="272905"/>
                  </a:lnTo>
                  <a:lnTo>
                    <a:pt x="153835" y="205393"/>
                  </a:lnTo>
                  <a:lnTo>
                    <a:pt x="161534" y="138120"/>
                  </a:lnTo>
                  <a:lnTo>
                    <a:pt x="198492" y="121036"/>
                  </a:lnTo>
                  <a:lnTo>
                    <a:pt x="210619" y="114904"/>
                  </a:lnTo>
                  <a:lnTo>
                    <a:pt x="260007" y="78590"/>
                  </a:lnTo>
                  <a:lnTo>
                    <a:pt x="297754" y="33104"/>
                  </a:lnTo>
                  <a:lnTo>
                    <a:pt x="298930" y="18446"/>
                  </a:lnTo>
                  <a:lnTo>
                    <a:pt x="292466" y="6770"/>
                  </a:lnTo>
                  <a:lnTo>
                    <a:pt x="280547" y="0"/>
                  </a:lnTo>
                  <a:close/>
                </a:path>
              </a:pathLst>
            </a:custGeom>
            <a:solidFill>
              <a:srgbClr val="004F38"/>
            </a:solidFill>
          </p:spPr>
          <p:txBody>
            <a:bodyPr wrap="square" lIns="0" tIns="0" rIns="0" bIns="0" rtlCol="0"/>
            <a:lstStyle/>
            <a:p>
              <a:endParaRPr/>
            </a:p>
          </p:txBody>
        </p:sp>
        <p:sp>
          <p:nvSpPr>
            <p:cNvPr id="109" name="object 29">
              <a:extLst>
                <a:ext uri="{FF2B5EF4-FFF2-40B4-BE49-F238E27FC236}">
                  <a16:creationId xmlns:a16="http://schemas.microsoft.com/office/drawing/2014/main" id="{EF9EED1E-4B11-4F87-4B8B-6E9731528107}"/>
                </a:ext>
              </a:extLst>
            </p:cNvPr>
            <p:cNvSpPr/>
            <p:nvPr/>
          </p:nvSpPr>
          <p:spPr>
            <a:xfrm>
              <a:off x="455574" y="2402215"/>
              <a:ext cx="271145" cy="271145"/>
            </a:xfrm>
            <a:custGeom>
              <a:avLst/>
              <a:gdLst/>
              <a:ahLst/>
              <a:cxnLst/>
              <a:rect l="l" t="t" r="r" b="b"/>
              <a:pathLst>
                <a:path w="271145" h="271144">
                  <a:moveTo>
                    <a:pt x="0" y="0"/>
                  </a:moveTo>
                  <a:lnTo>
                    <a:pt x="48221" y="124688"/>
                  </a:lnTo>
                  <a:lnTo>
                    <a:pt x="85290" y="146252"/>
                  </a:lnTo>
                  <a:lnTo>
                    <a:pt x="98361" y="152184"/>
                  </a:lnTo>
                  <a:lnTo>
                    <a:pt x="108381" y="270522"/>
                  </a:lnTo>
                  <a:lnTo>
                    <a:pt x="239991" y="270522"/>
                  </a:lnTo>
                  <a:lnTo>
                    <a:pt x="239991" y="173405"/>
                  </a:lnTo>
                  <a:lnTo>
                    <a:pt x="271068" y="180467"/>
                  </a:lnTo>
                  <a:lnTo>
                    <a:pt x="271068" y="140741"/>
                  </a:lnTo>
                  <a:lnTo>
                    <a:pt x="269544" y="132277"/>
                  </a:lnTo>
                  <a:lnTo>
                    <a:pt x="233670" y="94379"/>
                  </a:lnTo>
                  <a:lnTo>
                    <a:pt x="170934" y="89711"/>
                  </a:lnTo>
                  <a:lnTo>
                    <a:pt x="144259" y="88430"/>
                  </a:lnTo>
                  <a:lnTo>
                    <a:pt x="100308" y="77422"/>
                  </a:lnTo>
                  <a:lnTo>
                    <a:pt x="63576" y="57726"/>
                  </a:lnTo>
                  <a:lnTo>
                    <a:pt x="31120" y="31274"/>
                  </a:lnTo>
                  <a:lnTo>
                    <a:pt x="0" y="0"/>
                  </a:lnTo>
                  <a:close/>
                </a:path>
              </a:pathLst>
            </a:custGeom>
            <a:solidFill>
              <a:schemeClr val="tx1"/>
            </a:solidFill>
          </p:spPr>
          <p:txBody>
            <a:bodyPr wrap="square" lIns="0" tIns="0" rIns="0" bIns="0" rtlCol="0"/>
            <a:lstStyle/>
            <a:p>
              <a:endParaRPr/>
            </a:p>
          </p:txBody>
        </p:sp>
        <p:pic>
          <p:nvPicPr>
            <p:cNvPr id="110" name="object 30">
              <a:extLst>
                <a:ext uri="{FF2B5EF4-FFF2-40B4-BE49-F238E27FC236}">
                  <a16:creationId xmlns:a16="http://schemas.microsoft.com/office/drawing/2014/main" id="{1BD38821-8809-46F8-8887-597FD31B5AE5}"/>
                </a:ext>
              </a:extLst>
            </p:cNvPr>
            <p:cNvPicPr/>
            <p:nvPr/>
          </p:nvPicPr>
          <p:blipFill>
            <a:blip r:embed="rId30" cstate="print">
              <a:biLevel thresh="50000"/>
            </a:blip>
            <a:stretch>
              <a:fillRect/>
            </a:stretch>
          </p:blipFill>
          <p:spPr>
            <a:xfrm>
              <a:off x="553803" y="2353945"/>
              <a:ext cx="127158" cy="123421"/>
            </a:xfrm>
            <a:prstGeom prst="rect">
              <a:avLst/>
            </a:prstGeom>
          </p:spPr>
        </p:pic>
        <p:pic>
          <p:nvPicPr>
            <p:cNvPr id="111" name="object 31">
              <a:extLst>
                <a:ext uri="{FF2B5EF4-FFF2-40B4-BE49-F238E27FC236}">
                  <a16:creationId xmlns:a16="http://schemas.microsoft.com/office/drawing/2014/main" id="{5C067B14-1DD9-B07F-3DC8-C5C86317B205}"/>
                </a:ext>
              </a:extLst>
            </p:cNvPr>
            <p:cNvPicPr/>
            <p:nvPr/>
          </p:nvPicPr>
          <p:blipFill>
            <a:blip r:embed="rId31" cstate="print"/>
            <a:stretch>
              <a:fillRect/>
            </a:stretch>
          </p:blipFill>
          <p:spPr>
            <a:xfrm>
              <a:off x="741281" y="2330599"/>
              <a:ext cx="129901" cy="126669"/>
            </a:xfrm>
            <a:prstGeom prst="rect">
              <a:avLst/>
            </a:prstGeom>
          </p:spPr>
        </p:pic>
      </p:grpSp>
      <p:grpSp>
        <p:nvGrpSpPr>
          <p:cNvPr id="112" name="object 40">
            <a:extLst>
              <a:ext uri="{FF2B5EF4-FFF2-40B4-BE49-F238E27FC236}">
                <a16:creationId xmlns:a16="http://schemas.microsoft.com/office/drawing/2014/main" id="{A48DC198-3906-642D-2A29-A0149D32C700}"/>
              </a:ext>
            </a:extLst>
          </p:cNvPr>
          <p:cNvGrpSpPr/>
          <p:nvPr/>
        </p:nvGrpSpPr>
        <p:grpSpPr>
          <a:xfrm>
            <a:off x="-7686603" y="5789675"/>
            <a:ext cx="497205" cy="476251"/>
            <a:chOff x="3873986" y="1596440"/>
            <a:chExt cx="497205" cy="476250"/>
          </a:xfrm>
        </p:grpSpPr>
        <p:sp>
          <p:nvSpPr>
            <p:cNvPr id="113" name="object 41">
              <a:extLst>
                <a:ext uri="{FF2B5EF4-FFF2-40B4-BE49-F238E27FC236}">
                  <a16:creationId xmlns:a16="http://schemas.microsoft.com/office/drawing/2014/main" id="{1EC4DDC4-E4A7-4D78-AF5B-23F4ACE63EDC}"/>
                </a:ext>
              </a:extLst>
            </p:cNvPr>
            <p:cNvSpPr/>
            <p:nvPr/>
          </p:nvSpPr>
          <p:spPr>
            <a:xfrm>
              <a:off x="4035652" y="1596440"/>
              <a:ext cx="335280" cy="427990"/>
            </a:xfrm>
            <a:custGeom>
              <a:avLst/>
              <a:gdLst/>
              <a:ahLst/>
              <a:cxnLst/>
              <a:rect l="l" t="t" r="r" b="b"/>
              <a:pathLst>
                <a:path w="335279" h="427989">
                  <a:moveTo>
                    <a:pt x="71305" y="104611"/>
                  </a:moveTo>
                  <a:lnTo>
                    <a:pt x="38486" y="110091"/>
                  </a:lnTo>
                  <a:lnTo>
                    <a:pt x="8623" y="129400"/>
                  </a:lnTo>
                  <a:lnTo>
                    <a:pt x="19069" y="140066"/>
                  </a:lnTo>
                  <a:lnTo>
                    <a:pt x="24593" y="154135"/>
                  </a:lnTo>
                  <a:lnTo>
                    <a:pt x="29222" y="169339"/>
                  </a:lnTo>
                  <a:lnTo>
                    <a:pt x="36982" y="183413"/>
                  </a:lnTo>
                  <a:lnTo>
                    <a:pt x="42494" y="190017"/>
                  </a:lnTo>
                  <a:lnTo>
                    <a:pt x="50088" y="190957"/>
                  </a:lnTo>
                  <a:lnTo>
                    <a:pt x="53428" y="197269"/>
                  </a:lnTo>
                  <a:lnTo>
                    <a:pt x="57626" y="209184"/>
                  </a:lnTo>
                  <a:lnTo>
                    <a:pt x="60313" y="224062"/>
                  </a:lnTo>
                  <a:lnTo>
                    <a:pt x="61831" y="239288"/>
                  </a:lnTo>
                  <a:lnTo>
                    <a:pt x="62522" y="252247"/>
                  </a:lnTo>
                  <a:lnTo>
                    <a:pt x="81176" y="252830"/>
                  </a:lnTo>
                  <a:lnTo>
                    <a:pt x="92313" y="264779"/>
                  </a:lnTo>
                  <a:lnTo>
                    <a:pt x="98090" y="282467"/>
                  </a:lnTo>
                  <a:lnTo>
                    <a:pt x="98187" y="282761"/>
                  </a:lnTo>
                  <a:lnTo>
                    <a:pt x="101053" y="301447"/>
                  </a:lnTo>
                  <a:lnTo>
                    <a:pt x="101912" y="329944"/>
                  </a:lnTo>
                  <a:lnTo>
                    <a:pt x="102001" y="332892"/>
                  </a:lnTo>
                  <a:lnTo>
                    <a:pt x="95500" y="359600"/>
                  </a:lnTo>
                  <a:lnTo>
                    <a:pt x="79994" y="381632"/>
                  </a:lnTo>
                  <a:lnTo>
                    <a:pt x="53924" y="399046"/>
                  </a:lnTo>
                  <a:lnTo>
                    <a:pt x="70247" y="413824"/>
                  </a:lnTo>
                  <a:lnTo>
                    <a:pt x="89189" y="423621"/>
                  </a:lnTo>
                  <a:lnTo>
                    <a:pt x="89539" y="423621"/>
                  </a:lnTo>
                  <a:lnTo>
                    <a:pt x="109579" y="427496"/>
                  </a:lnTo>
                  <a:lnTo>
                    <a:pt x="131495" y="425157"/>
                  </a:lnTo>
                  <a:lnTo>
                    <a:pt x="137540" y="423621"/>
                  </a:lnTo>
                  <a:lnTo>
                    <a:pt x="147764" y="417842"/>
                  </a:lnTo>
                  <a:lnTo>
                    <a:pt x="152120" y="417550"/>
                  </a:lnTo>
                  <a:lnTo>
                    <a:pt x="220135" y="417550"/>
                  </a:lnTo>
                  <a:lnTo>
                    <a:pt x="237586" y="410273"/>
                  </a:lnTo>
                  <a:lnTo>
                    <a:pt x="272968" y="375365"/>
                  </a:lnTo>
                  <a:lnTo>
                    <a:pt x="302712" y="329944"/>
                  </a:lnTo>
                  <a:lnTo>
                    <a:pt x="324022" y="282467"/>
                  </a:lnTo>
                  <a:lnTo>
                    <a:pt x="334098" y="241388"/>
                  </a:lnTo>
                  <a:lnTo>
                    <a:pt x="335184" y="220964"/>
                  </a:lnTo>
                  <a:lnTo>
                    <a:pt x="334952" y="210467"/>
                  </a:lnTo>
                  <a:lnTo>
                    <a:pt x="334098" y="200063"/>
                  </a:lnTo>
                  <a:lnTo>
                    <a:pt x="317040" y="156827"/>
                  </a:lnTo>
                  <a:lnTo>
                    <a:pt x="288402" y="126328"/>
                  </a:lnTo>
                  <a:lnTo>
                    <a:pt x="263423" y="115265"/>
                  </a:lnTo>
                  <a:lnTo>
                    <a:pt x="140093" y="115265"/>
                  </a:lnTo>
                  <a:lnTo>
                    <a:pt x="105651" y="107992"/>
                  </a:lnTo>
                  <a:lnTo>
                    <a:pt x="71305" y="104611"/>
                  </a:lnTo>
                  <a:close/>
                </a:path>
                <a:path w="335279" h="427989">
                  <a:moveTo>
                    <a:pt x="220135" y="417550"/>
                  </a:moveTo>
                  <a:lnTo>
                    <a:pt x="152120" y="417550"/>
                  </a:lnTo>
                  <a:lnTo>
                    <a:pt x="160574" y="418911"/>
                  </a:lnTo>
                  <a:lnTo>
                    <a:pt x="171675" y="422357"/>
                  </a:lnTo>
                  <a:lnTo>
                    <a:pt x="184810" y="425565"/>
                  </a:lnTo>
                  <a:lnTo>
                    <a:pt x="199364" y="426212"/>
                  </a:lnTo>
                  <a:lnTo>
                    <a:pt x="220135" y="417550"/>
                  </a:lnTo>
                  <a:close/>
                </a:path>
                <a:path w="335279" h="427989">
                  <a:moveTo>
                    <a:pt x="39671" y="10893"/>
                  </a:moveTo>
                  <a:lnTo>
                    <a:pt x="0" y="15227"/>
                  </a:lnTo>
                  <a:lnTo>
                    <a:pt x="21843" y="56930"/>
                  </a:lnTo>
                  <a:lnTo>
                    <a:pt x="53957" y="86982"/>
                  </a:lnTo>
                  <a:lnTo>
                    <a:pt x="140080" y="86982"/>
                  </a:lnTo>
                  <a:lnTo>
                    <a:pt x="140093" y="115265"/>
                  </a:lnTo>
                  <a:lnTo>
                    <a:pt x="161669" y="115265"/>
                  </a:lnTo>
                  <a:lnTo>
                    <a:pt x="163305" y="95154"/>
                  </a:lnTo>
                  <a:lnTo>
                    <a:pt x="166579" y="77876"/>
                  </a:lnTo>
                  <a:lnTo>
                    <a:pt x="131978" y="77876"/>
                  </a:lnTo>
                  <a:lnTo>
                    <a:pt x="126771" y="75946"/>
                  </a:lnTo>
                  <a:lnTo>
                    <a:pt x="124498" y="75565"/>
                  </a:lnTo>
                  <a:lnTo>
                    <a:pt x="100185" y="69334"/>
                  </a:lnTo>
                  <a:lnTo>
                    <a:pt x="74579" y="58888"/>
                  </a:lnTo>
                  <a:lnTo>
                    <a:pt x="50351" y="45505"/>
                  </a:lnTo>
                  <a:lnTo>
                    <a:pt x="30175" y="30467"/>
                  </a:lnTo>
                  <a:lnTo>
                    <a:pt x="115818" y="30467"/>
                  </a:lnTo>
                  <a:lnTo>
                    <a:pt x="107327" y="23342"/>
                  </a:lnTo>
                  <a:lnTo>
                    <a:pt x="75018" y="12122"/>
                  </a:lnTo>
                  <a:lnTo>
                    <a:pt x="39671" y="10893"/>
                  </a:lnTo>
                  <a:close/>
                </a:path>
                <a:path w="335279" h="427989">
                  <a:moveTo>
                    <a:pt x="203720" y="106591"/>
                  </a:moveTo>
                  <a:lnTo>
                    <a:pt x="193185" y="108465"/>
                  </a:lnTo>
                  <a:lnTo>
                    <a:pt x="182781" y="111312"/>
                  </a:lnTo>
                  <a:lnTo>
                    <a:pt x="172334" y="113963"/>
                  </a:lnTo>
                  <a:lnTo>
                    <a:pt x="161565" y="115265"/>
                  </a:lnTo>
                  <a:lnTo>
                    <a:pt x="263423" y="115265"/>
                  </a:lnTo>
                  <a:lnTo>
                    <a:pt x="250018" y="109328"/>
                  </a:lnTo>
                  <a:lnTo>
                    <a:pt x="203720" y="106591"/>
                  </a:lnTo>
                  <a:close/>
                </a:path>
                <a:path w="335279" h="427989">
                  <a:moveTo>
                    <a:pt x="140080" y="86982"/>
                  </a:moveTo>
                  <a:lnTo>
                    <a:pt x="54219" y="86982"/>
                  </a:lnTo>
                  <a:lnTo>
                    <a:pt x="93927" y="98921"/>
                  </a:lnTo>
                  <a:lnTo>
                    <a:pt x="140080" y="86982"/>
                  </a:lnTo>
                  <a:close/>
                </a:path>
                <a:path w="335279" h="427989">
                  <a:moveTo>
                    <a:pt x="115818" y="30467"/>
                  </a:moveTo>
                  <a:lnTo>
                    <a:pt x="30175" y="30467"/>
                  </a:lnTo>
                  <a:lnTo>
                    <a:pt x="57920" y="36993"/>
                  </a:lnTo>
                  <a:lnTo>
                    <a:pt x="57743" y="36993"/>
                  </a:lnTo>
                  <a:lnTo>
                    <a:pt x="83370" y="46305"/>
                  </a:lnTo>
                  <a:lnTo>
                    <a:pt x="108047" y="58690"/>
                  </a:lnTo>
                  <a:lnTo>
                    <a:pt x="131470" y="73964"/>
                  </a:lnTo>
                  <a:lnTo>
                    <a:pt x="131978" y="77876"/>
                  </a:lnTo>
                  <a:lnTo>
                    <a:pt x="166579" y="77876"/>
                  </a:lnTo>
                  <a:lnTo>
                    <a:pt x="166945" y="75946"/>
                  </a:lnTo>
                  <a:lnTo>
                    <a:pt x="170543" y="65328"/>
                  </a:lnTo>
                  <a:lnTo>
                    <a:pt x="149390" y="65328"/>
                  </a:lnTo>
                  <a:lnTo>
                    <a:pt x="142493" y="57569"/>
                  </a:lnTo>
                  <a:lnTo>
                    <a:pt x="140703" y="52197"/>
                  </a:lnTo>
                  <a:lnTo>
                    <a:pt x="137883" y="48983"/>
                  </a:lnTo>
                  <a:lnTo>
                    <a:pt x="115818" y="30467"/>
                  </a:lnTo>
                  <a:close/>
                </a:path>
                <a:path w="335279" h="427989">
                  <a:moveTo>
                    <a:pt x="200456" y="0"/>
                  </a:moveTo>
                  <a:lnTo>
                    <a:pt x="185369" y="0"/>
                  </a:lnTo>
                  <a:lnTo>
                    <a:pt x="175220" y="11793"/>
                  </a:lnTo>
                  <a:lnTo>
                    <a:pt x="165890" y="24022"/>
                  </a:lnTo>
                  <a:lnTo>
                    <a:pt x="157651" y="36993"/>
                  </a:lnTo>
                  <a:lnTo>
                    <a:pt x="150774" y="51015"/>
                  </a:lnTo>
                  <a:lnTo>
                    <a:pt x="149009" y="55232"/>
                  </a:lnTo>
                  <a:lnTo>
                    <a:pt x="149390" y="65328"/>
                  </a:lnTo>
                  <a:lnTo>
                    <a:pt x="170543" y="65328"/>
                  </a:lnTo>
                  <a:lnTo>
                    <a:pt x="173180" y="57569"/>
                  </a:lnTo>
                  <a:lnTo>
                    <a:pt x="173227" y="57429"/>
                  </a:lnTo>
                  <a:lnTo>
                    <a:pt x="182727" y="39738"/>
                  </a:lnTo>
                  <a:lnTo>
                    <a:pt x="190752" y="30068"/>
                  </a:lnTo>
                  <a:lnTo>
                    <a:pt x="199383" y="20164"/>
                  </a:lnTo>
                  <a:lnTo>
                    <a:pt x="204119" y="10113"/>
                  </a:lnTo>
                  <a:lnTo>
                    <a:pt x="200456" y="0"/>
                  </a:lnTo>
                  <a:close/>
                </a:path>
              </a:pathLst>
            </a:custGeom>
            <a:solidFill>
              <a:srgbClr val="7BBD00"/>
            </a:solidFill>
          </p:spPr>
          <p:txBody>
            <a:bodyPr wrap="square" lIns="0" tIns="0" rIns="0" bIns="0" rtlCol="0"/>
            <a:lstStyle/>
            <a:p>
              <a:endParaRPr dirty="0"/>
            </a:p>
          </p:txBody>
        </p:sp>
        <p:pic>
          <p:nvPicPr>
            <p:cNvPr id="114" name="object 42">
              <a:extLst>
                <a:ext uri="{FF2B5EF4-FFF2-40B4-BE49-F238E27FC236}">
                  <a16:creationId xmlns:a16="http://schemas.microsoft.com/office/drawing/2014/main" id="{B25E4930-9023-BE66-85EF-7563BEDC2717}"/>
                </a:ext>
              </a:extLst>
            </p:cNvPr>
            <p:cNvPicPr/>
            <p:nvPr/>
          </p:nvPicPr>
          <p:blipFill>
            <a:blip r:embed="rId32" cstate="print"/>
            <a:stretch>
              <a:fillRect/>
            </a:stretch>
          </p:blipFill>
          <p:spPr>
            <a:xfrm>
              <a:off x="3873986" y="1631236"/>
              <a:ext cx="241709" cy="441454"/>
            </a:xfrm>
            <a:prstGeom prst="rect">
              <a:avLst/>
            </a:prstGeom>
          </p:spPr>
        </p:pic>
      </p:grpSp>
      <p:sp>
        <p:nvSpPr>
          <p:cNvPr id="115" name="Oval 114">
            <a:extLst>
              <a:ext uri="{FF2B5EF4-FFF2-40B4-BE49-F238E27FC236}">
                <a16:creationId xmlns:a16="http://schemas.microsoft.com/office/drawing/2014/main" id="{3ACE4EC3-7721-086F-AE7A-84A3D558BA56}"/>
              </a:ext>
              <a:ext uri="{C183D7F6-B498-43B3-948B-1728B52AA6E4}">
                <adec:decorative xmlns:adec="http://schemas.microsoft.com/office/drawing/2017/decorative" val="1"/>
              </a:ext>
            </a:extLst>
          </p:cNvPr>
          <p:cNvSpPr/>
          <p:nvPr/>
        </p:nvSpPr>
        <p:spPr>
          <a:xfrm>
            <a:off x="-8256308" y="5775854"/>
            <a:ext cx="45719" cy="54062"/>
          </a:xfrm>
          <a:prstGeom prst="ellipse">
            <a:avLst/>
          </a:prstGeom>
          <a:solidFill>
            <a:srgbClr val="7BB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Oval 115">
            <a:extLst>
              <a:ext uri="{FF2B5EF4-FFF2-40B4-BE49-F238E27FC236}">
                <a16:creationId xmlns:a16="http://schemas.microsoft.com/office/drawing/2014/main" id="{E315A34A-A794-EDE5-5584-31DA9DF8E8C0}"/>
              </a:ext>
              <a:ext uri="{C183D7F6-B498-43B3-948B-1728B52AA6E4}">
                <adec:decorative xmlns:adec="http://schemas.microsoft.com/office/drawing/2017/decorative" val="1"/>
              </a:ext>
            </a:extLst>
          </p:cNvPr>
          <p:cNvSpPr/>
          <p:nvPr/>
        </p:nvSpPr>
        <p:spPr>
          <a:xfrm>
            <a:off x="-7897734" y="5791200"/>
            <a:ext cx="45719" cy="54062"/>
          </a:xfrm>
          <a:prstGeom prst="ellipse">
            <a:avLst/>
          </a:prstGeom>
          <a:solidFill>
            <a:srgbClr val="7BB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1" y="408938"/>
            <a:ext cx="6426201" cy="228396"/>
          </a:xfrm>
          <a:prstGeom prst="rect">
            <a:avLst/>
          </a:prstGeom>
        </p:spPr>
        <p:txBody>
          <a:bodyPr vert="horz" wrap="square" lIns="0" tIns="12700" rIns="0" bIns="0" rtlCol="0">
            <a:spAutoFit/>
          </a:bodyPr>
          <a:lstStyle/>
          <a:p>
            <a:pPr marL="12701">
              <a:spcBef>
                <a:spcPts val="100"/>
              </a:spcBef>
              <a:tabLst>
                <a:tab pos="6412946" algn="l"/>
              </a:tabLst>
            </a:pPr>
            <a:r>
              <a:rPr sz="1401" dirty="0">
                <a:solidFill>
                  <a:srgbClr val="004F38"/>
                </a:solidFill>
                <a:latin typeface="Metropolis" panose="00000500000000000000" pitchFamily="50" charset="0"/>
                <a:cs typeface="Gotham Bold"/>
              </a:rPr>
              <a:t>Public</a:t>
            </a:r>
            <a:r>
              <a:rPr sz="1401" spc="201" dirty="0">
                <a:solidFill>
                  <a:srgbClr val="004F38"/>
                </a:solidFill>
                <a:latin typeface="Metropolis" panose="00000500000000000000" pitchFamily="50" charset="0"/>
                <a:cs typeface="Gotham Bold"/>
              </a:rPr>
              <a:t> </a:t>
            </a:r>
            <a:r>
              <a:rPr sz="1401" dirty="0">
                <a:solidFill>
                  <a:srgbClr val="004F38"/>
                </a:solidFill>
                <a:latin typeface="Metropolis" panose="00000500000000000000" pitchFamily="50" charset="0"/>
                <a:cs typeface="Gotham Bold"/>
              </a:rPr>
              <a:t>Health,</a:t>
            </a:r>
            <a:r>
              <a:rPr sz="1401" spc="201" dirty="0">
                <a:solidFill>
                  <a:srgbClr val="004F38"/>
                </a:solidFill>
                <a:latin typeface="Metropolis" panose="00000500000000000000" pitchFamily="50" charset="0"/>
                <a:cs typeface="Gotham Bold"/>
              </a:rPr>
              <a:t> </a:t>
            </a:r>
            <a:r>
              <a:rPr sz="1401" dirty="0">
                <a:solidFill>
                  <a:srgbClr val="004F38"/>
                </a:solidFill>
                <a:latin typeface="Metropolis" panose="00000500000000000000" pitchFamily="50" charset="0"/>
                <a:cs typeface="Gotham Bold"/>
              </a:rPr>
              <a:t>Nutrition,</a:t>
            </a:r>
            <a:r>
              <a:rPr sz="1401" spc="201" dirty="0">
                <a:solidFill>
                  <a:srgbClr val="004F38"/>
                </a:solidFill>
                <a:latin typeface="Metropolis" panose="00000500000000000000" pitchFamily="50" charset="0"/>
                <a:cs typeface="Gotham Bold"/>
              </a:rPr>
              <a:t> </a:t>
            </a:r>
            <a:r>
              <a:rPr sz="1401" dirty="0">
                <a:solidFill>
                  <a:srgbClr val="004F38"/>
                </a:solidFill>
                <a:latin typeface="Metropolis" panose="00000500000000000000" pitchFamily="50" charset="0"/>
                <a:cs typeface="Gotham Bold"/>
              </a:rPr>
              <a:t>and</a:t>
            </a:r>
            <a:r>
              <a:rPr sz="1401" spc="201" dirty="0">
                <a:solidFill>
                  <a:srgbClr val="004F38"/>
                </a:solidFill>
                <a:latin typeface="Metropolis" panose="00000500000000000000" pitchFamily="50" charset="0"/>
                <a:cs typeface="Gotham Bold"/>
              </a:rPr>
              <a:t> </a:t>
            </a:r>
            <a:r>
              <a:rPr sz="1401" dirty="0">
                <a:solidFill>
                  <a:srgbClr val="004F38"/>
                </a:solidFill>
                <a:latin typeface="Metropolis" panose="00000500000000000000" pitchFamily="50" charset="0"/>
                <a:cs typeface="Gotham Bold"/>
              </a:rPr>
              <a:t>Youth</a:t>
            </a:r>
            <a:r>
              <a:rPr sz="1401" spc="201" dirty="0">
                <a:solidFill>
                  <a:srgbClr val="004F38"/>
                </a:solidFill>
                <a:latin typeface="Metropolis" panose="00000500000000000000" pitchFamily="50" charset="0"/>
                <a:cs typeface="Gotham Bold"/>
              </a:rPr>
              <a:t> </a:t>
            </a:r>
            <a:r>
              <a:rPr sz="1401" dirty="0">
                <a:solidFill>
                  <a:srgbClr val="004F38"/>
                </a:solidFill>
                <a:latin typeface="Metropolis" panose="00000500000000000000" pitchFamily="50" charset="0"/>
                <a:cs typeface="Gotham Bold"/>
              </a:rPr>
              <a:t>Programming</a:t>
            </a:r>
            <a:r>
              <a:rPr sz="1401" spc="500" dirty="0">
                <a:solidFill>
                  <a:srgbClr val="004F38"/>
                </a:solidFill>
                <a:latin typeface="Metropolis" panose="00000500000000000000" pitchFamily="50" charset="0"/>
                <a:cs typeface="Gotham Bold"/>
              </a:rPr>
              <a:t> </a:t>
            </a:r>
            <a:r>
              <a:rPr sz="1401" u="sng" dirty="0">
                <a:solidFill>
                  <a:srgbClr val="004F38"/>
                </a:solidFill>
                <a:uFill>
                  <a:solidFill>
                    <a:srgbClr val="004F38"/>
                  </a:solidFill>
                </a:uFill>
                <a:latin typeface="Metropolis" panose="00000500000000000000" pitchFamily="50" charset="0"/>
                <a:cs typeface="Gotham Bold"/>
              </a:rPr>
              <a:t>	</a:t>
            </a:r>
            <a:endParaRPr sz="1401" dirty="0">
              <a:latin typeface="Metropolis" panose="00000500000000000000" pitchFamily="50" charset="0"/>
              <a:cs typeface="Gotham Bold"/>
            </a:endParaRPr>
          </a:p>
        </p:txBody>
      </p:sp>
      <p:grpSp>
        <p:nvGrpSpPr>
          <p:cNvPr id="3" name="object 3" descr="MSU Extension logo and county annual report page 4"/>
          <p:cNvGrpSpPr/>
          <p:nvPr/>
        </p:nvGrpSpPr>
        <p:grpSpPr>
          <a:xfrm>
            <a:off x="0" y="8572501"/>
            <a:ext cx="7315200" cy="571500"/>
            <a:chOff x="0" y="8572500"/>
            <a:chExt cx="7315200" cy="571500"/>
          </a:xfrm>
        </p:grpSpPr>
        <p:sp>
          <p:nvSpPr>
            <p:cNvPr id="4" name="object 4"/>
            <p:cNvSpPr/>
            <p:nvPr/>
          </p:nvSpPr>
          <p:spPr>
            <a:xfrm>
              <a:off x="0" y="8572500"/>
              <a:ext cx="7315200" cy="571500"/>
            </a:xfrm>
            <a:custGeom>
              <a:avLst/>
              <a:gdLst/>
              <a:ahLst/>
              <a:cxnLst/>
              <a:rect l="l" t="t" r="r" b="b"/>
              <a:pathLst>
                <a:path w="7315200" h="571500">
                  <a:moveTo>
                    <a:pt x="7315200" y="0"/>
                  </a:moveTo>
                  <a:lnTo>
                    <a:pt x="0" y="0"/>
                  </a:lnTo>
                  <a:lnTo>
                    <a:pt x="0" y="571500"/>
                  </a:lnTo>
                  <a:lnTo>
                    <a:pt x="7315200" y="571500"/>
                  </a:lnTo>
                  <a:lnTo>
                    <a:pt x="7315200" y="0"/>
                  </a:lnTo>
                  <a:close/>
                </a:path>
              </a:pathLst>
            </a:custGeom>
            <a:solidFill>
              <a:srgbClr val="004F38"/>
            </a:solidFill>
          </p:spPr>
          <p:txBody>
            <a:bodyPr wrap="square" lIns="0" tIns="0" rIns="0" bIns="0" rtlCol="0"/>
            <a:lstStyle/>
            <a:p>
              <a:endParaRPr dirty="0"/>
            </a:p>
          </p:txBody>
        </p:sp>
        <p:pic>
          <p:nvPicPr>
            <p:cNvPr id="5" name="object 5"/>
            <p:cNvPicPr/>
            <p:nvPr/>
          </p:nvPicPr>
          <p:blipFill>
            <a:blip r:embed="rId2" cstate="print"/>
            <a:stretch>
              <a:fillRect/>
            </a:stretch>
          </p:blipFill>
          <p:spPr>
            <a:xfrm>
              <a:off x="454685" y="8774692"/>
              <a:ext cx="825157" cy="175760"/>
            </a:xfrm>
            <a:prstGeom prst="rect">
              <a:avLst/>
            </a:prstGeom>
          </p:spPr>
        </p:pic>
        <p:sp>
          <p:nvSpPr>
            <p:cNvPr id="6" name="object 6"/>
            <p:cNvSpPr/>
            <p:nvPr/>
          </p:nvSpPr>
          <p:spPr>
            <a:xfrm>
              <a:off x="1340827" y="8763380"/>
              <a:ext cx="651510" cy="198755"/>
            </a:xfrm>
            <a:custGeom>
              <a:avLst/>
              <a:gdLst/>
              <a:ahLst/>
              <a:cxnLst/>
              <a:rect l="l" t="t" r="r" b="b"/>
              <a:pathLst>
                <a:path w="651510" h="198754">
                  <a:moveTo>
                    <a:pt x="3403" y="0"/>
                  </a:moveTo>
                  <a:lnTo>
                    <a:pt x="0" y="0"/>
                  </a:lnTo>
                  <a:lnTo>
                    <a:pt x="0" y="198374"/>
                  </a:lnTo>
                  <a:lnTo>
                    <a:pt x="3403" y="198374"/>
                  </a:lnTo>
                  <a:lnTo>
                    <a:pt x="3403" y="0"/>
                  </a:lnTo>
                  <a:close/>
                </a:path>
                <a:path w="651510" h="198754">
                  <a:moveTo>
                    <a:pt x="122961" y="130441"/>
                  </a:moveTo>
                  <a:lnTo>
                    <a:pt x="79590" y="130441"/>
                  </a:lnTo>
                  <a:lnTo>
                    <a:pt x="79590" y="94361"/>
                  </a:lnTo>
                  <a:lnTo>
                    <a:pt x="118503" y="94361"/>
                  </a:lnTo>
                  <a:lnTo>
                    <a:pt x="118503" y="83667"/>
                  </a:lnTo>
                  <a:lnTo>
                    <a:pt x="79590" y="83667"/>
                  </a:lnTo>
                  <a:lnTo>
                    <a:pt x="79590" y="52044"/>
                  </a:lnTo>
                  <a:lnTo>
                    <a:pt x="120726" y="52044"/>
                  </a:lnTo>
                  <a:lnTo>
                    <a:pt x="120726" y="41198"/>
                  </a:lnTo>
                  <a:lnTo>
                    <a:pt x="66675" y="41198"/>
                  </a:lnTo>
                  <a:lnTo>
                    <a:pt x="66675" y="141287"/>
                  </a:lnTo>
                  <a:lnTo>
                    <a:pt x="122961" y="141287"/>
                  </a:lnTo>
                  <a:lnTo>
                    <a:pt x="122961" y="130441"/>
                  </a:lnTo>
                  <a:close/>
                </a:path>
                <a:path w="651510" h="198754">
                  <a:moveTo>
                    <a:pt x="195427" y="141274"/>
                  </a:moveTo>
                  <a:lnTo>
                    <a:pt x="170180" y="104152"/>
                  </a:lnTo>
                  <a:lnTo>
                    <a:pt x="194678" y="69405"/>
                  </a:lnTo>
                  <a:lnTo>
                    <a:pt x="180581" y="69405"/>
                  </a:lnTo>
                  <a:lnTo>
                    <a:pt x="170484" y="84696"/>
                  </a:lnTo>
                  <a:lnTo>
                    <a:pt x="165722" y="92278"/>
                  </a:lnTo>
                  <a:lnTo>
                    <a:pt x="163347" y="96583"/>
                  </a:lnTo>
                  <a:lnTo>
                    <a:pt x="162902" y="96583"/>
                  </a:lnTo>
                  <a:lnTo>
                    <a:pt x="158305" y="88861"/>
                  </a:lnTo>
                  <a:lnTo>
                    <a:pt x="145376" y="69405"/>
                  </a:lnTo>
                  <a:lnTo>
                    <a:pt x="130835" y="69405"/>
                  </a:lnTo>
                  <a:lnTo>
                    <a:pt x="155181" y="104597"/>
                  </a:lnTo>
                  <a:lnTo>
                    <a:pt x="129641" y="141274"/>
                  </a:lnTo>
                  <a:lnTo>
                    <a:pt x="144043" y="141274"/>
                  </a:lnTo>
                  <a:lnTo>
                    <a:pt x="157111" y="120789"/>
                  </a:lnTo>
                  <a:lnTo>
                    <a:pt x="159639" y="117068"/>
                  </a:lnTo>
                  <a:lnTo>
                    <a:pt x="162013" y="112623"/>
                  </a:lnTo>
                  <a:lnTo>
                    <a:pt x="162306" y="112623"/>
                  </a:lnTo>
                  <a:lnTo>
                    <a:pt x="167208" y="120929"/>
                  </a:lnTo>
                  <a:lnTo>
                    <a:pt x="180581" y="141274"/>
                  </a:lnTo>
                  <a:lnTo>
                    <a:pt x="195427" y="141274"/>
                  </a:lnTo>
                  <a:close/>
                </a:path>
                <a:path w="651510" h="198754">
                  <a:moveTo>
                    <a:pt x="244436" y="69405"/>
                  </a:moveTo>
                  <a:lnTo>
                    <a:pt x="225729" y="69405"/>
                  </a:lnTo>
                  <a:lnTo>
                    <a:pt x="225729" y="52184"/>
                  </a:lnTo>
                  <a:lnTo>
                    <a:pt x="212953" y="56197"/>
                  </a:lnTo>
                  <a:lnTo>
                    <a:pt x="212953" y="69405"/>
                  </a:lnTo>
                  <a:lnTo>
                    <a:pt x="201815" y="69405"/>
                  </a:lnTo>
                  <a:lnTo>
                    <a:pt x="201815" y="79362"/>
                  </a:lnTo>
                  <a:lnTo>
                    <a:pt x="212953" y="79362"/>
                  </a:lnTo>
                  <a:lnTo>
                    <a:pt x="212953" y="127025"/>
                  </a:lnTo>
                  <a:lnTo>
                    <a:pt x="214299" y="133413"/>
                  </a:lnTo>
                  <a:lnTo>
                    <a:pt x="218008" y="137274"/>
                  </a:lnTo>
                  <a:lnTo>
                    <a:pt x="221119" y="140843"/>
                  </a:lnTo>
                  <a:lnTo>
                    <a:pt x="226021" y="142913"/>
                  </a:lnTo>
                  <a:lnTo>
                    <a:pt x="237159" y="142913"/>
                  </a:lnTo>
                  <a:lnTo>
                    <a:pt x="241173" y="142024"/>
                  </a:lnTo>
                  <a:lnTo>
                    <a:pt x="243700" y="140982"/>
                  </a:lnTo>
                  <a:lnTo>
                    <a:pt x="243103" y="131191"/>
                  </a:lnTo>
                  <a:lnTo>
                    <a:pt x="241173" y="131775"/>
                  </a:lnTo>
                  <a:lnTo>
                    <a:pt x="239090" y="132080"/>
                  </a:lnTo>
                  <a:lnTo>
                    <a:pt x="228244" y="132080"/>
                  </a:lnTo>
                  <a:lnTo>
                    <a:pt x="225729" y="127025"/>
                  </a:lnTo>
                  <a:lnTo>
                    <a:pt x="225729" y="79362"/>
                  </a:lnTo>
                  <a:lnTo>
                    <a:pt x="244436" y="79362"/>
                  </a:lnTo>
                  <a:lnTo>
                    <a:pt x="244436" y="69405"/>
                  </a:lnTo>
                  <a:close/>
                </a:path>
                <a:path w="651510" h="198754">
                  <a:moveTo>
                    <a:pt x="316458" y="101625"/>
                  </a:moveTo>
                  <a:lnTo>
                    <a:pt x="316052" y="98361"/>
                  </a:lnTo>
                  <a:lnTo>
                    <a:pt x="315214" y="91541"/>
                  </a:lnTo>
                  <a:lnTo>
                    <a:pt x="315112" y="90766"/>
                  </a:lnTo>
                  <a:lnTo>
                    <a:pt x="310400" y="79743"/>
                  </a:lnTo>
                  <a:lnTo>
                    <a:pt x="307606" y="77127"/>
                  </a:lnTo>
                  <a:lnTo>
                    <a:pt x="303834" y="73596"/>
                  </a:lnTo>
                  <a:lnTo>
                    <a:pt x="303834" y="98361"/>
                  </a:lnTo>
                  <a:lnTo>
                    <a:pt x="265658" y="98361"/>
                  </a:lnTo>
                  <a:lnTo>
                    <a:pt x="267296" y="91541"/>
                  </a:lnTo>
                  <a:lnTo>
                    <a:pt x="267347" y="91325"/>
                  </a:lnTo>
                  <a:lnTo>
                    <a:pt x="267627" y="90766"/>
                  </a:lnTo>
                  <a:lnTo>
                    <a:pt x="271119" y="84353"/>
                  </a:lnTo>
                  <a:lnTo>
                    <a:pt x="277025" y="79286"/>
                  </a:lnTo>
                  <a:lnTo>
                    <a:pt x="276707" y="79286"/>
                  </a:lnTo>
                  <a:lnTo>
                    <a:pt x="285711" y="77127"/>
                  </a:lnTo>
                  <a:lnTo>
                    <a:pt x="294767" y="79286"/>
                  </a:lnTo>
                  <a:lnTo>
                    <a:pt x="300342" y="84632"/>
                  </a:lnTo>
                  <a:lnTo>
                    <a:pt x="303047" y="91325"/>
                  </a:lnTo>
                  <a:lnTo>
                    <a:pt x="303136" y="91541"/>
                  </a:lnTo>
                  <a:lnTo>
                    <a:pt x="303834" y="98361"/>
                  </a:lnTo>
                  <a:lnTo>
                    <a:pt x="303834" y="73596"/>
                  </a:lnTo>
                  <a:lnTo>
                    <a:pt x="301294" y="71208"/>
                  </a:lnTo>
                  <a:lnTo>
                    <a:pt x="286753" y="67767"/>
                  </a:lnTo>
                  <a:lnTo>
                    <a:pt x="272656" y="70777"/>
                  </a:lnTo>
                  <a:lnTo>
                    <a:pt x="262051" y="79019"/>
                  </a:lnTo>
                  <a:lnTo>
                    <a:pt x="255371" y="91325"/>
                  </a:lnTo>
                  <a:lnTo>
                    <a:pt x="253072" y="106375"/>
                  </a:lnTo>
                  <a:lnTo>
                    <a:pt x="253047" y="106527"/>
                  </a:lnTo>
                  <a:lnTo>
                    <a:pt x="255460" y="121361"/>
                  </a:lnTo>
                  <a:lnTo>
                    <a:pt x="262305" y="132664"/>
                  </a:lnTo>
                  <a:lnTo>
                    <a:pt x="262420" y="132854"/>
                  </a:lnTo>
                  <a:lnTo>
                    <a:pt x="273710" y="140398"/>
                  </a:lnTo>
                  <a:lnTo>
                    <a:pt x="274218" y="140398"/>
                  </a:lnTo>
                  <a:lnTo>
                    <a:pt x="288378" y="142913"/>
                  </a:lnTo>
                  <a:lnTo>
                    <a:pt x="299821" y="142913"/>
                  </a:lnTo>
                  <a:lnTo>
                    <a:pt x="307695" y="140398"/>
                  </a:lnTo>
                  <a:lnTo>
                    <a:pt x="312293" y="138303"/>
                  </a:lnTo>
                  <a:lnTo>
                    <a:pt x="310997" y="132854"/>
                  </a:lnTo>
                  <a:lnTo>
                    <a:pt x="310946" y="132664"/>
                  </a:lnTo>
                  <a:lnTo>
                    <a:pt x="310070" y="128955"/>
                  </a:lnTo>
                  <a:lnTo>
                    <a:pt x="305168" y="131025"/>
                  </a:lnTo>
                  <a:lnTo>
                    <a:pt x="299516" y="132664"/>
                  </a:lnTo>
                  <a:lnTo>
                    <a:pt x="290169" y="132664"/>
                  </a:lnTo>
                  <a:lnTo>
                    <a:pt x="280847" y="131254"/>
                  </a:lnTo>
                  <a:lnTo>
                    <a:pt x="273050" y="126822"/>
                  </a:lnTo>
                  <a:lnTo>
                    <a:pt x="267652" y="119075"/>
                  </a:lnTo>
                  <a:lnTo>
                    <a:pt x="265518" y="107721"/>
                  </a:lnTo>
                  <a:lnTo>
                    <a:pt x="316001" y="107721"/>
                  </a:lnTo>
                  <a:lnTo>
                    <a:pt x="316141" y="106527"/>
                  </a:lnTo>
                  <a:lnTo>
                    <a:pt x="316458" y="104305"/>
                  </a:lnTo>
                  <a:lnTo>
                    <a:pt x="316458" y="101625"/>
                  </a:lnTo>
                  <a:close/>
                </a:path>
                <a:path w="651510" h="198754">
                  <a:moveTo>
                    <a:pt x="393814" y="98361"/>
                  </a:moveTo>
                  <a:lnTo>
                    <a:pt x="391248" y="83185"/>
                  </a:lnTo>
                  <a:lnTo>
                    <a:pt x="384848" y="73825"/>
                  </a:lnTo>
                  <a:lnTo>
                    <a:pt x="376593" y="69088"/>
                  </a:lnTo>
                  <a:lnTo>
                    <a:pt x="368427" y="67779"/>
                  </a:lnTo>
                  <a:lnTo>
                    <a:pt x="360197" y="68935"/>
                  </a:lnTo>
                  <a:lnTo>
                    <a:pt x="353428" y="71970"/>
                  </a:lnTo>
                  <a:lnTo>
                    <a:pt x="348208" y="76301"/>
                  </a:lnTo>
                  <a:lnTo>
                    <a:pt x="344665" y="81292"/>
                  </a:lnTo>
                  <a:lnTo>
                    <a:pt x="344360" y="81292"/>
                  </a:lnTo>
                  <a:lnTo>
                    <a:pt x="343623" y="69405"/>
                  </a:lnTo>
                  <a:lnTo>
                    <a:pt x="332041" y="69405"/>
                  </a:lnTo>
                  <a:lnTo>
                    <a:pt x="332486" y="75349"/>
                  </a:lnTo>
                  <a:lnTo>
                    <a:pt x="332638" y="81432"/>
                  </a:lnTo>
                  <a:lnTo>
                    <a:pt x="332638" y="88861"/>
                  </a:lnTo>
                  <a:lnTo>
                    <a:pt x="332638" y="141287"/>
                  </a:lnTo>
                  <a:lnTo>
                    <a:pt x="345706" y="141287"/>
                  </a:lnTo>
                  <a:lnTo>
                    <a:pt x="345706" y="95846"/>
                  </a:lnTo>
                  <a:lnTo>
                    <a:pt x="345998" y="93611"/>
                  </a:lnTo>
                  <a:lnTo>
                    <a:pt x="346595" y="91986"/>
                  </a:lnTo>
                  <a:lnTo>
                    <a:pt x="348830" y="84709"/>
                  </a:lnTo>
                  <a:lnTo>
                    <a:pt x="355498" y="78613"/>
                  </a:lnTo>
                  <a:lnTo>
                    <a:pt x="364109" y="78613"/>
                  </a:lnTo>
                  <a:lnTo>
                    <a:pt x="371906" y="80302"/>
                  </a:lnTo>
                  <a:lnTo>
                    <a:pt x="377050" y="84886"/>
                  </a:lnTo>
                  <a:lnTo>
                    <a:pt x="379882" y="91643"/>
                  </a:lnTo>
                  <a:lnTo>
                    <a:pt x="380746" y="99847"/>
                  </a:lnTo>
                  <a:lnTo>
                    <a:pt x="380746" y="141287"/>
                  </a:lnTo>
                  <a:lnTo>
                    <a:pt x="393814" y="141287"/>
                  </a:lnTo>
                  <a:lnTo>
                    <a:pt x="393814" y="98361"/>
                  </a:lnTo>
                  <a:close/>
                </a:path>
                <a:path w="651510" h="198754">
                  <a:moveTo>
                    <a:pt x="457073" y="121234"/>
                  </a:moveTo>
                  <a:lnTo>
                    <a:pt x="428866" y="95986"/>
                  </a:lnTo>
                  <a:lnTo>
                    <a:pt x="424561" y="93319"/>
                  </a:lnTo>
                  <a:lnTo>
                    <a:pt x="424561" y="82029"/>
                  </a:lnTo>
                  <a:lnTo>
                    <a:pt x="428866" y="77571"/>
                  </a:lnTo>
                  <a:lnTo>
                    <a:pt x="443268" y="77571"/>
                  </a:lnTo>
                  <a:lnTo>
                    <a:pt x="448462" y="79946"/>
                  </a:lnTo>
                  <a:lnTo>
                    <a:pt x="451281" y="81737"/>
                  </a:lnTo>
                  <a:lnTo>
                    <a:pt x="454558" y="72224"/>
                  </a:lnTo>
                  <a:lnTo>
                    <a:pt x="450545" y="69850"/>
                  </a:lnTo>
                  <a:lnTo>
                    <a:pt x="444157" y="67767"/>
                  </a:lnTo>
                  <a:lnTo>
                    <a:pt x="436892" y="67767"/>
                  </a:lnTo>
                  <a:lnTo>
                    <a:pt x="426491" y="69443"/>
                  </a:lnTo>
                  <a:lnTo>
                    <a:pt x="418680" y="73977"/>
                  </a:lnTo>
                  <a:lnTo>
                    <a:pt x="413778" y="80683"/>
                  </a:lnTo>
                  <a:lnTo>
                    <a:pt x="412076" y="88861"/>
                  </a:lnTo>
                  <a:lnTo>
                    <a:pt x="413232" y="95034"/>
                  </a:lnTo>
                  <a:lnTo>
                    <a:pt x="416737" y="100545"/>
                  </a:lnTo>
                  <a:lnTo>
                    <a:pt x="422668" y="105295"/>
                  </a:lnTo>
                  <a:lnTo>
                    <a:pt x="431088" y="109207"/>
                  </a:lnTo>
                  <a:lnTo>
                    <a:pt x="440740" y="112763"/>
                  </a:lnTo>
                  <a:lnTo>
                    <a:pt x="444449" y="116179"/>
                  </a:lnTo>
                  <a:lnTo>
                    <a:pt x="444449" y="128358"/>
                  </a:lnTo>
                  <a:lnTo>
                    <a:pt x="440004" y="133108"/>
                  </a:lnTo>
                  <a:lnTo>
                    <a:pt x="423964" y="133108"/>
                  </a:lnTo>
                  <a:lnTo>
                    <a:pt x="417131" y="130441"/>
                  </a:lnTo>
                  <a:lnTo>
                    <a:pt x="413270" y="127914"/>
                  </a:lnTo>
                  <a:lnTo>
                    <a:pt x="410006" y="137858"/>
                  </a:lnTo>
                  <a:lnTo>
                    <a:pt x="415048" y="140830"/>
                  </a:lnTo>
                  <a:lnTo>
                    <a:pt x="422325" y="142913"/>
                  </a:lnTo>
                  <a:lnTo>
                    <a:pt x="430199" y="142913"/>
                  </a:lnTo>
                  <a:lnTo>
                    <a:pt x="441604" y="141300"/>
                  </a:lnTo>
                  <a:lnTo>
                    <a:pt x="450037" y="136817"/>
                  </a:lnTo>
                  <a:lnTo>
                    <a:pt x="455269" y="129946"/>
                  </a:lnTo>
                  <a:lnTo>
                    <a:pt x="457073" y="121234"/>
                  </a:lnTo>
                  <a:close/>
                </a:path>
                <a:path w="651510" h="198754">
                  <a:moveTo>
                    <a:pt x="486930" y="69405"/>
                  </a:moveTo>
                  <a:lnTo>
                    <a:pt x="473862" y="69405"/>
                  </a:lnTo>
                  <a:lnTo>
                    <a:pt x="473862" y="141274"/>
                  </a:lnTo>
                  <a:lnTo>
                    <a:pt x="486930" y="141274"/>
                  </a:lnTo>
                  <a:lnTo>
                    <a:pt x="486930" y="69405"/>
                  </a:lnTo>
                  <a:close/>
                </a:path>
                <a:path w="651510" h="198754">
                  <a:moveTo>
                    <a:pt x="488556" y="53657"/>
                  </a:moveTo>
                  <a:lnTo>
                    <a:pt x="488416" y="49212"/>
                  </a:lnTo>
                  <a:lnTo>
                    <a:pt x="488416" y="44602"/>
                  </a:lnTo>
                  <a:lnTo>
                    <a:pt x="485292" y="41046"/>
                  </a:lnTo>
                  <a:lnTo>
                    <a:pt x="475640" y="41046"/>
                  </a:lnTo>
                  <a:lnTo>
                    <a:pt x="472224" y="44602"/>
                  </a:lnTo>
                  <a:lnTo>
                    <a:pt x="472224" y="53657"/>
                  </a:lnTo>
                  <a:lnTo>
                    <a:pt x="475500" y="57226"/>
                  </a:lnTo>
                  <a:lnTo>
                    <a:pt x="485292" y="57226"/>
                  </a:lnTo>
                  <a:lnTo>
                    <a:pt x="488556" y="53657"/>
                  </a:lnTo>
                  <a:close/>
                </a:path>
                <a:path w="651510" h="198754">
                  <a:moveTo>
                    <a:pt x="573659" y="104762"/>
                  </a:moveTo>
                  <a:lnTo>
                    <a:pt x="560222" y="75361"/>
                  </a:lnTo>
                  <a:lnTo>
                    <a:pt x="560222" y="104762"/>
                  </a:lnTo>
                  <a:lnTo>
                    <a:pt x="560171" y="105943"/>
                  </a:lnTo>
                  <a:lnTo>
                    <a:pt x="558596" y="116446"/>
                  </a:lnTo>
                  <a:lnTo>
                    <a:pt x="554050" y="125234"/>
                  </a:lnTo>
                  <a:lnTo>
                    <a:pt x="547128" y="131038"/>
                  </a:lnTo>
                  <a:lnTo>
                    <a:pt x="538454" y="133121"/>
                  </a:lnTo>
                  <a:lnTo>
                    <a:pt x="529729" y="131038"/>
                  </a:lnTo>
                  <a:lnTo>
                    <a:pt x="522770" y="125234"/>
                  </a:lnTo>
                  <a:lnTo>
                    <a:pt x="518236" y="116446"/>
                  </a:lnTo>
                  <a:lnTo>
                    <a:pt x="516686" y="105943"/>
                  </a:lnTo>
                  <a:lnTo>
                    <a:pt x="516712" y="104762"/>
                  </a:lnTo>
                  <a:lnTo>
                    <a:pt x="538759" y="77584"/>
                  </a:lnTo>
                  <a:lnTo>
                    <a:pt x="548627" y="80187"/>
                  </a:lnTo>
                  <a:lnTo>
                    <a:pt x="555307" y="86829"/>
                  </a:lnTo>
                  <a:lnTo>
                    <a:pt x="559092" y="95745"/>
                  </a:lnTo>
                  <a:lnTo>
                    <a:pt x="560222" y="104762"/>
                  </a:lnTo>
                  <a:lnTo>
                    <a:pt x="560222" y="75361"/>
                  </a:lnTo>
                  <a:lnTo>
                    <a:pt x="553161" y="70459"/>
                  </a:lnTo>
                  <a:lnTo>
                    <a:pt x="539051" y="67779"/>
                  </a:lnTo>
                  <a:lnTo>
                    <a:pt x="524510" y="70459"/>
                  </a:lnTo>
                  <a:lnTo>
                    <a:pt x="524916" y="70459"/>
                  </a:lnTo>
                  <a:lnTo>
                    <a:pt x="513765" y="77838"/>
                  </a:lnTo>
                  <a:lnTo>
                    <a:pt x="506183" y="89827"/>
                  </a:lnTo>
                  <a:lnTo>
                    <a:pt x="503605" y="104762"/>
                  </a:lnTo>
                  <a:lnTo>
                    <a:pt x="503529" y="105206"/>
                  </a:lnTo>
                  <a:lnTo>
                    <a:pt x="503415" y="105943"/>
                  </a:lnTo>
                  <a:lnTo>
                    <a:pt x="506056" y="121310"/>
                  </a:lnTo>
                  <a:lnTo>
                    <a:pt x="513346" y="132956"/>
                  </a:lnTo>
                  <a:lnTo>
                    <a:pt x="524268" y="140335"/>
                  </a:lnTo>
                  <a:lnTo>
                    <a:pt x="537870" y="142925"/>
                  </a:lnTo>
                  <a:lnTo>
                    <a:pt x="550786" y="140703"/>
                  </a:lnTo>
                  <a:lnTo>
                    <a:pt x="562279" y="133807"/>
                  </a:lnTo>
                  <a:lnTo>
                    <a:pt x="562749" y="133121"/>
                  </a:lnTo>
                  <a:lnTo>
                    <a:pt x="570509" y="121932"/>
                  </a:lnTo>
                  <a:lnTo>
                    <a:pt x="573430" y="105943"/>
                  </a:lnTo>
                  <a:lnTo>
                    <a:pt x="573519" y="105498"/>
                  </a:lnTo>
                  <a:lnTo>
                    <a:pt x="573570" y="105206"/>
                  </a:lnTo>
                  <a:lnTo>
                    <a:pt x="573659" y="104762"/>
                  </a:lnTo>
                  <a:close/>
                </a:path>
                <a:path w="651510" h="198754">
                  <a:moveTo>
                    <a:pt x="651306" y="98361"/>
                  </a:moveTo>
                  <a:lnTo>
                    <a:pt x="648741" y="83185"/>
                  </a:lnTo>
                  <a:lnTo>
                    <a:pt x="642340" y="73825"/>
                  </a:lnTo>
                  <a:lnTo>
                    <a:pt x="634085" y="69088"/>
                  </a:lnTo>
                  <a:lnTo>
                    <a:pt x="625919" y="67779"/>
                  </a:lnTo>
                  <a:lnTo>
                    <a:pt x="617689" y="68935"/>
                  </a:lnTo>
                  <a:lnTo>
                    <a:pt x="610908" y="71970"/>
                  </a:lnTo>
                  <a:lnTo>
                    <a:pt x="605701" y="76301"/>
                  </a:lnTo>
                  <a:lnTo>
                    <a:pt x="602157" y="81292"/>
                  </a:lnTo>
                  <a:lnTo>
                    <a:pt x="601853" y="81292"/>
                  </a:lnTo>
                  <a:lnTo>
                    <a:pt x="601116" y="69405"/>
                  </a:lnTo>
                  <a:lnTo>
                    <a:pt x="589534" y="69405"/>
                  </a:lnTo>
                  <a:lnTo>
                    <a:pt x="589978" y="75349"/>
                  </a:lnTo>
                  <a:lnTo>
                    <a:pt x="590130" y="81432"/>
                  </a:lnTo>
                  <a:lnTo>
                    <a:pt x="590130" y="88861"/>
                  </a:lnTo>
                  <a:lnTo>
                    <a:pt x="590130" y="141287"/>
                  </a:lnTo>
                  <a:lnTo>
                    <a:pt x="603199" y="141287"/>
                  </a:lnTo>
                  <a:lnTo>
                    <a:pt x="603199" y="95846"/>
                  </a:lnTo>
                  <a:lnTo>
                    <a:pt x="603491" y="93611"/>
                  </a:lnTo>
                  <a:lnTo>
                    <a:pt x="604088" y="91986"/>
                  </a:lnTo>
                  <a:lnTo>
                    <a:pt x="606323" y="84709"/>
                  </a:lnTo>
                  <a:lnTo>
                    <a:pt x="612990" y="78613"/>
                  </a:lnTo>
                  <a:lnTo>
                    <a:pt x="621601" y="78613"/>
                  </a:lnTo>
                  <a:lnTo>
                    <a:pt x="629399" y="80302"/>
                  </a:lnTo>
                  <a:lnTo>
                    <a:pt x="634542" y="84886"/>
                  </a:lnTo>
                  <a:lnTo>
                    <a:pt x="637374" y="91643"/>
                  </a:lnTo>
                  <a:lnTo>
                    <a:pt x="638238" y="99847"/>
                  </a:lnTo>
                  <a:lnTo>
                    <a:pt x="638238" y="141287"/>
                  </a:lnTo>
                  <a:lnTo>
                    <a:pt x="651306" y="141287"/>
                  </a:lnTo>
                  <a:lnTo>
                    <a:pt x="651306" y="98361"/>
                  </a:lnTo>
                  <a:close/>
                </a:path>
              </a:pathLst>
            </a:custGeom>
            <a:solidFill>
              <a:srgbClr val="FFFFFF"/>
            </a:solidFill>
          </p:spPr>
          <p:txBody>
            <a:bodyPr wrap="square" lIns="0" tIns="0" rIns="0" bIns="0" rtlCol="0"/>
            <a:lstStyle/>
            <a:p>
              <a:endParaRPr/>
            </a:p>
          </p:txBody>
        </p:sp>
      </p:grpSp>
      <p:grpSp>
        <p:nvGrpSpPr>
          <p:cNvPr id="7" name="object 7"/>
          <p:cNvGrpSpPr/>
          <p:nvPr/>
        </p:nvGrpSpPr>
        <p:grpSpPr>
          <a:xfrm>
            <a:off x="457204" y="3783764"/>
            <a:ext cx="2160905" cy="2160905"/>
            <a:chOff x="457200" y="3783761"/>
            <a:chExt cx="2160905" cy="2160905"/>
          </a:xfrm>
        </p:grpSpPr>
        <p:pic>
          <p:nvPicPr>
            <p:cNvPr id="8" name="object 8"/>
            <p:cNvPicPr/>
            <p:nvPr/>
          </p:nvPicPr>
          <p:blipFill>
            <a:blip r:embed="rId3" cstate="print"/>
            <a:stretch>
              <a:fillRect/>
            </a:stretch>
          </p:blipFill>
          <p:spPr>
            <a:xfrm>
              <a:off x="463105" y="3789679"/>
              <a:ext cx="2148801" cy="2148801"/>
            </a:xfrm>
            <a:prstGeom prst="rect">
              <a:avLst/>
            </a:prstGeom>
          </p:spPr>
        </p:pic>
        <p:sp>
          <p:nvSpPr>
            <p:cNvPr id="9" name="object 9"/>
            <p:cNvSpPr/>
            <p:nvPr/>
          </p:nvSpPr>
          <p:spPr>
            <a:xfrm>
              <a:off x="463105" y="3789667"/>
              <a:ext cx="2148840" cy="2148840"/>
            </a:xfrm>
            <a:custGeom>
              <a:avLst/>
              <a:gdLst/>
              <a:ahLst/>
              <a:cxnLst/>
              <a:rect l="l" t="t" r="r" b="b"/>
              <a:pathLst>
                <a:path w="2148840" h="2148840">
                  <a:moveTo>
                    <a:pt x="0" y="2148814"/>
                  </a:moveTo>
                  <a:lnTo>
                    <a:pt x="2148814" y="2148814"/>
                  </a:lnTo>
                  <a:lnTo>
                    <a:pt x="2148814" y="0"/>
                  </a:lnTo>
                  <a:lnTo>
                    <a:pt x="0" y="0"/>
                  </a:lnTo>
                  <a:lnTo>
                    <a:pt x="0" y="2148814"/>
                  </a:lnTo>
                  <a:close/>
                </a:path>
              </a:pathLst>
            </a:custGeom>
            <a:ln w="11811">
              <a:solidFill>
                <a:srgbClr val="004F38"/>
              </a:solidFill>
            </a:ln>
          </p:spPr>
          <p:txBody>
            <a:bodyPr wrap="square" lIns="0" tIns="0" rIns="0" bIns="0" rtlCol="0"/>
            <a:lstStyle/>
            <a:p>
              <a:endParaRPr/>
            </a:p>
          </p:txBody>
        </p:sp>
      </p:grpSp>
      <p:grpSp>
        <p:nvGrpSpPr>
          <p:cNvPr id="10" name="object 10"/>
          <p:cNvGrpSpPr/>
          <p:nvPr/>
        </p:nvGrpSpPr>
        <p:grpSpPr>
          <a:xfrm>
            <a:off x="457204" y="6157383"/>
            <a:ext cx="2160905" cy="2160905"/>
            <a:chOff x="457200" y="6157379"/>
            <a:chExt cx="2160905" cy="2160905"/>
          </a:xfrm>
        </p:grpSpPr>
        <p:pic>
          <p:nvPicPr>
            <p:cNvPr id="11" name="object 11"/>
            <p:cNvPicPr/>
            <p:nvPr/>
          </p:nvPicPr>
          <p:blipFill>
            <a:blip r:embed="rId4" cstate="print"/>
            <a:stretch>
              <a:fillRect/>
            </a:stretch>
          </p:blipFill>
          <p:spPr>
            <a:xfrm>
              <a:off x="463105" y="6163284"/>
              <a:ext cx="2148801" cy="2148801"/>
            </a:xfrm>
            <a:prstGeom prst="rect">
              <a:avLst/>
            </a:prstGeom>
          </p:spPr>
        </p:pic>
        <p:sp>
          <p:nvSpPr>
            <p:cNvPr id="12" name="object 12"/>
            <p:cNvSpPr/>
            <p:nvPr/>
          </p:nvSpPr>
          <p:spPr>
            <a:xfrm>
              <a:off x="463105" y="6163284"/>
              <a:ext cx="2148840" cy="2148840"/>
            </a:xfrm>
            <a:custGeom>
              <a:avLst/>
              <a:gdLst/>
              <a:ahLst/>
              <a:cxnLst/>
              <a:rect l="l" t="t" r="r" b="b"/>
              <a:pathLst>
                <a:path w="2148840" h="2148840">
                  <a:moveTo>
                    <a:pt x="0" y="2148814"/>
                  </a:moveTo>
                  <a:lnTo>
                    <a:pt x="2148814" y="2148814"/>
                  </a:lnTo>
                  <a:lnTo>
                    <a:pt x="2148814" y="0"/>
                  </a:lnTo>
                  <a:lnTo>
                    <a:pt x="0" y="0"/>
                  </a:lnTo>
                  <a:lnTo>
                    <a:pt x="0" y="2148814"/>
                  </a:lnTo>
                  <a:close/>
                </a:path>
              </a:pathLst>
            </a:custGeom>
            <a:ln w="11811">
              <a:solidFill>
                <a:srgbClr val="004F38"/>
              </a:solidFill>
            </a:ln>
          </p:spPr>
          <p:txBody>
            <a:bodyPr wrap="square" lIns="0" tIns="0" rIns="0" bIns="0" rtlCol="0"/>
            <a:lstStyle/>
            <a:p>
              <a:endParaRPr/>
            </a:p>
          </p:txBody>
        </p:sp>
      </p:grpSp>
      <p:sp>
        <p:nvSpPr>
          <p:cNvPr id="13" name="object 13"/>
          <p:cNvSpPr txBox="1"/>
          <p:nvPr/>
        </p:nvSpPr>
        <p:spPr>
          <a:xfrm>
            <a:off x="2913382" y="4130077"/>
            <a:ext cx="3880485" cy="1329338"/>
          </a:xfrm>
          <a:prstGeom prst="rect">
            <a:avLst/>
          </a:prstGeom>
        </p:spPr>
        <p:txBody>
          <a:bodyPr vert="horz" wrap="square" lIns="0" tIns="12700" rIns="0" bIns="0" rtlCol="0">
            <a:spAutoFit/>
          </a:bodyPr>
          <a:lstStyle/>
          <a:p>
            <a:pPr marL="12701">
              <a:spcBef>
                <a:spcPts val="100"/>
              </a:spcBef>
            </a:pPr>
            <a:r>
              <a:rPr dirty="0">
                <a:solidFill>
                  <a:srgbClr val="004F38"/>
                </a:solidFill>
                <a:latin typeface="Metropolis" panose="00000500000000000000" pitchFamily="50" charset="0"/>
                <a:cs typeface="Gotham Bold"/>
              </a:rPr>
              <a:t>Success</a:t>
            </a:r>
            <a:r>
              <a:rPr spc="-66" dirty="0">
                <a:solidFill>
                  <a:srgbClr val="004F38"/>
                </a:solidFill>
                <a:latin typeface="Metropolis" panose="00000500000000000000" pitchFamily="50" charset="0"/>
                <a:cs typeface="Gotham Bold"/>
              </a:rPr>
              <a:t> </a:t>
            </a:r>
            <a:r>
              <a:rPr dirty="0">
                <a:solidFill>
                  <a:srgbClr val="004F38"/>
                </a:solidFill>
                <a:latin typeface="Metropolis" panose="00000500000000000000" pitchFamily="50" charset="0"/>
                <a:cs typeface="Gotham Bold"/>
              </a:rPr>
              <a:t>Story</a:t>
            </a:r>
            <a:r>
              <a:rPr spc="-66" dirty="0">
                <a:solidFill>
                  <a:srgbClr val="004F38"/>
                </a:solidFill>
                <a:latin typeface="Metropolis" panose="00000500000000000000" pitchFamily="50" charset="0"/>
                <a:cs typeface="Gotham Bold"/>
              </a:rPr>
              <a:t> </a:t>
            </a:r>
            <a:r>
              <a:rPr spc="-50" dirty="0">
                <a:solidFill>
                  <a:srgbClr val="004F38"/>
                </a:solidFill>
                <a:latin typeface="Metropolis" panose="00000500000000000000" pitchFamily="50" charset="0"/>
                <a:cs typeface="Gotham Bold"/>
              </a:rPr>
              <a:t>1</a:t>
            </a:r>
            <a:endParaRPr>
              <a:latin typeface="Metropolis" panose="00000500000000000000" pitchFamily="50" charset="0"/>
              <a:cs typeface="Gotham Bold"/>
            </a:endParaRPr>
          </a:p>
          <a:p>
            <a:pPr marL="12701" marR="36831">
              <a:spcBef>
                <a:spcPts val="891"/>
              </a:spcBef>
            </a:pPr>
            <a:r>
              <a:rPr sz="1001" dirty="0">
                <a:latin typeface="Metropolis" panose="00000500000000000000" pitchFamily="50" charset="0"/>
                <a:cs typeface="Gotham Book"/>
              </a:rPr>
              <a:t>Equi</a:t>
            </a:r>
            <a:r>
              <a:rPr sz="1001" spc="-20" dirty="0">
                <a:latin typeface="Metropolis" panose="00000500000000000000" pitchFamily="50" charset="0"/>
                <a:cs typeface="Gotham Book"/>
              </a:rPr>
              <a:t> </a:t>
            </a:r>
            <a:r>
              <a:rPr sz="1001" dirty="0">
                <a:latin typeface="Metropolis" panose="00000500000000000000" pitchFamily="50" charset="0"/>
                <a:cs typeface="Gotham Book"/>
              </a:rPr>
              <a:t>con</a:t>
            </a:r>
            <a:r>
              <a:rPr sz="1001" spc="-20" dirty="0">
                <a:latin typeface="Metropolis" panose="00000500000000000000" pitchFamily="50" charset="0"/>
                <a:cs typeface="Gotham Book"/>
              </a:rPr>
              <a:t> </a:t>
            </a:r>
            <a:r>
              <a:rPr sz="1001" dirty="0">
                <a:latin typeface="Metropolis" panose="00000500000000000000" pitchFamily="50" charset="0"/>
                <a:cs typeface="Gotham Book"/>
              </a:rPr>
              <a:t>con</a:t>
            </a:r>
            <a:r>
              <a:rPr sz="1001" spc="-14" dirty="0">
                <a:latin typeface="Metropolis" panose="00000500000000000000" pitchFamily="50" charset="0"/>
                <a:cs typeface="Gotham Book"/>
              </a:rPr>
              <a:t> </a:t>
            </a:r>
            <a:r>
              <a:rPr sz="1001" dirty="0">
                <a:latin typeface="Metropolis" panose="00000500000000000000" pitchFamily="50" charset="0"/>
                <a:cs typeface="Gotham Book"/>
              </a:rPr>
              <a:t>re</a:t>
            </a:r>
            <a:r>
              <a:rPr sz="1001" spc="-20" dirty="0">
                <a:latin typeface="Metropolis" panose="00000500000000000000" pitchFamily="50" charset="0"/>
                <a:cs typeface="Gotham Book"/>
              </a:rPr>
              <a:t> </a:t>
            </a:r>
            <a:r>
              <a:rPr sz="1001" dirty="0">
                <a:latin typeface="Metropolis" panose="00000500000000000000" pitchFamily="50" charset="0"/>
                <a:cs typeface="Gotham Book"/>
              </a:rPr>
              <a:t>nusam</a:t>
            </a:r>
            <a:r>
              <a:rPr sz="1001" spc="-20" dirty="0">
                <a:latin typeface="Metropolis" panose="00000500000000000000" pitchFamily="50" charset="0"/>
                <a:cs typeface="Gotham Book"/>
              </a:rPr>
              <a:t> </a:t>
            </a:r>
            <a:r>
              <a:rPr sz="1001" dirty="0">
                <a:latin typeface="Metropolis" panose="00000500000000000000" pitchFamily="50" charset="0"/>
                <a:cs typeface="Gotham Book"/>
              </a:rPr>
              <a:t>voluptae</a:t>
            </a:r>
            <a:r>
              <a:rPr sz="1001" spc="-14" dirty="0">
                <a:latin typeface="Metropolis" panose="00000500000000000000" pitchFamily="50" charset="0"/>
                <a:cs typeface="Gotham Book"/>
              </a:rPr>
              <a:t> </a:t>
            </a:r>
            <a:r>
              <a:rPr sz="1001" dirty="0">
                <a:latin typeface="Metropolis" panose="00000500000000000000" pitchFamily="50" charset="0"/>
                <a:cs typeface="Gotham Book"/>
              </a:rPr>
              <a:t>is</a:t>
            </a:r>
            <a:r>
              <a:rPr sz="1001" spc="-20" dirty="0">
                <a:latin typeface="Metropolis" panose="00000500000000000000" pitchFamily="50" charset="0"/>
                <a:cs typeface="Gotham Book"/>
              </a:rPr>
              <a:t> </a:t>
            </a:r>
            <a:r>
              <a:rPr sz="1001" dirty="0">
                <a:latin typeface="Metropolis" panose="00000500000000000000" pitchFamily="50" charset="0"/>
                <a:cs typeface="Gotham Book"/>
              </a:rPr>
              <a:t>aperi</a:t>
            </a:r>
            <a:r>
              <a:rPr sz="1001" spc="-14" dirty="0">
                <a:latin typeface="Metropolis" panose="00000500000000000000" pitchFamily="50" charset="0"/>
                <a:cs typeface="Gotham Book"/>
              </a:rPr>
              <a:t> </a:t>
            </a:r>
            <a:r>
              <a:rPr sz="1001" dirty="0">
                <a:latin typeface="Metropolis" panose="00000500000000000000" pitchFamily="50" charset="0"/>
                <a:cs typeface="Gotham Book"/>
              </a:rPr>
              <a:t>ipsum,</a:t>
            </a:r>
            <a:r>
              <a:rPr sz="1001" spc="-20" dirty="0">
                <a:latin typeface="Metropolis" panose="00000500000000000000" pitchFamily="50" charset="0"/>
                <a:cs typeface="Gotham Book"/>
              </a:rPr>
              <a:t> </a:t>
            </a:r>
            <a:r>
              <a:rPr sz="1001" dirty="0">
                <a:latin typeface="Metropolis" panose="00000500000000000000" pitchFamily="50" charset="0"/>
                <a:cs typeface="Gotham Book"/>
              </a:rPr>
              <a:t>ut</a:t>
            </a:r>
            <a:r>
              <a:rPr sz="1001" spc="-20" dirty="0">
                <a:latin typeface="Metropolis" panose="00000500000000000000" pitchFamily="50" charset="0"/>
                <a:cs typeface="Gotham Book"/>
              </a:rPr>
              <a:t> </a:t>
            </a:r>
            <a:r>
              <a:rPr sz="1001" spc="-11" dirty="0">
                <a:latin typeface="Metropolis" panose="00000500000000000000" pitchFamily="50" charset="0"/>
                <a:cs typeface="Gotham Book"/>
              </a:rPr>
              <a:t>prempe</a:t>
            </a:r>
            <a:r>
              <a:rPr sz="1001" spc="500" dirty="0">
                <a:latin typeface="Metropolis" panose="00000500000000000000" pitchFamily="50" charset="0"/>
                <a:cs typeface="Gotham Book"/>
              </a:rPr>
              <a:t> </a:t>
            </a:r>
            <a:r>
              <a:rPr sz="1001" dirty="0">
                <a:latin typeface="Metropolis" panose="00000500000000000000" pitchFamily="50" charset="0"/>
                <a:cs typeface="Gotham Book"/>
              </a:rPr>
              <a:t>sit</a:t>
            </a:r>
            <a:r>
              <a:rPr sz="1001" spc="-11" dirty="0">
                <a:latin typeface="Metropolis" panose="00000500000000000000" pitchFamily="50" charset="0"/>
                <a:cs typeface="Gotham Book"/>
              </a:rPr>
              <a:t> </a:t>
            </a:r>
            <a:r>
              <a:rPr sz="1001" dirty="0">
                <a:latin typeface="Metropolis" panose="00000500000000000000" pitchFamily="50" charset="0"/>
                <a:cs typeface="Gotham Book"/>
              </a:rPr>
              <a:t>eumquam</a:t>
            </a:r>
            <a:r>
              <a:rPr sz="1001" spc="-5" dirty="0">
                <a:latin typeface="Metropolis" panose="00000500000000000000" pitchFamily="50" charset="0"/>
                <a:cs typeface="Gotham Book"/>
              </a:rPr>
              <a:t> </a:t>
            </a:r>
            <a:r>
              <a:rPr sz="1001" spc="-11" dirty="0">
                <a:latin typeface="Metropolis" panose="00000500000000000000" pitchFamily="50" charset="0"/>
                <a:cs typeface="Gotham Book"/>
              </a:rPr>
              <a:t>etur,</a:t>
            </a:r>
            <a:r>
              <a:rPr sz="1001" spc="-5" dirty="0">
                <a:latin typeface="Metropolis" panose="00000500000000000000" pitchFamily="50" charset="0"/>
                <a:cs typeface="Gotham Book"/>
              </a:rPr>
              <a:t> </a:t>
            </a:r>
            <a:r>
              <a:rPr sz="1001" dirty="0">
                <a:latin typeface="Metropolis" panose="00000500000000000000" pitchFamily="50" charset="0"/>
                <a:cs typeface="Gotham Book"/>
              </a:rPr>
              <a:t>optaquam</a:t>
            </a:r>
            <a:r>
              <a:rPr sz="1001" spc="-5" dirty="0">
                <a:latin typeface="Metropolis" panose="00000500000000000000" pitchFamily="50" charset="0"/>
                <a:cs typeface="Gotham Book"/>
              </a:rPr>
              <a:t> </a:t>
            </a:r>
            <a:r>
              <a:rPr sz="1001" dirty="0">
                <a:latin typeface="Metropolis" panose="00000500000000000000" pitchFamily="50" charset="0"/>
                <a:cs typeface="Gotham Book"/>
              </a:rPr>
              <a:t>fuga.</a:t>
            </a:r>
            <a:r>
              <a:rPr sz="1001" spc="-5" dirty="0">
                <a:latin typeface="Metropolis" panose="00000500000000000000" pitchFamily="50" charset="0"/>
                <a:cs typeface="Gotham Book"/>
              </a:rPr>
              <a:t> </a:t>
            </a:r>
            <a:r>
              <a:rPr sz="1001" dirty="0">
                <a:latin typeface="Metropolis" panose="00000500000000000000" pitchFamily="50" charset="0"/>
                <a:cs typeface="Gotham Book"/>
              </a:rPr>
              <a:t>Min</a:t>
            </a:r>
            <a:r>
              <a:rPr sz="1001" spc="-5" dirty="0">
                <a:latin typeface="Metropolis" panose="00000500000000000000" pitchFamily="50" charset="0"/>
                <a:cs typeface="Gotham Book"/>
              </a:rPr>
              <a:t> </a:t>
            </a:r>
            <a:r>
              <a:rPr sz="1001" dirty="0">
                <a:latin typeface="Metropolis" panose="00000500000000000000" pitchFamily="50" charset="0"/>
                <a:cs typeface="Gotham Book"/>
              </a:rPr>
              <a:t>pelibus.</a:t>
            </a:r>
            <a:r>
              <a:rPr sz="1001" spc="-5" dirty="0">
                <a:latin typeface="Metropolis" panose="00000500000000000000" pitchFamily="50" charset="0"/>
                <a:cs typeface="Gotham Book"/>
              </a:rPr>
              <a:t> </a:t>
            </a:r>
            <a:r>
              <a:rPr sz="1001" dirty="0">
                <a:latin typeface="Metropolis" panose="00000500000000000000" pitchFamily="50" charset="0"/>
                <a:cs typeface="Gotham Book"/>
              </a:rPr>
              <a:t>Hentur</a:t>
            </a:r>
            <a:r>
              <a:rPr sz="1001" spc="-5" dirty="0">
                <a:latin typeface="Metropolis" panose="00000500000000000000" pitchFamily="50" charset="0"/>
                <a:cs typeface="Gotham Book"/>
              </a:rPr>
              <a:t> </a:t>
            </a:r>
            <a:r>
              <a:rPr sz="1001" spc="-25" dirty="0">
                <a:latin typeface="Metropolis" panose="00000500000000000000" pitchFamily="50" charset="0"/>
                <a:cs typeface="Gotham Book"/>
              </a:rPr>
              <a:t>aut </a:t>
            </a:r>
            <a:r>
              <a:rPr sz="1001" dirty="0">
                <a:latin typeface="Metropolis" panose="00000500000000000000" pitchFamily="50" charset="0"/>
                <a:cs typeface="Gotham Book"/>
              </a:rPr>
              <a:t>au.Ximagnis</a:t>
            </a:r>
            <a:r>
              <a:rPr sz="1001" spc="-11" dirty="0">
                <a:latin typeface="Metropolis" panose="00000500000000000000" pitchFamily="50" charset="0"/>
                <a:cs typeface="Gotham Book"/>
              </a:rPr>
              <a:t> </a:t>
            </a:r>
            <a:r>
              <a:rPr sz="1001" dirty="0">
                <a:latin typeface="Metropolis" panose="00000500000000000000" pitchFamily="50" charset="0"/>
                <a:cs typeface="Gotham Book"/>
              </a:rPr>
              <a:t>ad</a:t>
            </a:r>
            <a:r>
              <a:rPr sz="1001" spc="-11" dirty="0">
                <a:latin typeface="Metropolis" panose="00000500000000000000" pitchFamily="50" charset="0"/>
                <a:cs typeface="Gotham Book"/>
              </a:rPr>
              <a:t> </a:t>
            </a:r>
            <a:r>
              <a:rPr sz="1001" dirty="0">
                <a:latin typeface="Metropolis" panose="00000500000000000000" pitchFamily="50" charset="0"/>
                <a:cs typeface="Gotham Book"/>
              </a:rPr>
              <a:t>milignatis</a:t>
            </a:r>
            <a:r>
              <a:rPr sz="1001" spc="-5" dirty="0">
                <a:latin typeface="Metropolis" panose="00000500000000000000" pitchFamily="50" charset="0"/>
                <a:cs typeface="Gotham Book"/>
              </a:rPr>
              <a:t> </a:t>
            </a:r>
            <a:r>
              <a:rPr sz="1001" dirty="0">
                <a:latin typeface="Metropolis" panose="00000500000000000000" pitchFamily="50" charset="0"/>
                <a:cs typeface="Gotham Book"/>
              </a:rPr>
              <a:t>estis</a:t>
            </a:r>
            <a:r>
              <a:rPr sz="1001" spc="-11" dirty="0">
                <a:latin typeface="Metropolis" panose="00000500000000000000" pitchFamily="50" charset="0"/>
                <a:cs typeface="Gotham Book"/>
              </a:rPr>
              <a:t> </a:t>
            </a:r>
            <a:r>
              <a:rPr sz="1001" dirty="0">
                <a:latin typeface="Metropolis" panose="00000500000000000000" pitchFamily="50" charset="0"/>
                <a:cs typeface="Gotham Book"/>
              </a:rPr>
              <a:t>eatem</a:t>
            </a:r>
            <a:r>
              <a:rPr sz="1001" spc="-11" dirty="0">
                <a:latin typeface="Metropolis" panose="00000500000000000000" pitchFamily="50" charset="0"/>
                <a:cs typeface="Gotham Book"/>
              </a:rPr>
              <a:t> </a:t>
            </a:r>
            <a:r>
              <a:rPr sz="1001" dirty="0">
                <a:latin typeface="Metropolis" panose="00000500000000000000" pitchFamily="50" charset="0"/>
                <a:cs typeface="Gotham Book"/>
              </a:rPr>
              <a:t>nates</a:t>
            </a:r>
            <a:r>
              <a:rPr sz="1001" spc="-5" dirty="0">
                <a:latin typeface="Metropolis" panose="00000500000000000000" pitchFamily="50" charset="0"/>
                <a:cs typeface="Gotham Book"/>
              </a:rPr>
              <a:t> </a:t>
            </a:r>
            <a:r>
              <a:rPr sz="1001" dirty="0">
                <a:latin typeface="Metropolis" panose="00000500000000000000" pitchFamily="50" charset="0"/>
                <a:cs typeface="Gotham Book"/>
              </a:rPr>
              <a:t>si</a:t>
            </a:r>
            <a:r>
              <a:rPr sz="1001" spc="-11" dirty="0">
                <a:latin typeface="Metropolis" panose="00000500000000000000" pitchFamily="50" charset="0"/>
                <a:cs typeface="Gotham Book"/>
              </a:rPr>
              <a:t> </a:t>
            </a:r>
            <a:r>
              <a:rPr sz="1001" dirty="0">
                <a:latin typeface="Metropolis" panose="00000500000000000000" pitchFamily="50" charset="0"/>
                <a:cs typeface="Gotham Book"/>
              </a:rPr>
              <a:t>aliquam</a:t>
            </a:r>
            <a:r>
              <a:rPr sz="1001" spc="-5" dirty="0">
                <a:latin typeface="Metropolis" panose="00000500000000000000" pitchFamily="50" charset="0"/>
                <a:cs typeface="Gotham Book"/>
              </a:rPr>
              <a:t> </a:t>
            </a:r>
            <a:r>
              <a:rPr sz="1001" spc="-11" dirty="0">
                <a:latin typeface="Metropolis" panose="00000500000000000000" pitchFamily="50" charset="0"/>
                <a:cs typeface="Gotham Book"/>
              </a:rPr>
              <a:t>velent </a:t>
            </a:r>
            <a:r>
              <a:rPr sz="1001" dirty="0">
                <a:latin typeface="Metropolis" panose="00000500000000000000" pitchFamily="50" charset="0"/>
                <a:cs typeface="Gotham Book"/>
              </a:rPr>
              <a:t>omniam</a:t>
            </a:r>
            <a:r>
              <a:rPr sz="1001" spc="-11" dirty="0">
                <a:latin typeface="Metropolis" panose="00000500000000000000" pitchFamily="50" charset="0"/>
                <a:cs typeface="Gotham Book"/>
              </a:rPr>
              <a:t> </a:t>
            </a:r>
            <a:r>
              <a:rPr sz="1001" dirty="0">
                <a:latin typeface="Metropolis" panose="00000500000000000000" pitchFamily="50" charset="0"/>
                <a:cs typeface="Gotham Book"/>
              </a:rPr>
              <a:t>natio.</a:t>
            </a:r>
            <a:r>
              <a:rPr sz="1001" spc="-5" dirty="0">
                <a:latin typeface="Metropolis" panose="00000500000000000000" pitchFamily="50" charset="0"/>
                <a:cs typeface="Gotham Book"/>
              </a:rPr>
              <a:t> </a:t>
            </a:r>
            <a:r>
              <a:rPr sz="1001" dirty="0">
                <a:latin typeface="Metropolis" panose="00000500000000000000" pitchFamily="50" charset="0"/>
                <a:cs typeface="Gotham Book"/>
              </a:rPr>
              <a:t>Nem</a:t>
            </a:r>
            <a:r>
              <a:rPr sz="1001" spc="-5" dirty="0">
                <a:latin typeface="Metropolis" panose="00000500000000000000" pitchFamily="50" charset="0"/>
                <a:cs typeface="Gotham Book"/>
              </a:rPr>
              <a:t> </a:t>
            </a:r>
            <a:r>
              <a:rPr sz="1001" dirty="0">
                <a:latin typeface="Metropolis" panose="00000500000000000000" pitchFamily="50" charset="0"/>
                <a:cs typeface="Gotham Book"/>
              </a:rPr>
              <a:t>fugitis</a:t>
            </a:r>
            <a:r>
              <a:rPr sz="1001" spc="-5" dirty="0">
                <a:latin typeface="Metropolis" panose="00000500000000000000" pitchFamily="50" charset="0"/>
                <a:cs typeface="Gotham Book"/>
              </a:rPr>
              <a:t> </a:t>
            </a:r>
            <a:r>
              <a:rPr sz="1001" dirty="0">
                <a:latin typeface="Metropolis" panose="00000500000000000000" pitchFamily="50" charset="0"/>
                <a:cs typeface="Gotham Book"/>
              </a:rPr>
              <a:t>mo</a:t>
            </a:r>
            <a:r>
              <a:rPr sz="1001" spc="-5" dirty="0">
                <a:latin typeface="Metropolis" panose="00000500000000000000" pitchFamily="50" charset="0"/>
                <a:cs typeface="Gotham Book"/>
              </a:rPr>
              <a:t> </a:t>
            </a:r>
            <a:r>
              <a:rPr sz="1001" dirty="0">
                <a:latin typeface="Metropolis" panose="00000500000000000000" pitchFamily="50" charset="0"/>
                <a:cs typeface="Gotham Book"/>
              </a:rPr>
              <a:t>qui</a:t>
            </a:r>
            <a:r>
              <a:rPr sz="1001" spc="-5" dirty="0">
                <a:latin typeface="Metropolis" panose="00000500000000000000" pitchFamily="50" charset="0"/>
                <a:cs typeface="Gotham Book"/>
              </a:rPr>
              <a:t> </a:t>
            </a:r>
            <a:r>
              <a:rPr sz="1001" dirty="0">
                <a:latin typeface="Metropolis" panose="00000500000000000000" pitchFamily="50" charset="0"/>
                <a:cs typeface="Gotham Book"/>
              </a:rPr>
              <a:t>deruptam</a:t>
            </a:r>
            <a:r>
              <a:rPr sz="1001" spc="-5" dirty="0">
                <a:latin typeface="Metropolis" panose="00000500000000000000" pitchFamily="50" charset="0"/>
                <a:cs typeface="Gotham Book"/>
              </a:rPr>
              <a:t> </a:t>
            </a:r>
            <a:r>
              <a:rPr sz="1001" dirty="0">
                <a:latin typeface="Metropolis" panose="00000500000000000000" pitchFamily="50" charset="0"/>
                <a:cs typeface="Gotham Book"/>
              </a:rPr>
              <a:t>quam</a:t>
            </a:r>
            <a:r>
              <a:rPr sz="1001" spc="-5" dirty="0">
                <a:latin typeface="Metropolis" panose="00000500000000000000" pitchFamily="50" charset="0"/>
                <a:cs typeface="Gotham Book"/>
              </a:rPr>
              <a:t> </a:t>
            </a:r>
            <a:r>
              <a:rPr sz="1001" dirty="0">
                <a:latin typeface="Metropolis" panose="00000500000000000000" pitchFamily="50" charset="0"/>
                <a:cs typeface="Gotham Book"/>
              </a:rPr>
              <a:t>as</a:t>
            </a:r>
            <a:r>
              <a:rPr sz="1001" spc="-5" dirty="0">
                <a:latin typeface="Metropolis" panose="00000500000000000000" pitchFamily="50" charset="0"/>
                <a:cs typeface="Gotham Book"/>
              </a:rPr>
              <a:t> </a:t>
            </a:r>
            <a:r>
              <a:rPr sz="1001" spc="-25" dirty="0">
                <a:latin typeface="Metropolis" panose="00000500000000000000" pitchFamily="50" charset="0"/>
                <a:cs typeface="Gotham Book"/>
              </a:rPr>
              <a:t>et</a:t>
            </a:r>
            <a:endParaRPr sz="1001">
              <a:latin typeface="Metropolis" panose="00000500000000000000" pitchFamily="50" charset="0"/>
              <a:cs typeface="Gotham Book"/>
            </a:endParaRPr>
          </a:p>
          <a:p>
            <a:pPr marL="12701" marR="5081"/>
            <a:r>
              <a:rPr sz="1001" spc="-11" dirty="0">
                <a:latin typeface="Metropolis" panose="00000500000000000000" pitchFamily="50" charset="0"/>
                <a:cs typeface="Gotham Book"/>
              </a:rPr>
              <a:t>excero</a:t>
            </a:r>
            <a:r>
              <a:rPr sz="1001" spc="-25" dirty="0">
                <a:latin typeface="Metropolis" panose="00000500000000000000" pitchFamily="50" charset="0"/>
                <a:cs typeface="Gotham Book"/>
              </a:rPr>
              <a:t> </a:t>
            </a:r>
            <a:r>
              <a:rPr sz="1001" dirty="0">
                <a:latin typeface="Metropolis" panose="00000500000000000000" pitchFamily="50" charset="0"/>
                <a:cs typeface="Gotham Book"/>
              </a:rPr>
              <a:t>que</a:t>
            </a:r>
            <a:r>
              <a:rPr sz="1001" spc="-25" dirty="0">
                <a:latin typeface="Metropolis" panose="00000500000000000000" pitchFamily="50" charset="0"/>
                <a:cs typeface="Gotham Book"/>
              </a:rPr>
              <a:t> </a:t>
            </a:r>
            <a:r>
              <a:rPr sz="1001" dirty="0">
                <a:latin typeface="Metropolis" panose="00000500000000000000" pitchFamily="50" charset="0"/>
                <a:cs typeface="Gotham Book"/>
              </a:rPr>
              <a:t>remporemque</a:t>
            </a:r>
            <a:r>
              <a:rPr sz="1001" spc="-25" dirty="0">
                <a:latin typeface="Metropolis" panose="00000500000000000000" pitchFamily="50" charset="0"/>
                <a:cs typeface="Gotham Book"/>
              </a:rPr>
              <a:t> </a:t>
            </a:r>
            <a:r>
              <a:rPr sz="1001" dirty="0">
                <a:latin typeface="Metropolis" panose="00000500000000000000" pitchFamily="50" charset="0"/>
                <a:cs typeface="Gotham Book"/>
              </a:rPr>
              <a:t>nonsedit</a:t>
            </a:r>
            <a:r>
              <a:rPr sz="1001" spc="-20" dirty="0">
                <a:latin typeface="Metropolis" panose="00000500000000000000" pitchFamily="50" charset="0"/>
                <a:cs typeface="Gotham Book"/>
              </a:rPr>
              <a:t> </a:t>
            </a:r>
            <a:r>
              <a:rPr sz="1001" dirty="0">
                <a:latin typeface="Metropolis" panose="00000500000000000000" pitchFamily="50" charset="0"/>
                <a:cs typeface="Gotham Book"/>
              </a:rPr>
              <a:t>quiam</a:t>
            </a:r>
            <a:r>
              <a:rPr sz="1001" spc="-25" dirty="0">
                <a:latin typeface="Metropolis" panose="00000500000000000000" pitchFamily="50" charset="0"/>
                <a:cs typeface="Gotham Book"/>
              </a:rPr>
              <a:t> </a:t>
            </a:r>
            <a:r>
              <a:rPr sz="1001" dirty="0">
                <a:latin typeface="Metropolis" panose="00000500000000000000" pitchFamily="50" charset="0"/>
                <a:cs typeface="Gotham Book"/>
              </a:rPr>
              <a:t>facest</a:t>
            </a:r>
            <a:r>
              <a:rPr sz="1001" spc="-25" dirty="0">
                <a:latin typeface="Metropolis" panose="00000500000000000000" pitchFamily="50" charset="0"/>
                <a:cs typeface="Gotham Book"/>
              </a:rPr>
              <a:t> </a:t>
            </a:r>
            <a:r>
              <a:rPr sz="1001" spc="-11" dirty="0">
                <a:latin typeface="Metropolis" panose="00000500000000000000" pitchFamily="50" charset="0"/>
                <a:cs typeface="Gotham Book"/>
              </a:rPr>
              <a:t>veliquiatium </a:t>
            </a:r>
            <a:r>
              <a:rPr sz="1001" dirty="0">
                <a:latin typeface="Metropolis" panose="00000500000000000000" pitchFamily="50" charset="0"/>
                <a:cs typeface="Gotham Book"/>
              </a:rPr>
              <a:t>num</a:t>
            </a:r>
            <a:r>
              <a:rPr sz="1001" spc="-5" dirty="0">
                <a:latin typeface="Metropolis" panose="00000500000000000000" pitchFamily="50" charset="0"/>
                <a:cs typeface="Gotham Book"/>
              </a:rPr>
              <a:t> </a:t>
            </a:r>
            <a:r>
              <a:rPr sz="1001" dirty="0">
                <a:latin typeface="Metropolis" panose="00000500000000000000" pitchFamily="50" charset="0"/>
                <a:cs typeface="Gotham Book"/>
              </a:rPr>
              <a:t>que</a:t>
            </a:r>
            <a:r>
              <a:rPr sz="1001" spc="-5" dirty="0">
                <a:latin typeface="Metropolis" panose="00000500000000000000" pitchFamily="50" charset="0"/>
                <a:cs typeface="Gotham Book"/>
              </a:rPr>
              <a:t> </a:t>
            </a:r>
            <a:r>
              <a:rPr sz="1001" dirty="0">
                <a:latin typeface="Metropolis" panose="00000500000000000000" pitchFamily="50" charset="0"/>
                <a:cs typeface="Gotham Book"/>
              </a:rPr>
              <a:t>pore aut</a:t>
            </a:r>
            <a:r>
              <a:rPr sz="1001" spc="-5" dirty="0">
                <a:latin typeface="Metropolis" panose="00000500000000000000" pitchFamily="50" charset="0"/>
                <a:cs typeface="Gotham Book"/>
              </a:rPr>
              <a:t> </a:t>
            </a:r>
            <a:r>
              <a:rPr sz="1001" dirty="0">
                <a:latin typeface="Metropolis" panose="00000500000000000000" pitchFamily="50" charset="0"/>
                <a:cs typeface="Gotham Book"/>
              </a:rPr>
              <a:t>ius</a:t>
            </a:r>
            <a:r>
              <a:rPr sz="1001" spc="-5" dirty="0">
                <a:latin typeface="Metropolis" panose="00000500000000000000" pitchFamily="50" charset="0"/>
                <a:cs typeface="Gotham Book"/>
              </a:rPr>
              <a:t> </a:t>
            </a:r>
            <a:r>
              <a:rPr sz="1001" dirty="0">
                <a:latin typeface="Metropolis" panose="00000500000000000000" pitchFamily="50" charset="0"/>
                <a:cs typeface="Gotham Book"/>
              </a:rPr>
              <a:t>et quo</a:t>
            </a:r>
            <a:r>
              <a:rPr sz="1001" spc="-5" dirty="0">
                <a:latin typeface="Metropolis" panose="00000500000000000000" pitchFamily="50" charset="0"/>
                <a:cs typeface="Gotham Book"/>
              </a:rPr>
              <a:t> </a:t>
            </a:r>
            <a:r>
              <a:rPr sz="1001" dirty="0">
                <a:latin typeface="Metropolis" panose="00000500000000000000" pitchFamily="50" charset="0"/>
                <a:cs typeface="Gotham Book"/>
              </a:rPr>
              <a:t>cullam, </a:t>
            </a:r>
            <a:r>
              <a:rPr sz="1001" spc="-11" dirty="0">
                <a:latin typeface="Metropolis" panose="00000500000000000000" pitchFamily="50" charset="0"/>
                <a:cs typeface="Gotham Book"/>
              </a:rPr>
              <a:t>vent.</a:t>
            </a:r>
            <a:endParaRPr sz="1001">
              <a:latin typeface="Metropolis" panose="00000500000000000000" pitchFamily="50" charset="0"/>
              <a:cs typeface="Gotham Book"/>
            </a:endParaRPr>
          </a:p>
        </p:txBody>
      </p:sp>
      <p:sp>
        <p:nvSpPr>
          <p:cNvPr id="14" name="object 14"/>
          <p:cNvSpPr txBox="1"/>
          <p:nvPr/>
        </p:nvSpPr>
        <p:spPr>
          <a:xfrm>
            <a:off x="2913382" y="6508438"/>
            <a:ext cx="3880485" cy="1329338"/>
          </a:xfrm>
          <a:prstGeom prst="rect">
            <a:avLst/>
          </a:prstGeom>
        </p:spPr>
        <p:txBody>
          <a:bodyPr vert="horz" wrap="square" lIns="0" tIns="12700" rIns="0" bIns="0" rtlCol="0">
            <a:spAutoFit/>
          </a:bodyPr>
          <a:lstStyle/>
          <a:p>
            <a:pPr marL="12701">
              <a:spcBef>
                <a:spcPts val="100"/>
              </a:spcBef>
            </a:pPr>
            <a:r>
              <a:rPr dirty="0">
                <a:solidFill>
                  <a:srgbClr val="004F38"/>
                </a:solidFill>
                <a:latin typeface="Metropolis" panose="00000500000000000000" pitchFamily="50" charset="0"/>
                <a:cs typeface="Gotham Bold"/>
              </a:rPr>
              <a:t>Success</a:t>
            </a:r>
            <a:r>
              <a:rPr spc="-66" dirty="0">
                <a:solidFill>
                  <a:srgbClr val="004F38"/>
                </a:solidFill>
                <a:latin typeface="Metropolis" panose="00000500000000000000" pitchFamily="50" charset="0"/>
                <a:cs typeface="Gotham Bold"/>
              </a:rPr>
              <a:t> </a:t>
            </a:r>
            <a:r>
              <a:rPr dirty="0">
                <a:solidFill>
                  <a:srgbClr val="004F38"/>
                </a:solidFill>
                <a:latin typeface="Metropolis" panose="00000500000000000000" pitchFamily="50" charset="0"/>
                <a:cs typeface="Gotham Bold"/>
              </a:rPr>
              <a:t>Story</a:t>
            </a:r>
            <a:r>
              <a:rPr spc="-66" dirty="0">
                <a:solidFill>
                  <a:srgbClr val="004F38"/>
                </a:solidFill>
                <a:latin typeface="Metropolis" panose="00000500000000000000" pitchFamily="50" charset="0"/>
                <a:cs typeface="Gotham Bold"/>
              </a:rPr>
              <a:t> </a:t>
            </a:r>
            <a:r>
              <a:rPr spc="-50" dirty="0">
                <a:solidFill>
                  <a:srgbClr val="004F38"/>
                </a:solidFill>
                <a:latin typeface="Metropolis" panose="00000500000000000000" pitchFamily="50" charset="0"/>
                <a:cs typeface="Gotham Bold"/>
              </a:rPr>
              <a:t>2</a:t>
            </a:r>
            <a:endParaRPr>
              <a:latin typeface="Metropolis" panose="00000500000000000000" pitchFamily="50" charset="0"/>
              <a:cs typeface="Gotham Bold"/>
            </a:endParaRPr>
          </a:p>
          <a:p>
            <a:pPr marL="12701" marR="36831">
              <a:spcBef>
                <a:spcPts val="891"/>
              </a:spcBef>
            </a:pPr>
            <a:r>
              <a:rPr sz="1001" dirty="0">
                <a:latin typeface="Metropolis" panose="00000500000000000000" pitchFamily="50" charset="0"/>
                <a:cs typeface="Gotham Book"/>
              </a:rPr>
              <a:t>Equi</a:t>
            </a:r>
            <a:r>
              <a:rPr sz="1001" spc="-20" dirty="0">
                <a:latin typeface="Metropolis" panose="00000500000000000000" pitchFamily="50" charset="0"/>
                <a:cs typeface="Gotham Book"/>
              </a:rPr>
              <a:t> </a:t>
            </a:r>
            <a:r>
              <a:rPr sz="1001" dirty="0">
                <a:latin typeface="Metropolis" panose="00000500000000000000" pitchFamily="50" charset="0"/>
                <a:cs typeface="Gotham Book"/>
              </a:rPr>
              <a:t>con</a:t>
            </a:r>
            <a:r>
              <a:rPr sz="1001" spc="-20" dirty="0">
                <a:latin typeface="Metropolis" panose="00000500000000000000" pitchFamily="50" charset="0"/>
                <a:cs typeface="Gotham Book"/>
              </a:rPr>
              <a:t> </a:t>
            </a:r>
            <a:r>
              <a:rPr sz="1001" dirty="0">
                <a:latin typeface="Metropolis" panose="00000500000000000000" pitchFamily="50" charset="0"/>
                <a:cs typeface="Gotham Book"/>
              </a:rPr>
              <a:t>con</a:t>
            </a:r>
            <a:r>
              <a:rPr sz="1001" spc="-14" dirty="0">
                <a:latin typeface="Metropolis" panose="00000500000000000000" pitchFamily="50" charset="0"/>
                <a:cs typeface="Gotham Book"/>
              </a:rPr>
              <a:t> </a:t>
            </a:r>
            <a:r>
              <a:rPr sz="1001" dirty="0">
                <a:latin typeface="Metropolis" panose="00000500000000000000" pitchFamily="50" charset="0"/>
                <a:cs typeface="Gotham Book"/>
              </a:rPr>
              <a:t>re</a:t>
            </a:r>
            <a:r>
              <a:rPr sz="1001" spc="-20" dirty="0">
                <a:latin typeface="Metropolis" panose="00000500000000000000" pitchFamily="50" charset="0"/>
                <a:cs typeface="Gotham Book"/>
              </a:rPr>
              <a:t> </a:t>
            </a:r>
            <a:r>
              <a:rPr sz="1001" dirty="0">
                <a:latin typeface="Metropolis" panose="00000500000000000000" pitchFamily="50" charset="0"/>
                <a:cs typeface="Gotham Book"/>
              </a:rPr>
              <a:t>nusam</a:t>
            </a:r>
            <a:r>
              <a:rPr sz="1001" spc="-20" dirty="0">
                <a:latin typeface="Metropolis" panose="00000500000000000000" pitchFamily="50" charset="0"/>
                <a:cs typeface="Gotham Book"/>
              </a:rPr>
              <a:t> </a:t>
            </a:r>
            <a:r>
              <a:rPr sz="1001" dirty="0">
                <a:latin typeface="Metropolis" panose="00000500000000000000" pitchFamily="50" charset="0"/>
                <a:cs typeface="Gotham Book"/>
              </a:rPr>
              <a:t>voluptae</a:t>
            </a:r>
            <a:r>
              <a:rPr sz="1001" spc="-14" dirty="0">
                <a:latin typeface="Metropolis" panose="00000500000000000000" pitchFamily="50" charset="0"/>
                <a:cs typeface="Gotham Book"/>
              </a:rPr>
              <a:t> </a:t>
            </a:r>
            <a:r>
              <a:rPr sz="1001" dirty="0">
                <a:latin typeface="Metropolis" panose="00000500000000000000" pitchFamily="50" charset="0"/>
                <a:cs typeface="Gotham Book"/>
              </a:rPr>
              <a:t>is</a:t>
            </a:r>
            <a:r>
              <a:rPr sz="1001" spc="-20" dirty="0">
                <a:latin typeface="Metropolis" panose="00000500000000000000" pitchFamily="50" charset="0"/>
                <a:cs typeface="Gotham Book"/>
              </a:rPr>
              <a:t> </a:t>
            </a:r>
            <a:r>
              <a:rPr sz="1001" dirty="0">
                <a:latin typeface="Metropolis" panose="00000500000000000000" pitchFamily="50" charset="0"/>
                <a:cs typeface="Gotham Book"/>
              </a:rPr>
              <a:t>aperi</a:t>
            </a:r>
            <a:r>
              <a:rPr sz="1001" spc="-14" dirty="0">
                <a:latin typeface="Metropolis" panose="00000500000000000000" pitchFamily="50" charset="0"/>
                <a:cs typeface="Gotham Book"/>
              </a:rPr>
              <a:t> </a:t>
            </a:r>
            <a:r>
              <a:rPr sz="1001" dirty="0">
                <a:latin typeface="Metropolis" panose="00000500000000000000" pitchFamily="50" charset="0"/>
                <a:cs typeface="Gotham Book"/>
              </a:rPr>
              <a:t>ipsum,</a:t>
            </a:r>
            <a:r>
              <a:rPr sz="1001" spc="-20" dirty="0">
                <a:latin typeface="Metropolis" panose="00000500000000000000" pitchFamily="50" charset="0"/>
                <a:cs typeface="Gotham Book"/>
              </a:rPr>
              <a:t> </a:t>
            </a:r>
            <a:r>
              <a:rPr sz="1001" dirty="0">
                <a:latin typeface="Metropolis" panose="00000500000000000000" pitchFamily="50" charset="0"/>
                <a:cs typeface="Gotham Book"/>
              </a:rPr>
              <a:t>ut</a:t>
            </a:r>
            <a:r>
              <a:rPr sz="1001" spc="-20" dirty="0">
                <a:latin typeface="Metropolis" panose="00000500000000000000" pitchFamily="50" charset="0"/>
                <a:cs typeface="Gotham Book"/>
              </a:rPr>
              <a:t> </a:t>
            </a:r>
            <a:r>
              <a:rPr sz="1001" spc="-11" dirty="0">
                <a:latin typeface="Metropolis" panose="00000500000000000000" pitchFamily="50" charset="0"/>
                <a:cs typeface="Gotham Book"/>
              </a:rPr>
              <a:t>prempe</a:t>
            </a:r>
            <a:r>
              <a:rPr sz="1001" spc="500" dirty="0">
                <a:latin typeface="Metropolis" panose="00000500000000000000" pitchFamily="50" charset="0"/>
                <a:cs typeface="Gotham Book"/>
              </a:rPr>
              <a:t> </a:t>
            </a:r>
            <a:r>
              <a:rPr sz="1001" dirty="0">
                <a:latin typeface="Metropolis" panose="00000500000000000000" pitchFamily="50" charset="0"/>
                <a:cs typeface="Gotham Book"/>
              </a:rPr>
              <a:t>sit</a:t>
            </a:r>
            <a:r>
              <a:rPr sz="1001" spc="-11" dirty="0">
                <a:latin typeface="Metropolis" panose="00000500000000000000" pitchFamily="50" charset="0"/>
                <a:cs typeface="Gotham Book"/>
              </a:rPr>
              <a:t> </a:t>
            </a:r>
            <a:r>
              <a:rPr sz="1001" dirty="0">
                <a:latin typeface="Metropolis" panose="00000500000000000000" pitchFamily="50" charset="0"/>
                <a:cs typeface="Gotham Book"/>
              </a:rPr>
              <a:t>eumquam</a:t>
            </a:r>
            <a:r>
              <a:rPr sz="1001" spc="-5" dirty="0">
                <a:latin typeface="Metropolis" panose="00000500000000000000" pitchFamily="50" charset="0"/>
                <a:cs typeface="Gotham Book"/>
              </a:rPr>
              <a:t> </a:t>
            </a:r>
            <a:r>
              <a:rPr sz="1001" spc="-11" dirty="0">
                <a:latin typeface="Metropolis" panose="00000500000000000000" pitchFamily="50" charset="0"/>
                <a:cs typeface="Gotham Book"/>
              </a:rPr>
              <a:t>etur,</a:t>
            </a:r>
            <a:r>
              <a:rPr sz="1001" spc="-5" dirty="0">
                <a:latin typeface="Metropolis" panose="00000500000000000000" pitchFamily="50" charset="0"/>
                <a:cs typeface="Gotham Book"/>
              </a:rPr>
              <a:t> </a:t>
            </a:r>
            <a:r>
              <a:rPr sz="1001" dirty="0">
                <a:latin typeface="Metropolis" panose="00000500000000000000" pitchFamily="50" charset="0"/>
                <a:cs typeface="Gotham Book"/>
              </a:rPr>
              <a:t>optaquam</a:t>
            </a:r>
            <a:r>
              <a:rPr sz="1001" spc="-5" dirty="0">
                <a:latin typeface="Metropolis" panose="00000500000000000000" pitchFamily="50" charset="0"/>
                <a:cs typeface="Gotham Book"/>
              </a:rPr>
              <a:t> </a:t>
            </a:r>
            <a:r>
              <a:rPr sz="1001" dirty="0">
                <a:latin typeface="Metropolis" panose="00000500000000000000" pitchFamily="50" charset="0"/>
                <a:cs typeface="Gotham Book"/>
              </a:rPr>
              <a:t>fuga.</a:t>
            </a:r>
            <a:r>
              <a:rPr sz="1001" spc="-5" dirty="0">
                <a:latin typeface="Metropolis" panose="00000500000000000000" pitchFamily="50" charset="0"/>
                <a:cs typeface="Gotham Book"/>
              </a:rPr>
              <a:t> </a:t>
            </a:r>
            <a:r>
              <a:rPr sz="1001" dirty="0">
                <a:latin typeface="Metropolis" panose="00000500000000000000" pitchFamily="50" charset="0"/>
                <a:cs typeface="Gotham Book"/>
              </a:rPr>
              <a:t>Min</a:t>
            </a:r>
            <a:r>
              <a:rPr sz="1001" spc="-5" dirty="0">
                <a:latin typeface="Metropolis" panose="00000500000000000000" pitchFamily="50" charset="0"/>
                <a:cs typeface="Gotham Book"/>
              </a:rPr>
              <a:t> </a:t>
            </a:r>
            <a:r>
              <a:rPr sz="1001" dirty="0">
                <a:latin typeface="Metropolis" panose="00000500000000000000" pitchFamily="50" charset="0"/>
                <a:cs typeface="Gotham Book"/>
              </a:rPr>
              <a:t>pelibus.</a:t>
            </a:r>
            <a:r>
              <a:rPr sz="1001" spc="-5" dirty="0">
                <a:latin typeface="Metropolis" panose="00000500000000000000" pitchFamily="50" charset="0"/>
                <a:cs typeface="Gotham Book"/>
              </a:rPr>
              <a:t> </a:t>
            </a:r>
            <a:r>
              <a:rPr sz="1001" dirty="0">
                <a:latin typeface="Metropolis" panose="00000500000000000000" pitchFamily="50" charset="0"/>
                <a:cs typeface="Gotham Book"/>
              </a:rPr>
              <a:t>Hentur</a:t>
            </a:r>
            <a:r>
              <a:rPr sz="1001" spc="-5" dirty="0">
                <a:latin typeface="Metropolis" panose="00000500000000000000" pitchFamily="50" charset="0"/>
                <a:cs typeface="Gotham Book"/>
              </a:rPr>
              <a:t> </a:t>
            </a:r>
            <a:r>
              <a:rPr sz="1001" spc="-25" dirty="0">
                <a:latin typeface="Metropolis" panose="00000500000000000000" pitchFamily="50" charset="0"/>
                <a:cs typeface="Gotham Book"/>
              </a:rPr>
              <a:t>aut </a:t>
            </a:r>
            <a:r>
              <a:rPr sz="1001" dirty="0">
                <a:latin typeface="Metropolis" panose="00000500000000000000" pitchFamily="50" charset="0"/>
                <a:cs typeface="Gotham Book"/>
              </a:rPr>
              <a:t>au.Ximagnis</a:t>
            </a:r>
            <a:r>
              <a:rPr sz="1001" spc="-11" dirty="0">
                <a:latin typeface="Metropolis" panose="00000500000000000000" pitchFamily="50" charset="0"/>
                <a:cs typeface="Gotham Book"/>
              </a:rPr>
              <a:t> </a:t>
            </a:r>
            <a:r>
              <a:rPr sz="1001" dirty="0">
                <a:latin typeface="Metropolis" panose="00000500000000000000" pitchFamily="50" charset="0"/>
                <a:cs typeface="Gotham Book"/>
              </a:rPr>
              <a:t>ad</a:t>
            </a:r>
            <a:r>
              <a:rPr sz="1001" spc="-11" dirty="0">
                <a:latin typeface="Metropolis" panose="00000500000000000000" pitchFamily="50" charset="0"/>
                <a:cs typeface="Gotham Book"/>
              </a:rPr>
              <a:t> </a:t>
            </a:r>
            <a:r>
              <a:rPr sz="1001" dirty="0">
                <a:latin typeface="Metropolis" panose="00000500000000000000" pitchFamily="50" charset="0"/>
                <a:cs typeface="Gotham Book"/>
              </a:rPr>
              <a:t>milignatis</a:t>
            </a:r>
            <a:r>
              <a:rPr sz="1001" spc="-5" dirty="0">
                <a:latin typeface="Metropolis" panose="00000500000000000000" pitchFamily="50" charset="0"/>
                <a:cs typeface="Gotham Book"/>
              </a:rPr>
              <a:t> </a:t>
            </a:r>
            <a:r>
              <a:rPr sz="1001" dirty="0">
                <a:latin typeface="Metropolis" panose="00000500000000000000" pitchFamily="50" charset="0"/>
                <a:cs typeface="Gotham Book"/>
              </a:rPr>
              <a:t>estis</a:t>
            </a:r>
            <a:r>
              <a:rPr sz="1001" spc="-11" dirty="0">
                <a:latin typeface="Metropolis" panose="00000500000000000000" pitchFamily="50" charset="0"/>
                <a:cs typeface="Gotham Book"/>
              </a:rPr>
              <a:t> </a:t>
            </a:r>
            <a:r>
              <a:rPr sz="1001" dirty="0">
                <a:latin typeface="Metropolis" panose="00000500000000000000" pitchFamily="50" charset="0"/>
                <a:cs typeface="Gotham Book"/>
              </a:rPr>
              <a:t>eatem</a:t>
            </a:r>
            <a:r>
              <a:rPr sz="1001" spc="-11" dirty="0">
                <a:latin typeface="Metropolis" panose="00000500000000000000" pitchFamily="50" charset="0"/>
                <a:cs typeface="Gotham Book"/>
              </a:rPr>
              <a:t> </a:t>
            </a:r>
            <a:r>
              <a:rPr sz="1001" dirty="0">
                <a:latin typeface="Metropolis" panose="00000500000000000000" pitchFamily="50" charset="0"/>
                <a:cs typeface="Gotham Book"/>
              </a:rPr>
              <a:t>nates</a:t>
            </a:r>
            <a:r>
              <a:rPr sz="1001" spc="-5" dirty="0">
                <a:latin typeface="Metropolis" panose="00000500000000000000" pitchFamily="50" charset="0"/>
                <a:cs typeface="Gotham Book"/>
              </a:rPr>
              <a:t> </a:t>
            </a:r>
            <a:r>
              <a:rPr sz="1001" dirty="0">
                <a:latin typeface="Metropolis" panose="00000500000000000000" pitchFamily="50" charset="0"/>
                <a:cs typeface="Gotham Book"/>
              </a:rPr>
              <a:t>si</a:t>
            </a:r>
            <a:r>
              <a:rPr sz="1001" spc="-11" dirty="0">
                <a:latin typeface="Metropolis" panose="00000500000000000000" pitchFamily="50" charset="0"/>
                <a:cs typeface="Gotham Book"/>
              </a:rPr>
              <a:t> </a:t>
            </a:r>
            <a:r>
              <a:rPr sz="1001" dirty="0">
                <a:latin typeface="Metropolis" panose="00000500000000000000" pitchFamily="50" charset="0"/>
                <a:cs typeface="Gotham Book"/>
              </a:rPr>
              <a:t>aliquam</a:t>
            </a:r>
            <a:r>
              <a:rPr sz="1001" spc="-5" dirty="0">
                <a:latin typeface="Metropolis" panose="00000500000000000000" pitchFamily="50" charset="0"/>
                <a:cs typeface="Gotham Book"/>
              </a:rPr>
              <a:t> </a:t>
            </a:r>
            <a:r>
              <a:rPr sz="1001" spc="-11" dirty="0">
                <a:latin typeface="Metropolis" panose="00000500000000000000" pitchFamily="50" charset="0"/>
                <a:cs typeface="Gotham Book"/>
              </a:rPr>
              <a:t>velent </a:t>
            </a:r>
            <a:r>
              <a:rPr sz="1001" dirty="0">
                <a:latin typeface="Metropolis" panose="00000500000000000000" pitchFamily="50" charset="0"/>
                <a:cs typeface="Gotham Book"/>
              </a:rPr>
              <a:t>omniam</a:t>
            </a:r>
            <a:r>
              <a:rPr sz="1001" spc="-11" dirty="0">
                <a:latin typeface="Metropolis" panose="00000500000000000000" pitchFamily="50" charset="0"/>
                <a:cs typeface="Gotham Book"/>
              </a:rPr>
              <a:t> </a:t>
            </a:r>
            <a:r>
              <a:rPr sz="1001" dirty="0">
                <a:latin typeface="Metropolis" panose="00000500000000000000" pitchFamily="50" charset="0"/>
                <a:cs typeface="Gotham Book"/>
              </a:rPr>
              <a:t>natio.</a:t>
            </a:r>
            <a:r>
              <a:rPr sz="1001" spc="-5" dirty="0">
                <a:latin typeface="Metropolis" panose="00000500000000000000" pitchFamily="50" charset="0"/>
                <a:cs typeface="Gotham Book"/>
              </a:rPr>
              <a:t> </a:t>
            </a:r>
            <a:r>
              <a:rPr sz="1001" dirty="0">
                <a:latin typeface="Metropolis" panose="00000500000000000000" pitchFamily="50" charset="0"/>
                <a:cs typeface="Gotham Book"/>
              </a:rPr>
              <a:t>Nem</a:t>
            </a:r>
            <a:r>
              <a:rPr sz="1001" spc="-5" dirty="0">
                <a:latin typeface="Metropolis" panose="00000500000000000000" pitchFamily="50" charset="0"/>
                <a:cs typeface="Gotham Book"/>
              </a:rPr>
              <a:t> </a:t>
            </a:r>
            <a:r>
              <a:rPr sz="1001" dirty="0">
                <a:latin typeface="Metropolis" panose="00000500000000000000" pitchFamily="50" charset="0"/>
                <a:cs typeface="Gotham Book"/>
              </a:rPr>
              <a:t>fugitis</a:t>
            </a:r>
            <a:r>
              <a:rPr sz="1001" spc="-5" dirty="0">
                <a:latin typeface="Metropolis" panose="00000500000000000000" pitchFamily="50" charset="0"/>
                <a:cs typeface="Gotham Book"/>
              </a:rPr>
              <a:t> </a:t>
            </a:r>
            <a:r>
              <a:rPr sz="1001" dirty="0">
                <a:latin typeface="Metropolis" panose="00000500000000000000" pitchFamily="50" charset="0"/>
                <a:cs typeface="Gotham Book"/>
              </a:rPr>
              <a:t>mo</a:t>
            </a:r>
            <a:r>
              <a:rPr sz="1001" spc="-5" dirty="0">
                <a:latin typeface="Metropolis" panose="00000500000000000000" pitchFamily="50" charset="0"/>
                <a:cs typeface="Gotham Book"/>
              </a:rPr>
              <a:t> </a:t>
            </a:r>
            <a:r>
              <a:rPr sz="1001" dirty="0">
                <a:latin typeface="Metropolis" panose="00000500000000000000" pitchFamily="50" charset="0"/>
                <a:cs typeface="Gotham Book"/>
              </a:rPr>
              <a:t>qui</a:t>
            </a:r>
            <a:r>
              <a:rPr sz="1001" spc="-5" dirty="0">
                <a:latin typeface="Metropolis" panose="00000500000000000000" pitchFamily="50" charset="0"/>
                <a:cs typeface="Gotham Book"/>
              </a:rPr>
              <a:t> </a:t>
            </a:r>
            <a:r>
              <a:rPr sz="1001" dirty="0">
                <a:latin typeface="Metropolis" panose="00000500000000000000" pitchFamily="50" charset="0"/>
                <a:cs typeface="Gotham Book"/>
              </a:rPr>
              <a:t>deruptam</a:t>
            </a:r>
            <a:r>
              <a:rPr sz="1001" spc="-5" dirty="0">
                <a:latin typeface="Metropolis" panose="00000500000000000000" pitchFamily="50" charset="0"/>
                <a:cs typeface="Gotham Book"/>
              </a:rPr>
              <a:t> </a:t>
            </a:r>
            <a:r>
              <a:rPr sz="1001" dirty="0">
                <a:latin typeface="Metropolis" panose="00000500000000000000" pitchFamily="50" charset="0"/>
                <a:cs typeface="Gotham Book"/>
              </a:rPr>
              <a:t>quam</a:t>
            </a:r>
            <a:r>
              <a:rPr sz="1001" spc="-5" dirty="0">
                <a:latin typeface="Metropolis" panose="00000500000000000000" pitchFamily="50" charset="0"/>
                <a:cs typeface="Gotham Book"/>
              </a:rPr>
              <a:t> </a:t>
            </a:r>
            <a:r>
              <a:rPr sz="1001" dirty="0">
                <a:latin typeface="Metropolis" panose="00000500000000000000" pitchFamily="50" charset="0"/>
                <a:cs typeface="Gotham Book"/>
              </a:rPr>
              <a:t>as</a:t>
            </a:r>
            <a:r>
              <a:rPr sz="1001" spc="-5" dirty="0">
                <a:latin typeface="Metropolis" panose="00000500000000000000" pitchFamily="50" charset="0"/>
                <a:cs typeface="Gotham Book"/>
              </a:rPr>
              <a:t> </a:t>
            </a:r>
            <a:r>
              <a:rPr sz="1001" spc="-25" dirty="0">
                <a:latin typeface="Metropolis" panose="00000500000000000000" pitchFamily="50" charset="0"/>
                <a:cs typeface="Gotham Book"/>
              </a:rPr>
              <a:t>et</a:t>
            </a:r>
            <a:endParaRPr sz="1001">
              <a:latin typeface="Metropolis" panose="00000500000000000000" pitchFamily="50" charset="0"/>
              <a:cs typeface="Gotham Book"/>
            </a:endParaRPr>
          </a:p>
          <a:p>
            <a:pPr marL="12701" marR="5081"/>
            <a:r>
              <a:rPr sz="1001" spc="-11" dirty="0">
                <a:latin typeface="Metropolis" panose="00000500000000000000" pitchFamily="50" charset="0"/>
                <a:cs typeface="Gotham Book"/>
              </a:rPr>
              <a:t>excero</a:t>
            </a:r>
            <a:r>
              <a:rPr sz="1001" spc="-25" dirty="0">
                <a:latin typeface="Metropolis" panose="00000500000000000000" pitchFamily="50" charset="0"/>
                <a:cs typeface="Gotham Book"/>
              </a:rPr>
              <a:t> </a:t>
            </a:r>
            <a:r>
              <a:rPr sz="1001" dirty="0">
                <a:latin typeface="Metropolis" panose="00000500000000000000" pitchFamily="50" charset="0"/>
                <a:cs typeface="Gotham Book"/>
              </a:rPr>
              <a:t>que</a:t>
            </a:r>
            <a:r>
              <a:rPr sz="1001" spc="-25" dirty="0">
                <a:latin typeface="Metropolis" panose="00000500000000000000" pitchFamily="50" charset="0"/>
                <a:cs typeface="Gotham Book"/>
              </a:rPr>
              <a:t> </a:t>
            </a:r>
            <a:r>
              <a:rPr sz="1001" dirty="0">
                <a:latin typeface="Metropolis" panose="00000500000000000000" pitchFamily="50" charset="0"/>
                <a:cs typeface="Gotham Book"/>
              </a:rPr>
              <a:t>remporemque</a:t>
            </a:r>
            <a:r>
              <a:rPr sz="1001" spc="-25" dirty="0">
                <a:latin typeface="Metropolis" panose="00000500000000000000" pitchFamily="50" charset="0"/>
                <a:cs typeface="Gotham Book"/>
              </a:rPr>
              <a:t> </a:t>
            </a:r>
            <a:r>
              <a:rPr sz="1001" dirty="0">
                <a:latin typeface="Metropolis" panose="00000500000000000000" pitchFamily="50" charset="0"/>
                <a:cs typeface="Gotham Book"/>
              </a:rPr>
              <a:t>nonsedit</a:t>
            </a:r>
            <a:r>
              <a:rPr sz="1001" spc="-20" dirty="0">
                <a:latin typeface="Metropolis" panose="00000500000000000000" pitchFamily="50" charset="0"/>
                <a:cs typeface="Gotham Book"/>
              </a:rPr>
              <a:t> </a:t>
            </a:r>
            <a:r>
              <a:rPr sz="1001" dirty="0">
                <a:latin typeface="Metropolis" panose="00000500000000000000" pitchFamily="50" charset="0"/>
                <a:cs typeface="Gotham Book"/>
              </a:rPr>
              <a:t>quiam</a:t>
            </a:r>
            <a:r>
              <a:rPr sz="1001" spc="-25" dirty="0">
                <a:latin typeface="Metropolis" panose="00000500000000000000" pitchFamily="50" charset="0"/>
                <a:cs typeface="Gotham Book"/>
              </a:rPr>
              <a:t> </a:t>
            </a:r>
            <a:r>
              <a:rPr sz="1001" dirty="0">
                <a:latin typeface="Metropolis" panose="00000500000000000000" pitchFamily="50" charset="0"/>
                <a:cs typeface="Gotham Book"/>
              </a:rPr>
              <a:t>facest</a:t>
            </a:r>
            <a:r>
              <a:rPr sz="1001" spc="-25" dirty="0">
                <a:latin typeface="Metropolis" panose="00000500000000000000" pitchFamily="50" charset="0"/>
                <a:cs typeface="Gotham Book"/>
              </a:rPr>
              <a:t> </a:t>
            </a:r>
            <a:r>
              <a:rPr sz="1001" spc="-11" dirty="0">
                <a:latin typeface="Metropolis" panose="00000500000000000000" pitchFamily="50" charset="0"/>
                <a:cs typeface="Gotham Book"/>
              </a:rPr>
              <a:t>veliquiatium </a:t>
            </a:r>
            <a:r>
              <a:rPr sz="1001" dirty="0">
                <a:latin typeface="Metropolis" panose="00000500000000000000" pitchFamily="50" charset="0"/>
                <a:cs typeface="Gotham Book"/>
              </a:rPr>
              <a:t>num</a:t>
            </a:r>
            <a:r>
              <a:rPr sz="1001" spc="-5" dirty="0">
                <a:latin typeface="Metropolis" panose="00000500000000000000" pitchFamily="50" charset="0"/>
                <a:cs typeface="Gotham Book"/>
              </a:rPr>
              <a:t> </a:t>
            </a:r>
            <a:r>
              <a:rPr sz="1001" dirty="0">
                <a:latin typeface="Metropolis" panose="00000500000000000000" pitchFamily="50" charset="0"/>
                <a:cs typeface="Gotham Book"/>
              </a:rPr>
              <a:t>que</a:t>
            </a:r>
            <a:r>
              <a:rPr sz="1001" spc="-5" dirty="0">
                <a:latin typeface="Metropolis" panose="00000500000000000000" pitchFamily="50" charset="0"/>
                <a:cs typeface="Gotham Book"/>
              </a:rPr>
              <a:t> </a:t>
            </a:r>
            <a:r>
              <a:rPr sz="1001" dirty="0">
                <a:latin typeface="Metropolis" panose="00000500000000000000" pitchFamily="50" charset="0"/>
                <a:cs typeface="Gotham Book"/>
              </a:rPr>
              <a:t>pore aut</a:t>
            </a:r>
            <a:r>
              <a:rPr sz="1001" spc="-5" dirty="0">
                <a:latin typeface="Metropolis" panose="00000500000000000000" pitchFamily="50" charset="0"/>
                <a:cs typeface="Gotham Book"/>
              </a:rPr>
              <a:t> </a:t>
            </a:r>
            <a:r>
              <a:rPr sz="1001" dirty="0">
                <a:latin typeface="Metropolis" panose="00000500000000000000" pitchFamily="50" charset="0"/>
                <a:cs typeface="Gotham Book"/>
              </a:rPr>
              <a:t>ius</a:t>
            </a:r>
            <a:r>
              <a:rPr sz="1001" spc="-5" dirty="0">
                <a:latin typeface="Metropolis" panose="00000500000000000000" pitchFamily="50" charset="0"/>
                <a:cs typeface="Gotham Book"/>
              </a:rPr>
              <a:t> </a:t>
            </a:r>
            <a:r>
              <a:rPr sz="1001" dirty="0">
                <a:latin typeface="Metropolis" panose="00000500000000000000" pitchFamily="50" charset="0"/>
                <a:cs typeface="Gotham Book"/>
              </a:rPr>
              <a:t>et quo</a:t>
            </a:r>
            <a:r>
              <a:rPr sz="1001" spc="-5" dirty="0">
                <a:latin typeface="Metropolis" panose="00000500000000000000" pitchFamily="50" charset="0"/>
                <a:cs typeface="Gotham Book"/>
              </a:rPr>
              <a:t> </a:t>
            </a:r>
            <a:r>
              <a:rPr sz="1001" dirty="0">
                <a:latin typeface="Metropolis" panose="00000500000000000000" pitchFamily="50" charset="0"/>
                <a:cs typeface="Gotham Book"/>
              </a:rPr>
              <a:t>cullam, </a:t>
            </a:r>
            <a:r>
              <a:rPr sz="1001" spc="-11" dirty="0">
                <a:latin typeface="Metropolis" panose="00000500000000000000" pitchFamily="50" charset="0"/>
                <a:cs typeface="Gotham Book"/>
              </a:rPr>
              <a:t>vent.</a:t>
            </a:r>
            <a:endParaRPr sz="1001">
              <a:latin typeface="Metropolis" panose="00000500000000000000" pitchFamily="50" charset="0"/>
              <a:cs typeface="Gotham Book"/>
            </a:endParaRPr>
          </a:p>
        </p:txBody>
      </p:sp>
      <p:sp>
        <p:nvSpPr>
          <p:cNvPr id="15" name="object 15"/>
          <p:cNvSpPr txBox="1"/>
          <p:nvPr/>
        </p:nvSpPr>
        <p:spPr>
          <a:xfrm>
            <a:off x="1161795" y="1063019"/>
            <a:ext cx="1795780" cy="166841"/>
          </a:xfrm>
          <a:prstGeom prst="rect">
            <a:avLst/>
          </a:prstGeom>
        </p:spPr>
        <p:txBody>
          <a:bodyPr vert="horz" wrap="square" lIns="0" tIns="12700" rIns="0" bIns="0" rtlCol="0">
            <a:spAutoFit/>
          </a:bodyPr>
          <a:lstStyle/>
          <a:p>
            <a:pPr marL="12701">
              <a:spcBef>
                <a:spcPts val="100"/>
              </a:spcBef>
            </a:pPr>
            <a:r>
              <a:rPr sz="1001" dirty="0">
                <a:latin typeface="Metropolis" panose="00000500000000000000" pitchFamily="50" charset="0"/>
                <a:cs typeface="Gotham Book"/>
              </a:rPr>
              <a:t>#</a:t>
            </a:r>
            <a:r>
              <a:rPr sz="1001" spc="60" dirty="0">
                <a:latin typeface="Metropolis" panose="00000500000000000000" pitchFamily="50" charset="0"/>
                <a:cs typeface="Gotham Book"/>
              </a:rPr>
              <a:t> </a:t>
            </a:r>
            <a:r>
              <a:rPr sz="1001" dirty="0">
                <a:latin typeface="Metropolis" panose="00000500000000000000" pitchFamily="50" charset="0"/>
                <a:cs typeface="Gotham Book"/>
              </a:rPr>
              <a:t>of</a:t>
            </a:r>
            <a:r>
              <a:rPr sz="1001" spc="66" dirty="0">
                <a:latin typeface="Metropolis" panose="00000500000000000000" pitchFamily="50" charset="0"/>
                <a:cs typeface="Gotham Book"/>
              </a:rPr>
              <a:t> </a:t>
            </a:r>
            <a:r>
              <a:rPr sz="1001" dirty="0">
                <a:latin typeface="Metropolis" panose="00000500000000000000" pitchFamily="50" charset="0"/>
                <a:cs typeface="Gotham Book"/>
              </a:rPr>
              <a:t>4-H</a:t>
            </a:r>
            <a:r>
              <a:rPr sz="1001" spc="60" dirty="0">
                <a:latin typeface="Metropolis" panose="00000500000000000000" pitchFamily="50" charset="0"/>
                <a:cs typeface="Gotham Book"/>
              </a:rPr>
              <a:t> </a:t>
            </a:r>
            <a:r>
              <a:rPr sz="1001" dirty="0">
                <a:latin typeface="Metropolis" panose="00000500000000000000" pitchFamily="50" charset="0"/>
                <a:cs typeface="Gotham Book"/>
              </a:rPr>
              <a:t>youth</a:t>
            </a:r>
            <a:r>
              <a:rPr sz="1001" spc="66" dirty="0">
                <a:latin typeface="Metropolis" panose="00000500000000000000" pitchFamily="50" charset="0"/>
                <a:cs typeface="Gotham Book"/>
              </a:rPr>
              <a:t> </a:t>
            </a:r>
            <a:r>
              <a:rPr sz="1001" spc="-11" dirty="0">
                <a:latin typeface="Metropolis" panose="00000500000000000000" pitchFamily="50" charset="0"/>
                <a:cs typeface="Gotham Book"/>
              </a:rPr>
              <a:t>enrollments</a:t>
            </a:r>
            <a:endParaRPr sz="1001">
              <a:latin typeface="Metropolis" panose="00000500000000000000" pitchFamily="50" charset="0"/>
              <a:cs typeface="Gotham Book"/>
            </a:endParaRPr>
          </a:p>
        </p:txBody>
      </p:sp>
      <p:sp>
        <p:nvSpPr>
          <p:cNvPr id="16" name="object 16"/>
          <p:cNvSpPr txBox="1"/>
          <p:nvPr/>
        </p:nvSpPr>
        <p:spPr>
          <a:xfrm>
            <a:off x="1161798" y="1737614"/>
            <a:ext cx="1774188" cy="166841"/>
          </a:xfrm>
          <a:prstGeom prst="rect">
            <a:avLst/>
          </a:prstGeom>
        </p:spPr>
        <p:txBody>
          <a:bodyPr vert="horz" wrap="square" lIns="0" tIns="12700" rIns="0" bIns="0" rtlCol="0">
            <a:spAutoFit/>
          </a:bodyPr>
          <a:lstStyle/>
          <a:p>
            <a:pPr marL="12701">
              <a:spcBef>
                <a:spcPts val="100"/>
              </a:spcBef>
            </a:pPr>
            <a:r>
              <a:rPr sz="1001" dirty="0">
                <a:latin typeface="Metropolis" panose="00000500000000000000" pitchFamily="50" charset="0"/>
                <a:cs typeface="Gotham Book"/>
              </a:rPr>
              <a:t>$</a:t>
            </a:r>
            <a:r>
              <a:rPr sz="1001" spc="85" dirty="0">
                <a:latin typeface="Metropolis" panose="00000500000000000000" pitchFamily="50" charset="0"/>
                <a:cs typeface="Gotham Book"/>
              </a:rPr>
              <a:t> </a:t>
            </a:r>
            <a:r>
              <a:rPr sz="1001" dirty="0">
                <a:latin typeface="Metropolis" panose="00000500000000000000" pitchFamily="50" charset="0"/>
                <a:cs typeface="Gotham Book"/>
              </a:rPr>
              <a:t>4-H</a:t>
            </a:r>
            <a:r>
              <a:rPr sz="1001" spc="85" dirty="0">
                <a:latin typeface="Metropolis" panose="00000500000000000000" pitchFamily="50" charset="0"/>
                <a:cs typeface="Gotham Book"/>
              </a:rPr>
              <a:t> </a:t>
            </a:r>
            <a:r>
              <a:rPr sz="1001" dirty="0">
                <a:latin typeface="Metropolis" panose="00000500000000000000" pitchFamily="50" charset="0"/>
                <a:cs typeface="Gotham Book"/>
              </a:rPr>
              <a:t>volunteer</a:t>
            </a:r>
            <a:r>
              <a:rPr sz="1001" spc="85" dirty="0">
                <a:latin typeface="Metropolis" panose="00000500000000000000" pitchFamily="50" charset="0"/>
                <a:cs typeface="Gotham Book"/>
              </a:rPr>
              <a:t> </a:t>
            </a:r>
            <a:r>
              <a:rPr sz="1001" dirty="0">
                <a:latin typeface="Metropolis" panose="00000500000000000000" pitchFamily="50" charset="0"/>
                <a:cs typeface="Gotham Book"/>
              </a:rPr>
              <a:t>hour</a:t>
            </a:r>
            <a:r>
              <a:rPr sz="1001" spc="85" dirty="0">
                <a:latin typeface="Metropolis" panose="00000500000000000000" pitchFamily="50" charset="0"/>
                <a:cs typeface="Gotham Book"/>
              </a:rPr>
              <a:t> </a:t>
            </a:r>
            <a:r>
              <a:rPr sz="1001" spc="-20" dirty="0">
                <a:latin typeface="Metropolis" panose="00000500000000000000" pitchFamily="50" charset="0"/>
                <a:cs typeface="Gotham Book"/>
              </a:rPr>
              <a:t>value</a:t>
            </a:r>
            <a:endParaRPr sz="1001">
              <a:latin typeface="Metropolis" panose="00000500000000000000" pitchFamily="50" charset="0"/>
              <a:cs typeface="Gotham Book"/>
            </a:endParaRPr>
          </a:p>
        </p:txBody>
      </p:sp>
      <p:sp>
        <p:nvSpPr>
          <p:cNvPr id="17" name="object 17"/>
          <p:cNvSpPr txBox="1"/>
          <p:nvPr/>
        </p:nvSpPr>
        <p:spPr>
          <a:xfrm>
            <a:off x="1161797" y="2412210"/>
            <a:ext cx="1870709" cy="166841"/>
          </a:xfrm>
          <a:prstGeom prst="rect">
            <a:avLst/>
          </a:prstGeom>
        </p:spPr>
        <p:txBody>
          <a:bodyPr vert="horz" wrap="square" lIns="0" tIns="12700" rIns="0" bIns="0" rtlCol="0">
            <a:spAutoFit/>
          </a:bodyPr>
          <a:lstStyle/>
          <a:p>
            <a:pPr marL="12701">
              <a:spcBef>
                <a:spcPts val="100"/>
              </a:spcBef>
            </a:pPr>
            <a:r>
              <a:rPr sz="1001" dirty="0">
                <a:latin typeface="Metropolis" panose="00000500000000000000" pitchFamily="50" charset="0"/>
                <a:cs typeface="Gotham Book"/>
              </a:rPr>
              <a:t>#</a:t>
            </a:r>
            <a:r>
              <a:rPr sz="1001" spc="69" dirty="0">
                <a:latin typeface="Metropolis" panose="00000500000000000000" pitchFamily="50" charset="0"/>
                <a:cs typeface="Gotham Book"/>
              </a:rPr>
              <a:t> </a:t>
            </a:r>
            <a:r>
              <a:rPr sz="1001" dirty="0">
                <a:latin typeface="Metropolis" panose="00000500000000000000" pitchFamily="50" charset="0"/>
                <a:cs typeface="Gotham Book"/>
              </a:rPr>
              <a:t>of</a:t>
            </a:r>
            <a:r>
              <a:rPr sz="1001" spc="75" dirty="0">
                <a:latin typeface="Metropolis" panose="00000500000000000000" pitchFamily="50" charset="0"/>
                <a:cs typeface="Gotham Book"/>
              </a:rPr>
              <a:t> </a:t>
            </a:r>
            <a:r>
              <a:rPr sz="1001" dirty="0">
                <a:latin typeface="Metropolis" panose="00000500000000000000" pitchFamily="50" charset="0"/>
                <a:cs typeface="Gotham Book"/>
              </a:rPr>
              <a:t>total</a:t>
            </a:r>
            <a:r>
              <a:rPr sz="1001" spc="75" dirty="0">
                <a:latin typeface="Metropolis" panose="00000500000000000000" pitchFamily="50" charset="0"/>
                <a:cs typeface="Gotham Book"/>
              </a:rPr>
              <a:t> </a:t>
            </a:r>
            <a:r>
              <a:rPr sz="1001" dirty="0">
                <a:latin typeface="Metropolis" panose="00000500000000000000" pitchFamily="50" charset="0"/>
                <a:cs typeface="Gotham Book"/>
              </a:rPr>
              <a:t>youth</a:t>
            </a:r>
            <a:r>
              <a:rPr sz="1001" spc="69" dirty="0">
                <a:latin typeface="Metropolis" panose="00000500000000000000" pitchFamily="50" charset="0"/>
                <a:cs typeface="Gotham Book"/>
              </a:rPr>
              <a:t> </a:t>
            </a:r>
            <a:r>
              <a:rPr sz="1001" spc="-11" dirty="0">
                <a:latin typeface="Metropolis" panose="00000500000000000000" pitchFamily="50" charset="0"/>
                <a:cs typeface="Gotham Book"/>
              </a:rPr>
              <a:t>participants</a:t>
            </a:r>
            <a:endParaRPr sz="1001">
              <a:latin typeface="Metropolis" panose="00000500000000000000" pitchFamily="50" charset="0"/>
              <a:cs typeface="Gotham Book"/>
            </a:endParaRPr>
          </a:p>
        </p:txBody>
      </p:sp>
      <p:sp>
        <p:nvSpPr>
          <p:cNvPr id="18" name="object 18"/>
          <p:cNvSpPr txBox="1"/>
          <p:nvPr/>
        </p:nvSpPr>
        <p:spPr>
          <a:xfrm>
            <a:off x="1138936" y="3086807"/>
            <a:ext cx="1357630" cy="166841"/>
          </a:xfrm>
          <a:prstGeom prst="rect">
            <a:avLst/>
          </a:prstGeom>
        </p:spPr>
        <p:txBody>
          <a:bodyPr vert="horz" wrap="square" lIns="0" tIns="12700" rIns="0" bIns="0" rtlCol="0">
            <a:spAutoFit/>
          </a:bodyPr>
          <a:lstStyle/>
          <a:p>
            <a:pPr marL="12701">
              <a:spcBef>
                <a:spcPts val="100"/>
              </a:spcBef>
            </a:pPr>
            <a:r>
              <a:rPr sz="1001" dirty="0">
                <a:latin typeface="Metropolis" panose="00000500000000000000" pitchFamily="50" charset="0"/>
                <a:cs typeface="Gotham Book"/>
              </a:rPr>
              <a:t>#</a:t>
            </a:r>
            <a:r>
              <a:rPr sz="1001" spc="66" dirty="0">
                <a:latin typeface="Metropolis" panose="00000500000000000000" pitchFamily="50" charset="0"/>
                <a:cs typeface="Gotham Book"/>
              </a:rPr>
              <a:t> </a:t>
            </a:r>
            <a:r>
              <a:rPr sz="1001" dirty="0">
                <a:latin typeface="Metropolis" panose="00000500000000000000" pitchFamily="50" charset="0"/>
                <a:cs typeface="Gotham Book"/>
              </a:rPr>
              <a:t>of</a:t>
            </a:r>
            <a:r>
              <a:rPr sz="1001" spc="69" dirty="0">
                <a:latin typeface="Metropolis" panose="00000500000000000000" pitchFamily="50" charset="0"/>
                <a:cs typeface="Gotham Book"/>
              </a:rPr>
              <a:t> </a:t>
            </a:r>
            <a:r>
              <a:rPr sz="1001" dirty="0">
                <a:latin typeface="Metropolis" panose="00000500000000000000" pitchFamily="50" charset="0"/>
                <a:cs typeface="Gotham Book"/>
              </a:rPr>
              <a:t>total</a:t>
            </a:r>
            <a:r>
              <a:rPr sz="1001" spc="69" dirty="0">
                <a:latin typeface="Metropolis" panose="00000500000000000000" pitchFamily="50" charset="0"/>
                <a:cs typeface="Gotham Book"/>
              </a:rPr>
              <a:t> </a:t>
            </a:r>
            <a:r>
              <a:rPr sz="1001" spc="-11" dirty="0">
                <a:latin typeface="Metropolis" panose="00000500000000000000" pitchFamily="50" charset="0"/>
                <a:cs typeface="Gotham Book"/>
              </a:rPr>
              <a:t>volunteers</a:t>
            </a:r>
            <a:endParaRPr sz="1001">
              <a:latin typeface="Metropolis" panose="00000500000000000000" pitchFamily="50" charset="0"/>
              <a:cs typeface="Gotham Book"/>
            </a:endParaRPr>
          </a:p>
        </p:txBody>
      </p:sp>
      <p:sp>
        <p:nvSpPr>
          <p:cNvPr id="19" name="object 19"/>
          <p:cNvSpPr txBox="1"/>
          <p:nvPr/>
        </p:nvSpPr>
        <p:spPr>
          <a:xfrm>
            <a:off x="4531868" y="1024919"/>
            <a:ext cx="1912620" cy="320857"/>
          </a:xfrm>
          <a:prstGeom prst="rect">
            <a:avLst/>
          </a:prstGeom>
        </p:spPr>
        <p:txBody>
          <a:bodyPr vert="horz" wrap="square" lIns="0" tIns="12700" rIns="0" bIns="0" rtlCol="0">
            <a:spAutoFit/>
          </a:bodyPr>
          <a:lstStyle/>
          <a:p>
            <a:pPr marL="12701" marR="5081" indent="40641">
              <a:spcBef>
                <a:spcPts val="100"/>
              </a:spcBef>
            </a:pPr>
            <a:r>
              <a:rPr sz="1001" dirty="0">
                <a:latin typeface="Metropolis" panose="00000500000000000000" pitchFamily="50" charset="0"/>
                <a:cs typeface="Gotham Book"/>
              </a:rPr>
              <a:t>#of</a:t>
            </a:r>
            <a:r>
              <a:rPr sz="1001" spc="100" dirty="0">
                <a:latin typeface="Metropolis" panose="00000500000000000000" pitchFamily="50" charset="0"/>
                <a:cs typeface="Gotham Book"/>
              </a:rPr>
              <a:t> </a:t>
            </a:r>
            <a:r>
              <a:rPr sz="1001" dirty="0">
                <a:latin typeface="Metropolis" panose="00000500000000000000" pitchFamily="50" charset="0"/>
                <a:cs typeface="Gotham Book"/>
              </a:rPr>
              <a:t>MI</a:t>
            </a:r>
            <a:r>
              <a:rPr sz="1001" spc="105" dirty="0">
                <a:latin typeface="Metropolis" panose="00000500000000000000" pitchFamily="50" charset="0"/>
                <a:cs typeface="Gotham Book"/>
              </a:rPr>
              <a:t> </a:t>
            </a:r>
            <a:r>
              <a:rPr sz="1001" dirty="0">
                <a:latin typeface="Metropolis" panose="00000500000000000000" pitchFamily="50" charset="0"/>
                <a:cs typeface="Gotham Book"/>
              </a:rPr>
              <a:t>Stronger</a:t>
            </a:r>
            <a:r>
              <a:rPr sz="1001" spc="100" dirty="0">
                <a:latin typeface="Metropolis" panose="00000500000000000000" pitchFamily="50" charset="0"/>
                <a:cs typeface="Gotham Book"/>
              </a:rPr>
              <a:t> </a:t>
            </a:r>
            <a:r>
              <a:rPr sz="1001" dirty="0">
                <a:latin typeface="Metropolis" panose="00000500000000000000" pitchFamily="50" charset="0"/>
                <a:cs typeface="Gotham Book"/>
              </a:rPr>
              <a:t>Family</a:t>
            </a:r>
            <a:r>
              <a:rPr sz="1001" spc="105" dirty="0">
                <a:latin typeface="Metropolis" panose="00000500000000000000" pitchFamily="50" charset="0"/>
                <a:cs typeface="Gotham Book"/>
              </a:rPr>
              <a:t> </a:t>
            </a:r>
            <a:r>
              <a:rPr sz="1001" spc="-11" dirty="0">
                <a:latin typeface="Metropolis" panose="00000500000000000000" pitchFamily="50" charset="0"/>
                <a:cs typeface="Gotham Book"/>
              </a:rPr>
              <a:t>total </a:t>
            </a:r>
            <a:r>
              <a:rPr sz="1001" dirty="0">
                <a:latin typeface="Metropolis" panose="00000500000000000000" pitchFamily="50" charset="0"/>
                <a:cs typeface="Gotham Book"/>
              </a:rPr>
              <a:t>online</a:t>
            </a:r>
            <a:r>
              <a:rPr sz="1001" spc="140" dirty="0">
                <a:latin typeface="Metropolis" panose="00000500000000000000" pitchFamily="50" charset="0"/>
                <a:cs typeface="Gotham Book"/>
              </a:rPr>
              <a:t> </a:t>
            </a:r>
            <a:r>
              <a:rPr sz="1001" spc="-11" dirty="0">
                <a:latin typeface="Metropolis" panose="00000500000000000000" pitchFamily="50" charset="0"/>
                <a:cs typeface="Gotham Book"/>
              </a:rPr>
              <a:t>participants</a:t>
            </a:r>
            <a:endParaRPr sz="1001">
              <a:latin typeface="Metropolis" panose="00000500000000000000" pitchFamily="50" charset="0"/>
              <a:cs typeface="Gotham Book"/>
            </a:endParaRPr>
          </a:p>
        </p:txBody>
      </p:sp>
      <p:sp>
        <p:nvSpPr>
          <p:cNvPr id="20" name="object 20"/>
          <p:cNvSpPr txBox="1"/>
          <p:nvPr/>
        </p:nvSpPr>
        <p:spPr>
          <a:xfrm>
            <a:off x="4531869" y="1661413"/>
            <a:ext cx="2039196" cy="474874"/>
          </a:xfrm>
          <a:prstGeom prst="rect">
            <a:avLst/>
          </a:prstGeom>
        </p:spPr>
        <p:txBody>
          <a:bodyPr vert="horz" wrap="square" lIns="0" tIns="12700" rIns="0" bIns="0" rtlCol="0">
            <a:spAutoFit/>
          </a:bodyPr>
          <a:lstStyle/>
          <a:p>
            <a:pPr marL="53341" marR="5081" indent="-40641">
              <a:spcBef>
                <a:spcPts val="100"/>
              </a:spcBef>
            </a:pPr>
            <a:r>
              <a:rPr sz="1001" dirty="0">
                <a:latin typeface="Metropolis" panose="00000500000000000000" pitchFamily="50" charset="0"/>
                <a:cs typeface="Gotham Book"/>
              </a:rPr>
              <a:t>#</a:t>
            </a:r>
            <a:r>
              <a:rPr sz="1001" spc="80" dirty="0">
                <a:latin typeface="Metropolis" panose="00000500000000000000" pitchFamily="50" charset="0"/>
                <a:cs typeface="Gotham Book"/>
              </a:rPr>
              <a:t> </a:t>
            </a:r>
            <a:r>
              <a:rPr sz="1001" dirty="0">
                <a:latin typeface="Metropolis" panose="00000500000000000000" pitchFamily="50" charset="0"/>
                <a:cs typeface="Gotham Book"/>
              </a:rPr>
              <a:t>of</a:t>
            </a:r>
            <a:r>
              <a:rPr sz="1001" spc="80" dirty="0">
                <a:latin typeface="Metropolis" panose="00000500000000000000" pitchFamily="50" charset="0"/>
                <a:cs typeface="Gotham Book"/>
              </a:rPr>
              <a:t> </a:t>
            </a:r>
            <a:r>
              <a:rPr lang="en-US" sz="1001" spc="80" dirty="0">
                <a:latin typeface="Metropolis" panose="00000500000000000000" pitchFamily="50" charset="0"/>
                <a:cs typeface="Gotham Book"/>
              </a:rPr>
              <a:t>nutrition and physical activity</a:t>
            </a:r>
            <a:r>
              <a:rPr sz="1001" spc="85" dirty="0">
                <a:latin typeface="Metropolis" panose="00000500000000000000" pitchFamily="50" charset="0"/>
                <a:cs typeface="Gotham Book"/>
              </a:rPr>
              <a:t> </a:t>
            </a:r>
            <a:r>
              <a:rPr sz="1001" spc="-11" dirty="0">
                <a:latin typeface="Metropolis" panose="00000500000000000000" pitchFamily="50" charset="0"/>
                <a:cs typeface="Gotham Book"/>
              </a:rPr>
              <a:t>participants </a:t>
            </a:r>
            <a:r>
              <a:rPr sz="1001" dirty="0">
                <a:latin typeface="Metropolis" panose="00000500000000000000" pitchFamily="50" charset="0"/>
                <a:cs typeface="Gotham Book"/>
              </a:rPr>
              <a:t>hosted</a:t>
            </a:r>
            <a:r>
              <a:rPr sz="1001" spc="146" dirty="0">
                <a:latin typeface="Metropolis" panose="00000500000000000000" pitchFamily="50" charset="0"/>
                <a:cs typeface="Gotham Book"/>
              </a:rPr>
              <a:t> </a:t>
            </a:r>
            <a:r>
              <a:rPr sz="1001" dirty="0">
                <a:latin typeface="Metropolis" panose="00000500000000000000" pitchFamily="50" charset="0"/>
                <a:cs typeface="Gotham Book"/>
              </a:rPr>
              <a:t>in-</a:t>
            </a:r>
            <a:r>
              <a:rPr sz="1001" spc="-11" dirty="0">
                <a:latin typeface="Metropolis" panose="00000500000000000000" pitchFamily="50" charset="0"/>
                <a:cs typeface="Gotham Book"/>
              </a:rPr>
              <a:t>county.</a:t>
            </a:r>
            <a:endParaRPr sz="1001" dirty="0">
              <a:latin typeface="Metropolis" panose="00000500000000000000" pitchFamily="50" charset="0"/>
              <a:cs typeface="Gotham Book"/>
            </a:endParaRPr>
          </a:p>
        </p:txBody>
      </p:sp>
      <p:sp>
        <p:nvSpPr>
          <p:cNvPr id="21" name="object 21"/>
          <p:cNvSpPr txBox="1"/>
          <p:nvPr/>
        </p:nvSpPr>
        <p:spPr>
          <a:xfrm>
            <a:off x="4531870" y="2259809"/>
            <a:ext cx="1736725" cy="474874"/>
          </a:xfrm>
          <a:prstGeom prst="rect">
            <a:avLst/>
          </a:prstGeom>
        </p:spPr>
        <p:txBody>
          <a:bodyPr vert="horz" wrap="square" lIns="0" tIns="12700" rIns="0" bIns="0" rtlCol="0">
            <a:spAutoFit/>
          </a:bodyPr>
          <a:lstStyle/>
          <a:p>
            <a:pPr marL="12701" marR="5081" algn="just">
              <a:spcBef>
                <a:spcPts val="100"/>
              </a:spcBef>
            </a:pPr>
            <a:r>
              <a:rPr sz="1001" dirty="0">
                <a:latin typeface="Metropolis" panose="00000500000000000000" pitchFamily="50" charset="0"/>
                <a:cs typeface="Gotham Book"/>
              </a:rPr>
              <a:t>#</a:t>
            </a:r>
            <a:r>
              <a:rPr sz="1001" spc="94" dirty="0">
                <a:latin typeface="Metropolis" panose="00000500000000000000" pitchFamily="50" charset="0"/>
                <a:cs typeface="Gotham Book"/>
              </a:rPr>
              <a:t> </a:t>
            </a:r>
            <a:r>
              <a:rPr sz="1001" dirty="0">
                <a:latin typeface="Metropolis" panose="00000500000000000000" pitchFamily="50" charset="0"/>
                <a:cs typeface="Gotham Book"/>
              </a:rPr>
              <a:t>of</a:t>
            </a:r>
            <a:r>
              <a:rPr sz="1001" spc="100" dirty="0">
                <a:latin typeface="Metropolis" panose="00000500000000000000" pitchFamily="50" charset="0"/>
                <a:cs typeface="Gotham Book"/>
              </a:rPr>
              <a:t> </a:t>
            </a:r>
            <a:r>
              <a:rPr sz="1001" dirty="0">
                <a:latin typeface="Metropolis" panose="00000500000000000000" pitchFamily="50" charset="0"/>
                <a:cs typeface="Gotham Book"/>
              </a:rPr>
              <a:t>county</a:t>
            </a:r>
            <a:r>
              <a:rPr sz="1001" spc="100" dirty="0">
                <a:latin typeface="Metropolis" panose="00000500000000000000" pitchFamily="50" charset="0"/>
                <a:cs typeface="Gotham Book"/>
              </a:rPr>
              <a:t> </a:t>
            </a:r>
            <a:r>
              <a:rPr sz="1001" dirty="0">
                <a:latin typeface="Metropolis" panose="00000500000000000000" pitchFamily="50" charset="0"/>
                <a:cs typeface="Gotham Book"/>
              </a:rPr>
              <a:t>residents</a:t>
            </a:r>
            <a:r>
              <a:rPr sz="1001" spc="100" dirty="0">
                <a:latin typeface="Metropolis" panose="00000500000000000000" pitchFamily="50" charset="0"/>
                <a:cs typeface="Gotham Book"/>
              </a:rPr>
              <a:t> </a:t>
            </a:r>
            <a:r>
              <a:rPr sz="1001" spc="-25" dirty="0">
                <a:latin typeface="Metropolis" panose="00000500000000000000" pitchFamily="50" charset="0"/>
                <a:cs typeface="Gotham Book"/>
              </a:rPr>
              <a:t>who </a:t>
            </a:r>
            <a:r>
              <a:rPr sz="1001" dirty="0">
                <a:latin typeface="Metropolis" panose="00000500000000000000" pitchFamily="50" charset="0"/>
                <a:cs typeface="Gotham Book"/>
              </a:rPr>
              <a:t>participated</a:t>
            </a:r>
            <a:r>
              <a:rPr sz="1001" spc="146" dirty="0">
                <a:latin typeface="Metropolis" panose="00000500000000000000" pitchFamily="50" charset="0"/>
                <a:cs typeface="Gotham Book"/>
              </a:rPr>
              <a:t> </a:t>
            </a:r>
            <a:r>
              <a:rPr sz="1001" dirty="0">
                <a:latin typeface="Metropolis" panose="00000500000000000000" pitchFamily="50" charset="0"/>
                <a:cs typeface="Gotham Book"/>
              </a:rPr>
              <a:t>in</a:t>
            </a:r>
            <a:r>
              <a:rPr sz="1001" spc="149" dirty="0">
                <a:latin typeface="Metropolis" panose="00000500000000000000" pitchFamily="50" charset="0"/>
                <a:cs typeface="Gotham Book"/>
              </a:rPr>
              <a:t> </a:t>
            </a:r>
            <a:r>
              <a:rPr sz="1001" dirty="0">
                <a:latin typeface="Metropolis" panose="00000500000000000000" pitchFamily="50" charset="0"/>
                <a:cs typeface="Gotham Book"/>
              </a:rPr>
              <a:t>health</a:t>
            </a:r>
            <a:r>
              <a:rPr sz="1001" spc="146" dirty="0">
                <a:latin typeface="Metropolis" panose="00000500000000000000" pitchFamily="50" charset="0"/>
                <a:cs typeface="Gotham Book"/>
              </a:rPr>
              <a:t> </a:t>
            </a:r>
            <a:r>
              <a:rPr sz="1001" spc="-25" dirty="0">
                <a:latin typeface="Metropolis" panose="00000500000000000000" pitchFamily="50" charset="0"/>
                <a:cs typeface="Gotham Book"/>
              </a:rPr>
              <a:t>and </a:t>
            </a:r>
            <a:r>
              <a:rPr sz="1001" dirty="0">
                <a:latin typeface="Metropolis" panose="00000500000000000000" pitchFamily="50" charset="0"/>
                <a:cs typeface="Gotham Book"/>
              </a:rPr>
              <a:t>nutrition</a:t>
            </a:r>
            <a:r>
              <a:rPr sz="1001" spc="201" dirty="0">
                <a:latin typeface="Metropolis" panose="00000500000000000000" pitchFamily="50" charset="0"/>
                <a:cs typeface="Gotham Book"/>
              </a:rPr>
              <a:t> </a:t>
            </a:r>
            <a:r>
              <a:rPr sz="1001" spc="-11" dirty="0">
                <a:latin typeface="Metropolis" panose="00000500000000000000" pitchFamily="50" charset="0"/>
                <a:cs typeface="Gotham Book"/>
              </a:rPr>
              <a:t>programs.</a:t>
            </a:r>
            <a:endParaRPr sz="1001">
              <a:latin typeface="Metropolis" panose="00000500000000000000" pitchFamily="50" charset="0"/>
              <a:cs typeface="Gotham Book"/>
            </a:endParaRPr>
          </a:p>
        </p:txBody>
      </p:sp>
      <p:sp>
        <p:nvSpPr>
          <p:cNvPr id="22" name="object 22"/>
          <p:cNvSpPr txBox="1"/>
          <p:nvPr/>
        </p:nvSpPr>
        <p:spPr>
          <a:xfrm>
            <a:off x="4547108" y="3021716"/>
            <a:ext cx="1731644" cy="474874"/>
          </a:xfrm>
          <a:prstGeom prst="rect">
            <a:avLst/>
          </a:prstGeom>
        </p:spPr>
        <p:txBody>
          <a:bodyPr vert="horz" wrap="square" lIns="0" tIns="12700" rIns="0" bIns="0" rtlCol="0">
            <a:spAutoFit/>
          </a:bodyPr>
          <a:lstStyle/>
          <a:p>
            <a:pPr marL="12701" marR="5081">
              <a:spcBef>
                <a:spcPts val="100"/>
              </a:spcBef>
            </a:pPr>
            <a:r>
              <a:rPr sz="1001" dirty="0">
                <a:latin typeface="Metropolis" panose="00000500000000000000" pitchFamily="50" charset="0"/>
                <a:cs typeface="Gotham Book"/>
              </a:rPr>
              <a:t>#</a:t>
            </a:r>
            <a:r>
              <a:rPr sz="1001" spc="85" dirty="0">
                <a:latin typeface="Metropolis" panose="00000500000000000000" pitchFamily="50" charset="0"/>
                <a:cs typeface="Gotham Book"/>
              </a:rPr>
              <a:t> </a:t>
            </a:r>
            <a:r>
              <a:rPr sz="1001" dirty="0">
                <a:latin typeface="Metropolis" panose="00000500000000000000" pitchFamily="50" charset="0"/>
                <a:cs typeface="Gotham Book"/>
              </a:rPr>
              <a:t>of</a:t>
            </a:r>
            <a:r>
              <a:rPr sz="1001" spc="91" dirty="0">
                <a:latin typeface="Metropolis" panose="00000500000000000000" pitchFamily="50" charset="0"/>
                <a:cs typeface="Gotham Book"/>
              </a:rPr>
              <a:t> </a:t>
            </a:r>
            <a:r>
              <a:rPr lang="en-US" sz="1001" dirty="0">
                <a:latin typeface="Metropolis" panose="00000500000000000000" pitchFamily="50" charset="0"/>
                <a:cs typeface="Gotham Book"/>
              </a:rPr>
              <a:t>people participating in Food Safety programs including </a:t>
            </a:r>
            <a:r>
              <a:rPr lang="en-US" sz="1001" dirty="0" err="1">
                <a:latin typeface="Metropolis" panose="00000500000000000000" pitchFamily="50" charset="0"/>
                <a:cs typeface="Gotham Book"/>
              </a:rPr>
              <a:t>ServSafe</a:t>
            </a:r>
            <a:endParaRPr sz="1001" dirty="0">
              <a:latin typeface="Metropolis" panose="00000500000000000000" pitchFamily="50" charset="0"/>
              <a:cs typeface="Gotham Book"/>
            </a:endParaRPr>
          </a:p>
        </p:txBody>
      </p:sp>
      <p:sp>
        <p:nvSpPr>
          <p:cNvPr id="23" name="object 23">
            <a:extLst>
              <a:ext uri="{C183D7F6-B498-43B3-948B-1728B52AA6E4}">
                <adec:decorative xmlns:adec="http://schemas.microsoft.com/office/drawing/2017/decorative" val="1"/>
              </a:ext>
            </a:extLst>
          </p:cNvPr>
          <p:cNvSpPr/>
          <p:nvPr/>
        </p:nvSpPr>
        <p:spPr>
          <a:xfrm>
            <a:off x="530380" y="895507"/>
            <a:ext cx="497205" cy="513081"/>
          </a:xfrm>
          <a:custGeom>
            <a:avLst/>
            <a:gdLst/>
            <a:ahLst/>
            <a:cxnLst/>
            <a:rect l="l" t="t" r="r" b="b"/>
            <a:pathLst>
              <a:path w="497205" h="513080">
                <a:moveTo>
                  <a:pt x="372567" y="317107"/>
                </a:moveTo>
                <a:lnTo>
                  <a:pt x="231434" y="317107"/>
                </a:lnTo>
                <a:lnTo>
                  <a:pt x="236451" y="319443"/>
                </a:lnTo>
                <a:lnTo>
                  <a:pt x="237303" y="327341"/>
                </a:lnTo>
                <a:lnTo>
                  <a:pt x="237663" y="330975"/>
                </a:lnTo>
                <a:lnTo>
                  <a:pt x="236285" y="339039"/>
                </a:lnTo>
                <a:lnTo>
                  <a:pt x="236162" y="343129"/>
                </a:lnTo>
                <a:lnTo>
                  <a:pt x="236095" y="345364"/>
                </a:lnTo>
                <a:lnTo>
                  <a:pt x="235979" y="354894"/>
                </a:lnTo>
                <a:lnTo>
                  <a:pt x="235857" y="364935"/>
                </a:lnTo>
                <a:lnTo>
                  <a:pt x="235769" y="374714"/>
                </a:lnTo>
                <a:lnTo>
                  <a:pt x="236670" y="400749"/>
                </a:lnTo>
                <a:lnTo>
                  <a:pt x="236746" y="402936"/>
                </a:lnTo>
                <a:lnTo>
                  <a:pt x="244883" y="459842"/>
                </a:lnTo>
                <a:lnTo>
                  <a:pt x="258424" y="500220"/>
                </a:lnTo>
                <a:lnTo>
                  <a:pt x="264746" y="512915"/>
                </a:lnTo>
                <a:lnTo>
                  <a:pt x="309869" y="512445"/>
                </a:lnTo>
                <a:lnTo>
                  <a:pt x="293801" y="484878"/>
                </a:lnTo>
                <a:lnTo>
                  <a:pt x="281126" y="455573"/>
                </a:lnTo>
                <a:lnTo>
                  <a:pt x="264594" y="393815"/>
                </a:lnTo>
                <a:lnTo>
                  <a:pt x="260051" y="357747"/>
                </a:lnTo>
                <a:lnTo>
                  <a:pt x="259941" y="356527"/>
                </a:lnTo>
                <a:lnTo>
                  <a:pt x="259818" y="354894"/>
                </a:lnTo>
                <a:lnTo>
                  <a:pt x="259285" y="346659"/>
                </a:lnTo>
                <a:lnTo>
                  <a:pt x="258711" y="336652"/>
                </a:lnTo>
                <a:lnTo>
                  <a:pt x="258734" y="333934"/>
                </a:lnTo>
                <a:lnTo>
                  <a:pt x="259081" y="327341"/>
                </a:lnTo>
                <a:lnTo>
                  <a:pt x="266499" y="318211"/>
                </a:lnTo>
                <a:lnTo>
                  <a:pt x="373975" y="318211"/>
                </a:lnTo>
                <a:lnTo>
                  <a:pt x="372567" y="317107"/>
                </a:lnTo>
                <a:close/>
              </a:path>
              <a:path w="497205" h="513080">
                <a:moveTo>
                  <a:pt x="128001" y="250533"/>
                </a:moveTo>
                <a:lnTo>
                  <a:pt x="107710" y="250533"/>
                </a:lnTo>
                <a:lnTo>
                  <a:pt x="82122" y="250705"/>
                </a:lnTo>
                <a:lnTo>
                  <a:pt x="45060" y="260577"/>
                </a:lnTo>
                <a:lnTo>
                  <a:pt x="13858" y="288620"/>
                </a:lnTo>
                <a:lnTo>
                  <a:pt x="88" y="330975"/>
                </a:lnTo>
                <a:lnTo>
                  <a:pt x="0" y="331813"/>
                </a:lnTo>
                <a:lnTo>
                  <a:pt x="2966" y="352514"/>
                </a:lnTo>
                <a:lnTo>
                  <a:pt x="3217" y="354000"/>
                </a:lnTo>
                <a:lnTo>
                  <a:pt x="13413" y="374714"/>
                </a:lnTo>
                <a:lnTo>
                  <a:pt x="18658" y="382143"/>
                </a:lnTo>
                <a:lnTo>
                  <a:pt x="25783" y="385242"/>
                </a:lnTo>
                <a:lnTo>
                  <a:pt x="32616" y="391046"/>
                </a:lnTo>
                <a:lnTo>
                  <a:pt x="46667" y="404767"/>
                </a:lnTo>
                <a:lnTo>
                  <a:pt x="59254" y="419864"/>
                </a:lnTo>
                <a:lnTo>
                  <a:pt x="71174" y="435553"/>
                </a:lnTo>
                <a:lnTo>
                  <a:pt x="83225" y="451053"/>
                </a:lnTo>
                <a:lnTo>
                  <a:pt x="119103" y="477685"/>
                </a:lnTo>
                <a:lnTo>
                  <a:pt x="132683" y="479259"/>
                </a:lnTo>
                <a:lnTo>
                  <a:pt x="144763" y="477512"/>
                </a:lnTo>
                <a:lnTo>
                  <a:pt x="190183" y="442902"/>
                </a:lnTo>
                <a:lnTo>
                  <a:pt x="207832" y="408534"/>
                </a:lnTo>
                <a:lnTo>
                  <a:pt x="111381" y="408534"/>
                </a:lnTo>
                <a:lnTo>
                  <a:pt x="98960" y="395745"/>
                </a:lnTo>
                <a:lnTo>
                  <a:pt x="125287" y="371234"/>
                </a:lnTo>
                <a:lnTo>
                  <a:pt x="125630" y="370751"/>
                </a:lnTo>
                <a:lnTo>
                  <a:pt x="125503" y="370396"/>
                </a:lnTo>
                <a:lnTo>
                  <a:pt x="125148" y="369621"/>
                </a:lnTo>
                <a:lnTo>
                  <a:pt x="123451" y="367792"/>
                </a:lnTo>
                <a:lnTo>
                  <a:pt x="73344" y="367792"/>
                </a:lnTo>
                <a:lnTo>
                  <a:pt x="61927" y="356527"/>
                </a:lnTo>
                <a:lnTo>
                  <a:pt x="62042" y="355862"/>
                </a:lnTo>
                <a:lnTo>
                  <a:pt x="62130" y="355346"/>
                </a:lnTo>
                <a:lnTo>
                  <a:pt x="128920" y="293929"/>
                </a:lnTo>
                <a:lnTo>
                  <a:pt x="360020" y="293929"/>
                </a:lnTo>
                <a:lnTo>
                  <a:pt x="364555" y="288074"/>
                </a:lnTo>
                <a:lnTo>
                  <a:pt x="491401" y="288074"/>
                </a:lnTo>
                <a:lnTo>
                  <a:pt x="490909" y="285342"/>
                </a:lnTo>
                <a:lnTo>
                  <a:pt x="470891" y="259790"/>
                </a:lnTo>
                <a:lnTo>
                  <a:pt x="451737" y="251194"/>
                </a:lnTo>
                <a:lnTo>
                  <a:pt x="163959" y="251194"/>
                </a:lnTo>
                <a:lnTo>
                  <a:pt x="128001" y="250533"/>
                </a:lnTo>
                <a:close/>
              </a:path>
              <a:path w="497205" h="513080">
                <a:moveTo>
                  <a:pt x="373975" y="318211"/>
                </a:moveTo>
                <a:lnTo>
                  <a:pt x="266499" y="318211"/>
                </a:lnTo>
                <a:lnTo>
                  <a:pt x="270144" y="319685"/>
                </a:lnTo>
                <a:lnTo>
                  <a:pt x="272201" y="322339"/>
                </a:lnTo>
                <a:lnTo>
                  <a:pt x="277972" y="357747"/>
                </a:lnTo>
                <a:lnTo>
                  <a:pt x="278028" y="358089"/>
                </a:lnTo>
                <a:lnTo>
                  <a:pt x="278139" y="358771"/>
                </a:lnTo>
                <a:lnTo>
                  <a:pt x="287827" y="394485"/>
                </a:lnTo>
                <a:lnTo>
                  <a:pt x="303675" y="427259"/>
                </a:lnTo>
                <a:lnTo>
                  <a:pt x="328094" y="454876"/>
                </a:lnTo>
                <a:lnTo>
                  <a:pt x="355889" y="469137"/>
                </a:lnTo>
                <a:lnTo>
                  <a:pt x="383886" y="469137"/>
                </a:lnTo>
                <a:lnTo>
                  <a:pt x="409538" y="456703"/>
                </a:lnTo>
                <a:lnTo>
                  <a:pt x="429859" y="433439"/>
                </a:lnTo>
                <a:lnTo>
                  <a:pt x="433097" y="427978"/>
                </a:lnTo>
                <a:lnTo>
                  <a:pt x="434278" y="423406"/>
                </a:lnTo>
                <a:lnTo>
                  <a:pt x="436755" y="417856"/>
                </a:lnTo>
                <a:lnTo>
                  <a:pt x="447549" y="401384"/>
                </a:lnTo>
                <a:lnTo>
                  <a:pt x="391035" y="401384"/>
                </a:lnTo>
                <a:lnTo>
                  <a:pt x="318950" y="344488"/>
                </a:lnTo>
                <a:lnTo>
                  <a:pt x="329656" y="330975"/>
                </a:lnTo>
                <a:lnTo>
                  <a:pt x="376858" y="330975"/>
                </a:lnTo>
                <a:lnTo>
                  <a:pt x="381726" y="325158"/>
                </a:lnTo>
                <a:lnTo>
                  <a:pt x="380240" y="323126"/>
                </a:lnTo>
                <a:lnTo>
                  <a:pt x="373975" y="318211"/>
                </a:lnTo>
                <a:close/>
              </a:path>
              <a:path w="497205" h="513080">
                <a:moveTo>
                  <a:pt x="223838" y="333934"/>
                </a:moveTo>
                <a:lnTo>
                  <a:pt x="166664" y="333934"/>
                </a:lnTo>
                <a:lnTo>
                  <a:pt x="178488" y="346659"/>
                </a:lnTo>
                <a:lnTo>
                  <a:pt x="111381" y="408534"/>
                </a:lnTo>
                <a:lnTo>
                  <a:pt x="207832" y="408534"/>
                </a:lnTo>
                <a:lnTo>
                  <a:pt x="215702" y="384158"/>
                </a:lnTo>
                <a:lnTo>
                  <a:pt x="221629" y="352717"/>
                </a:lnTo>
                <a:lnTo>
                  <a:pt x="221668" y="352514"/>
                </a:lnTo>
                <a:lnTo>
                  <a:pt x="222423" y="345364"/>
                </a:lnTo>
                <a:lnTo>
                  <a:pt x="223372" y="336652"/>
                </a:lnTo>
                <a:lnTo>
                  <a:pt x="223433" y="336088"/>
                </a:lnTo>
                <a:lnTo>
                  <a:pt x="223838" y="333934"/>
                </a:lnTo>
                <a:close/>
              </a:path>
              <a:path w="497205" h="513080">
                <a:moveTo>
                  <a:pt x="396953" y="336652"/>
                </a:moveTo>
                <a:lnTo>
                  <a:pt x="373725" y="364935"/>
                </a:lnTo>
                <a:lnTo>
                  <a:pt x="401500" y="387655"/>
                </a:lnTo>
                <a:lnTo>
                  <a:pt x="398769" y="392799"/>
                </a:lnTo>
                <a:lnTo>
                  <a:pt x="394604" y="396863"/>
                </a:lnTo>
                <a:lnTo>
                  <a:pt x="391035" y="401384"/>
                </a:lnTo>
                <a:lnTo>
                  <a:pt x="447549" y="401384"/>
                </a:lnTo>
                <a:lnTo>
                  <a:pt x="447965" y="400749"/>
                </a:lnTo>
                <a:lnTo>
                  <a:pt x="476971" y="370964"/>
                </a:lnTo>
                <a:lnTo>
                  <a:pt x="485370" y="358089"/>
                </a:lnTo>
                <a:lnTo>
                  <a:pt x="425223" y="358089"/>
                </a:lnTo>
                <a:lnTo>
                  <a:pt x="396953" y="336652"/>
                </a:lnTo>
                <a:close/>
              </a:path>
              <a:path w="497205" h="513080">
                <a:moveTo>
                  <a:pt x="101386" y="344272"/>
                </a:moveTo>
                <a:lnTo>
                  <a:pt x="74386" y="367614"/>
                </a:lnTo>
                <a:lnTo>
                  <a:pt x="73344" y="367792"/>
                </a:lnTo>
                <a:lnTo>
                  <a:pt x="123451" y="367792"/>
                </a:lnTo>
                <a:lnTo>
                  <a:pt x="116274" y="360104"/>
                </a:lnTo>
                <a:lnTo>
                  <a:pt x="111238" y="354894"/>
                </a:lnTo>
                <a:lnTo>
                  <a:pt x="106236" y="349653"/>
                </a:lnTo>
                <a:lnTo>
                  <a:pt x="101386" y="344272"/>
                </a:lnTo>
                <a:close/>
              </a:path>
              <a:path w="497205" h="513080">
                <a:moveTo>
                  <a:pt x="491401" y="288074"/>
                </a:moveTo>
                <a:lnTo>
                  <a:pt x="364555" y="288074"/>
                </a:lnTo>
                <a:lnTo>
                  <a:pt x="436691" y="344272"/>
                </a:lnTo>
                <a:lnTo>
                  <a:pt x="425223" y="358089"/>
                </a:lnTo>
                <a:lnTo>
                  <a:pt x="485370" y="358089"/>
                </a:lnTo>
                <a:lnTo>
                  <a:pt x="488038" y="354000"/>
                </a:lnTo>
                <a:lnTo>
                  <a:pt x="496687" y="318211"/>
                </a:lnTo>
                <a:lnTo>
                  <a:pt x="496767" y="317883"/>
                </a:lnTo>
                <a:lnTo>
                  <a:pt x="491499" y="288620"/>
                </a:lnTo>
                <a:lnTo>
                  <a:pt x="491401" y="288074"/>
                </a:lnTo>
                <a:close/>
              </a:path>
              <a:path w="497205" h="513080">
                <a:moveTo>
                  <a:pt x="360020" y="293929"/>
                </a:moveTo>
                <a:lnTo>
                  <a:pt x="128920" y="293929"/>
                </a:lnTo>
                <a:lnTo>
                  <a:pt x="140807" y="305334"/>
                </a:lnTo>
                <a:lnTo>
                  <a:pt x="141175" y="306616"/>
                </a:lnTo>
                <a:lnTo>
                  <a:pt x="115216" y="331813"/>
                </a:lnTo>
                <a:lnTo>
                  <a:pt x="139651" y="357747"/>
                </a:lnTo>
                <a:lnTo>
                  <a:pt x="166664" y="333934"/>
                </a:lnTo>
                <a:lnTo>
                  <a:pt x="223838" y="333934"/>
                </a:lnTo>
                <a:lnTo>
                  <a:pt x="225079" y="327341"/>
                </a:lnTo>
                <a:lnTo>
                  <a:pt x="227789" y="321310"/>
                </a:lnTo>
                <a:lnTo>
                  <a:pt x="231434" y="317107"/>
                </a:lnTo>
                <a:lnTo>
                  <a:pt x="372567" y="317107"/>
                </a:lnTo>
                <a:lnTo>
                  <a:pt x="353595" y="302222"/>
                </a:lnTo>
                <a:lnTo>
                  <a:pt x="360020" y="293929"/>
                </a:lnTo>
                <a:close/>
              </a:path>
              <a:path w="497205" h="513080">
                <a:moveTo>
                  <a:pt x="376858" y="330975"/>
                </a:moveTo>
                <a:lnTo>
                  <a:pt x="330892" y="330975"/>
                </a:lnTo>
                <a:lnTo>
                  <a:pt x="358663" y="352717"/>
                </a:lnTo>
                <a:lnTo>
                  <a:pt x="376858" y="330975"/>
                </a:lnTo>
                <a:close/>
              </a:path>
              <a:path w="497205" h="513080">
                <a:moveTo>
                  <a:pt x="303200" y="234709"/>
                </a:moveTo>
                <a:lnTo>
                  <a:pt x="169509" y="234709"/>
                </a:lnTo>
                <a:lnTo>
                  <a:pt x="179897" y="235801"/>
                </a:lnTo>
                <a:lnTo>
                  <a:pt x="185809" y="237903"/>
                </a:lnTo>
                <a:lnTo>
                  <a:pt x="185670" y="237903"/>
                </a:lnTo>
                <a:lnTo>
                  <a:pt x="189626" y="242685"/>
                </a:lnTo>
                <a:lnTo>
                  <a:pt x="187531" y="247699"/>
                </a:lnTo>
                <a:lnTo>
                  <a:pt x="187412" y="247982"/>
                </a:lnTo>
                <a:lnTo>
                  <a:pt x="187336" y="248165"/>
                </a:lnTo>
                <a:lnTo>
                  <a:pt x="187238" y="248400"/>
                </a:lnTo>
                <a:lnTo>
                  <a:pt x="179516" y="250533"/>
                </a:lnTo>
                <a:lnTo>
                  <a:pt x="163959" y="251194"/>
                </a:lnTo>
                <a:lnTo>
                  <a:pt x="451737" y="251194"/>
                </a:lnTo>
                <a:lnTo>
                  <a:pt x="444988" y="248165"/>
                </a:lnTo>
                <a:lnTo>
                  <a:pt x="319616" y="248165"/>
                </a:lnTo>
                <a:lnTo>
                  <a:pt x="311731" y="247699"/>
                </a:lnTo>
                <a:lnTo>
                  <a:pt x="305653" y="246164"/>
                </a:lnTo>
                <a:lnTo>
                  <a:pt x="302846" y="244831"/>
                </a:lnTo>
                <a:lnTo>
                  <a:pt x="301716" y="243967"/>
                </a:lnTo>
                <a:lnTo>
                  <a:pt x="303025" y="235801"/>
                </a:lnTo>
                <a:lnTo>
                  <a:pt x="303094" y="235369"/>
                </a:lnTo>
                <a:lnTo>
                  <a:pt x="303200" y="234709"/>
                </a:lnTo>
                <a:close/>
              </a:path>
              <a:path w="497205" h="513080">
                <a:moveTo>
                  <a:pt x="411165" y="241532"/>
                </a:moveTo>
                <a:lnTo>
                  <a:pt x="385634" y="242321"/>
                </a:lnTo>
                <a:lnTo>
                  <a:pt x="333126" y="247699"/>
                </a:lnTo>
                <a:lnTo>
                  <a:pt x="332336" y="247699"/>
                </a:lnTo>
                <a:lnTo>
                  <a:pt x="327702" y="247982"/>
                </a:lnTo>
                <a:lnTo>
                  <a:pt x="319616" y="248165"/>
                </a:lnTo>
                <a:lnTo>
                  <a:pt x="444988" y="248165"/>
                </a:lnTo>
                <a:lnTo>
                  <a:pt x="437136" y="244640"/>
                </a:lnTo>
                <a:lnTo>
                  <a:pt x="411165" y="241532"/>
                </a:lnTo>
                <a:close/>
              </a:path>
              <a:path w="497205" h="513080">
                <a:moveTo>
                  <a:pt x="146992" y="9148"/>
                </a:moveTo>
                <a:lnTo>
                  <a:pt x="109627" y="18008"/>
                </a:lnTo>
                <a:lnTo>
                  <a:pt x="81799" y="45597"/>
                </a:lnTo>
                <a:lnTo>
                  <a:pt x="70093" y="61989"/>
                </a:lnTo>
                <a:lnTo>
                  <a:pt x="52921" y="80107"/>
                </a:lnTo>
                <a:lnTo>
                  <a:pt x="34401" y="95403"/>
                </a:lnTo>
                <a:lnTo>
                  <a:pt x="18085" y="112527"/>
                </a:lnTo>
                <a:lnTo>
                  <a:pt x="7520" y="136132"/>
                </a:lnTo>
                <a:lnTo>
                  <a:pt x="8287" y="164211"/>
                </a:lnTo>
                <a:lnTo>
                  <a:pt x="8379" y="167577"/>
                </a:lnTo>
                <a:lnTo>
                  <a:pt x="8431" y="169494"/>
                </a:lnTo>
                <a:lnTo>
                  <a:pt x="8548" y="173800"/>
                </a:lnTo>
                <a:lnTo>
                  <a:pt x="8628" y="176721"/>
                </a:lnTo>
                <a:lnTo>
                  <a:pt x="61465" y="225734"/>
                </a:lnTo>
                <a:lnTo>
                  <a:pt x="100141" y="235369"/>
                </a:lnTo>
                <a:lnTo>
                  <a:pt x="145168" y="238280"/>
                </a:lnTo>
                <a:lnTo>
                  <a:pt x="159006" y="237693"/>
                </a:lnTo>
                <a:lnTo>
                  <a:pt x="165432" y="237097"/>
                </a:lnTo>
                <a:lnTo>
                  <a:pt x="169509" y="234709"/>
                </a:lnTo>
                <a:lnTo>
                  <a:pt x="302312" y="234709"/>
                </a:lnTo>
                <a:lnTo>
                  <a:pt x="309920" y="233960"/>
                </a:lnTo>
                <a:lnTo>
                  <a:pt x="314797" y="232944"/>
                </a:lnTo>
                <a:lnTo>
                  <a:pt x="336531" y="229961"/>
                </a:lnTo>
                <a:lnTo>
                  <a:pt x="380471" y="227566"/>
                </a:lnTo>
                <a:lnTo>
                  <a:pt x="402427" y="224333"/>
                </a:lnTo>
                <a:lnTo>
                  <a:pt x="438086" y="211253"/>
                </a:lnTo>
                <a:lnTo>
                  <a:pt x="465755" y="189992"/>
                </a:lnTo>
                <a:lnTo>
                  <a:pt x="135028" y="189992"/>
                </a:lnTo>
                <a:lnTo>
                  <a:pt x="134495" y="189802"/>
                </a:lnTo>
                <a:lnTo>
                  <a:pt x="66613" y="130150"/>
                </a:lnTo>
                <a:lnTo>
                  <a:pt x="67096" y="128689"/>
                </a:lnTo>
                <a:lnTo>
                  <a:pt x="78463" y="115824"/>
                </a:lnTo>
                <a:lnTo>
                  <a:pt x="127786" y="115824"/>
                </a:lnTo>
                <a:lnTo>
                  <a:pt x="129809" y="113589"/>
                </a:lnTo>
                <a:lnTo>
                  <a:pt x="129707" y="113272"/>
                </a:lnTo>
                <a:lnTo>
                  <a:pt x="129580" y="112878"/>
                </a:lnTo>
                <a:lnTo>
                  <a:pt x="103977" y="88989"/>
                </a:lnTo>
                <a:lnTo>
                  <a:pt x="103647" y="87338"/>
                </a:lnTo>
                <a:lnTo>
                  <a:pt x="113461" y="77877"/>
                </a:lnTo>
                <a:lnTo>
                  <a:pt x="114975" y="75845"/>
                </a:lnTo>
                <a:lnTo>
                  <a:pt x="115712" y="75692"/>
                </a:lnTo>
                <a:lnTo>
                  <a:pt x="229816" y="75692"/>
                </a:lnTo>
                <a:lnTo>
                  <a:pt x="225805" y="61989"/>
                </a:lnTo>
                <a:lnTo>
                  <a:pt x="194883" y="23698"/>
                </a:lnTo>
                <a:lnTo>
                  <a:pt x="163406" y="10124"/>
                </a:lnTo>
                <a:lnTo>
                  <a:pt x="146992" y="9148"/>
                </a:lnTo>
                <a:close/>
              </a:path>
              <a:path w="497205" h="513080">
                <a:moveTo>
                  <a:pt x="144646" y="125298"/>
                </a:moveTo>
                <a:lnTo>
                  <a:pt x="144231" y="125661"/>
                </a:lnTo>
                <a:lnTo>
                  <a:pt x="119852" y="151791"/>
                </a:lnTo>
                <a:lnTo>
                  <a:pt x="146623" y="175629"/>
                </a:lnTo>
                <a:lnTo>
                  <a:pt x="147182" y="176492"/>
                </a:lnTo>
                <a:lnTo>
                  <a:pt x="138013" y="186652"/>
                </a:lnTo>
                <a:lnTo>
                  <a:pt x="136375" y="188392"/>
                </a:lnTo>
                <a:lnTo>
                  <a:pt x="135028" y="189992"/>
                </a:lnTo>
                <a:lnTo>
                  <a:pt x="465755" y="189992"/>
                </a:lnTo>
                <a:lnTo>
                  <a:pt x="467038" y="189006"/>
                </a:lnTo>
                <a:lnTo>
                  <a:pt x="471155" y="181407"/>
                </a:lnTo>
                <a:lnTo>
                  <a:pt x="243347" y="181407"/>
                </a:lnTo>
                <a:lnTo>
                  <a:pt x="237987" y="173800"/>
                </a:lnTo>
                <a:lnTo>
                  <a:pt x="237517" y="169494"/>
                </a:lnTo>
                <a:lnTo>
                  <a:pt x="236563" y="155032"/>
                </a:lnTo>
                <a:lnTo>
                  <a:pt x="236467" y="149060"/>
                </a:lnTo>
                <a:lnTo>
                  <a:pt x="171198" y="149060"/>
                </a:lnTo>
                <a:lnTo>
                  <a:pt x="144646" y="125298"/>
                </a:lnTo>
                <a:close/>
              </a:path>
              <a:path w="497205" h="513080">
                <a:moveTo>
                  <a:pt x="340029" y="0"/>
                </a:moveTo>
                <a:lnTo>
                  <a:pt x="280931" y="31636"/>
                </a:lnTo>
                <a:lnTo>
                  <a:pt x="262428" y="66669"/>
                </a:lnTo>
                <a:lnTo>
                  <a:pt x="255470" y="107797"/>
                </a:lnTo>
                <a:lnTo>
                  <a:pt x="253262" y="151791"/>
                </a:lnTo>
                <a:lnTo>
                  <a:pt x="253227" y="152476"/>
                </a:lnTo>
                <a:lnTo>
                  <a:pt x="251953" y="158280"/>
                </a:lnTo>
                <a:lnTo>
                  <a:pt x="251856" y="158725"/>
                </a:lnTo>
                <a:lnTo>
                  <a:pt x="253456" y="167577"/>
                </a:lnTo>
                <a:lnTo>
                  <a:pt x="251462" y="174892"/>
                </a:lnTo>
                <a:lnTo>
                  <a:pt x="249176" y="177572"/>
                </a:lnTo>
                <a:lnTo>
                  <a:pt x="243347" y="181407"/>
                </a:lnTo>
                <a:lnTo>
                  <a:pt x="471155" y="181407"/>
                </a:lnTo>
                <a:lnTo>
                  <a:pt x="473563" y="176962"/>
                </a:lnTo>
                <a:lnTo>
                  <a:pt x="353494" y="176962"/>
                </a:lnTo>
                <a:lnTo>
                  <a:pt x="341835" y="164211"/>
                </a:lnTo>
                <a:lnTo>
                  <a:pt x="367667" y="138291"/>
                </a:lnTo>
                <a:lnTo>
                  <a:pt x="367216" y="137833"/>
                </a:lnTo>
                <a:lnTo>
                  <a:pt x="315495" y="137833"/>
                </a:lnTo>
                <a:lnTo>
                  <a:pt x="303608" y="125083"/>
                </a:lnTo>
                <a:lnTo>
                  <a:pt x="308423" y="119463"/>
                </a:lnTo>
                <a:lnTo>
                  <a:pt x="313663" y="114238"/>
                </a:lnTo>
                <a:lnTo>
                  <a:pt x="319099" y="109197"/>
                </a:lnTo>
                <a:lnTo>
                  <a:pt x="324500" y="104128"/>
                </a:lnTo>
                <a:lnTo>
                  <a:pt x="367426" y="62510"/>
                </a:lnTo>
                <a:lnTo>
                  <a:pt x="369394" y="61468"/>
                </a:lnTo>
                <a:lnTo>
                  <a:pt x="423856" y="61468"/>
                </a:lnTo>
                <a:lnTo>
                  <a:pt x="415559" y="53963"/>
                </a:lnTo>
                <a:lnTo>
                  <a:pt x="411136" y="47366"/>
                </a:lnTo>
                <a:lnTo>
                  <a:pt x="407640" y="40567"/>
                </a:lnTo>
                <a:lnTo>
                  <a:pt x="404211" y="33792"/>
                </a:lnTo>
                <a:lnTo>
                  <a:pt x="399988" y="27267"/>
                </a:lnTo>
                <a:lnTo>
                  <a:pt x="383231" y="11853"/>
                </a:lnTo>
                <a:lnTo>
                  <a:pt x="362541" y="2483"/>
                </a:lnTo>
                <a:lnTo>
                  <a:pt x="340029" y="0"/>
                </a:lnTo>
                <a:close/>
              </a:path>
              <a:path w="497205" h="513080">
                <a:moveTo>
                  <a:pt x="471780" y="100076"/>
                </a:moveTo>
                <a:lnTo>
                  <a:pt x="407685" y="100076"/>
                </a:lnTo>
                <a:lnTo>
                  <a:pt x="420016" y="113272"/>
                </a:lnTo>
                <a:lnTo>
                  <a:pt x="353494" y="176962"/>
                </a:lnTo>
                <a:lnTo>
                  <a:pt x="473563" y="176962"/>
                </a:lnTo>
                <a:lnTo>
                  <a:pt x="483683" y="158280"/>
                </a:lnTo>
                <a:lnTo>
                  <a:pt x="482424" y="119761"/>
                </a:lnTo>
                <a:lnTo>
                  <a:pt x="471780" y="100076"/>
                </a:lnTo>
                <a:close/>
              </a:path>
              <a:path w="497205" h="513080">
                <a:moveTo>
                  <a:pt x="229816" y="75692"/>
                </a:moveTo>
                <a:lnTo>
                  <a:pt x="115712" y="75692"/>
                </a:lnTo>
                <a:lnTo>
                  <a:pt x="118175" y="77877"/>
                </a:lnTo>
                <a:lnTo>
                  <a:pt x="124240" y="82789"/>
                </a:lnTo>
                <a:lnTo>
                  <a:pt x="129620" y="87338"/>
                </a:lnTo>
                <a:lnTo>
                  <a:pt x="139892" y="96241"/>
                </a:lnTo>
                <a:lnTo>
                  <a:pt x="150862" y="105944"/>
                </a:lnTo>
                <a:lnTo>
                  <a:pt x="172557" y="125661"/>
                </a:lnTo>
                <a:lnTo>
                  <a:pt x="183441" y="135471"/>
                </a:lnTo>
                <a:lnTo>
                  <a:pt x="183072" y="137198"/>
                </a:lnTo>
                <a:lnTo>
                  <a:pt x="171198" y="149060"/>
                </a:lnTo>
                <a:lnTo>
                  <a:pt x="236467" y="149060"/>
                </a:lnTo>
                <a:lnTo>
                  <a:pt x="236324" y="140197"/>
                </a:lnTo>
                <a:lnTo>
                  <a:pt x="236209" y="125083"/>
                </a:lnTo>
                <a:lnTo>
                  <a:pt x="235859" y="115824"/>
                </a:lnTo>
                <a:lnTo>
                  <a:pt x="235734" y="112527"/>
                </a:lnTo>
                <a:lnTo>
                  <a:pt x="235663" y="110643"/>
                </a:lnTo>
                <a:lnTo>
                  <a:pt x="232545" y="85015"/>
                </a:lnTo>
                <a:lnTo>
                  <a:pt x="229861" y="75845"/>
                </a:lnTo>
                <a:lnTo>
                  <a:pt x="229816" y="75692"/>
                </a:lnTo>
                <a:close/>
              </a:path>
              <a:path w="497205" h="513080">
                <a:moveTo>
                  <a:pt x="127786" y="115824"/>
                </a:moveTo>
                <a:lnTo>
                  <a:pt x="78463" y="115824"/>
                </a:lnTo>
                <a:lnTo>
                  <a:pt x="105933" y="139980"/>
                </a:lnTo>
                <a:lnTo>
                  <a:pt x="127786" y="115824"/>
                </a:lnTo>
                <a:close/>
              </a:path>
              <a:path w="497205" h="513080">
                <a:moveTo>
                  <a:pt x="342407" y="112687"/>
                </a:moveTo>
                <a:lnTo>
                  <a:pt x="315495" y="137833"/>
                </a:lnTo>
                <a:lnTo>
                  <a:pt x="367216" y="137833"/>
                </a:lnTo>
                <a:lnTo>
                  <a:pt x="342407" y="112687"/>
                </a:lnTo>
                <a:close/>
              </a:path>
              <a:path w="497205" h="513080">
                <a:moveTo>
                  <a:pt x="423856" y="61468"/>
                </a:moveTo>
                <a:lnTo>
                  <a:pt x="369394" y="61468"/>
                </a:lnTo>
                <a:lnTo>
                  <a:pt x="381345" y="73698"/>
                </a:lnTo>
                <a:lnTo>
                  <a:pt x="356262" y="99784"/>
                </a:lnTo>
                <a:lnTo>
                  <a:pt x="380518" y="125083"/>
                </a:lnTo>
                <a:lnTo>
                  <a:pt x="381775" y="125083"/>
                </a:lnTo>
                <a:lnTo>
                  <a:pt x="407685" y="100076"/>
                </a:lnTo>
                <a:lnTo>
                  <a:pt x="471780" y="100076"/>
                </a:lnTo>
                <a:lnTo>
                  <a:pt x="470535" y="97773"/>
                </a:lnTo>
                <a:lnTo>
                  <a:pt x="452968" y="82971"/>
                </a:lnTo>
                <a:lnTo>
                  <a:pt x="433413" y="70114"/>
                </a:lnTo>
                <a:lnTo>
                  <a:pt x="423856" y="61468"/>
                </a:lnTo>
                <a:close/>
              </a:path>
            </a:pathLst>
          </a:custGeom>
          <a:solidFill>
            <a:srgbClr val="004F38"/>
          </a:solidFill>
        </p:spPr>
        <p:txBody>
          <a:bodyPr wrap="square" lIns="0" tIns="0" rIns="0" bIns="0" rtlCol="0"/>
          <a:lstStyle/>
          <a:p>
            <a:endParaRPr/>
          </a:p>
        </p:txBody>
      </p:sp>
      <p:grpSp>
        <p:nvGrpSpPr>
          <p:cNvPr id="24" name="object 24">
            <a:extLst>
              <a:ext uri="{C183D7F6-B498-43B3-948B-1728B52AA6E4}">
                <adec:decorative xmlns:adec="http://schemas.microsoft.com/office/drawing/2017/decorative" val="1"/>
              </a:ext>
            </a:extLst>
          </p:cNvPr>
          <p:cNvGrpSpPr/>
          <p:nvPr/>
        </p:nvGrpSpPr>
        <p:grpSpPr>
          <a:xfrm>
            <a:off x="493908" y="1554517"/>
            <a:ext cx="493396" cy="544196"/>
            <a:chOff x="493907" y="1554516"/>
            <a:chExt cx="493395" cy="544195"/>
          </a:xfrm>
          <a:solidFill>
            <a:schemeClr val="tx1"/>
          </a:solidFill>
        </p:grpSpPr>
        <p:sp>
          <p:nvSpPr>
            <p:cNvPr id="25" name="object 25"/>
            <p:cNvSpPr/>
            <p:nvPr/>
          </p:nvSpPr>
          <p:spPr>
            <a:xfrm>
              <a:off x="595941" y="1679740"/>
              <a:ext cx="290830" cy="290830"/>
            </a:xfrm>
            <a:custGeom>
              <a:avLst/>
              <a:gdLst/>
              <a:ahLst/>
              <a:cxnLst/>
              <a:rect l="l" t="t" r="r" b="b"/>
              <a:pathLst>
                <a:path w="290830" h="290830">
                  <a:moveTo>
                    <a:pt x="163111" y="0"/>
                  </a:moveTo>
                  <a:lnTo>
                    <a:pt x="118046" y="1712"/>
                  </a:lnTo>
                  <a:lnTo>
                    <a:pt x="75566" y="16610"/>
                  </a:lnTo>
                  <a:lnTo>
                    <a:pt x="40684" y="42823"/>
                  </a:lnTo>
                  <a:lnTo>
                    <a:pt x="15237" y="77849"/>
                  </a:lnTo>
                  <a:lnTo>
                    <a:pt x="1063" y="119183"/>
                  </a:lnTo>
                  <a:lnTo>
                    <a:pt x="332" y="150206"/>
                  </a:lnTo>
                  <a:lnTo>
                    <a:pt x="262" y="153179"/>
                  </a:lnTo>
                  <a:lnTo>
                    <a:pt x="144" y="158189"/>
                  </a:lnTo>
                  <a:lnTo>
                    <a:pt x="83" y="160768"/>
                  </a:lnTo>
                  <a:lnTo>
                    <a:pt x="0" y="164323"/>
                  </a:lnTo>
                  <a:lnTo>
                    <a:pt x="11632" y="205668"/>
                  </a:lnTo>
                  <a:lnTo>
                    <a:pt x="33225" y="239715"/>
                  </a:lnTo>
                  <a:lnTo>
                    <a:pt x="62551" y="265713"/>
                  </a:lnTo>
                  <a:lnTo>
                    <a:pt x="97383" y="282913"/>
                  </a:lnTo>
                  <a:lnTo>
                    <a:pt x="135494" y="290562"/>
                  </a:lnTo>
                  <a:lnTo>
                    <a:pt x="174657" y="287910"/>
                  </a:lnTo>
                  <a:lnTo>
                    <a:pt x="212645" y="274207"/>
                  </a:lnTo>
                  <a:lnTo>
                    <a:pt x="247230" y="248702"/>
                  </a:lnTo>
                  <a:lnTo>
                    <a:pt x="249817" y="245287"/>
                  </a:lnTo>
                  <a:lnTo>
                    <a:pt x="155305" y="245287"/>
                  </a:lnTo>
                  <a:lnTo>
                    <a:pt x="145919" y="244687"/>
                  </a:lnTo>
                  <a:lnTo>
                    <a:pt x="142172" y="244486"/>
                  </a:lnTo>
                  <a:lnTo>
                    <a:pt x="129616" y="244486"/>
                  </a:lnTo>
                  <a:lnTo>
                    <a:pt x="129616" y="224902"/>
                  </a:lnTo>
                  <a:lnTo>
                    <a:pt x="91715" y="202086"/>
                  </a:lnTo>
                  <a:lnTo>
                    <a:pt x="86529" y="195527"/>
                  </a:lnTo>
                  <a:lnTo>
                    <a:pt x="85077" y="195527"/>
                  </a:lnTo>
                  <a:lnTo>
                    <a:pt x="85615" y="194482"/>
                  </a:lnTo>
                  <a:lnTo>
                    <a:pt x="85704" y="194308"/>
                  </a:lnTo>
                  <a:lnTo>
                    <a:pt x="86045" y="194308"/>
                  </a:lnTo>
                  <a:lnTo>
                    <a:pt x="86740" y="193432"/>
                  </a:lnTo>
                  <a:lnTo>
                    <a:pt x="91364" y="189518"/>
                  </a:lnTo>
                  <a:lnTo>
                    <a:pt x="105075" y="180851"/>
                  </a:lnTo>
                  <a:lnTo>
                    <a:pt x="110299" y="176566"/>
                  </a:lnTo>
                  <a:lnTo>
                    <a:pt x="111874" y="176350"/>
                  </a:lnTo>
                  <a:lnTo>
                    <a:pt x="174666" y="176350"/>
                  </a:lnTo>
                  <a:lnTo>
                    <a:pt x="172478" y="172375"/>
                  </a:lnTo>
                  <a:lnTo>
                    <a:pt x="163295" y="167260"/>
                  </a:lnTo>
                  <a:lnTo>
                    <a:pt x="149472" y="163591"/>
                  </a:lnTo>
                  <a:lnTo>
                    <a:pt x="134859" y="160768"/>
                  </a:lnTo>
                  <a:lnTo>
                    <a:pt x="123304" y="158189"/>
                  </a:lnTo>
                  <a:lnTo>
                    <a:pt x="106445" y="150206"/>
                  </a:lnTo>
                  <a:lnTo>
                    <a:pt x="94059" y="137985"/>
                  </a:lnTo>
                  <a:lnTo>
                    <a:pt x="87621" y="122147"/>
                  </a:lnTo>
                  <a:lnTo>
                    <a:pt x="88317" y="108857"/>
                  </a:lnTo>
                  <a:lnTo>
                    <a:pt x="88374" y="107770"/>
                  </a:lnTo>
                  <a:lnTo>
                    <a:pt x="88450" y="106322"/>
                  </a:lnTo>
                  <a:lnTo>
                    <a:pt x="88508" y="105219"/>
                  </a:lnTo>
                  <a:lnTo>
                    <a:pt x="116332" y="71871"/>
                  </a:lnTo>
                  <a:lnTo>
                    <a:pt x="129616" y="66203"/>
                  </a:lnTo>
                  <a:lnTo>
                    <a:pt x="129616" y="45413"/>
                  </a:lnTo>
                  <a:lnTo>
                    <a:pt x="249715" y="45413"/>
                  </a:lnTo>
                  <a:lnTo>
                    <a:pt x="237170" y="31759"/>
                  </a:lnTo>
                  <a:lnTo>
                    <a:pt x="203206" y="10755"/>
                  </a:lnTo>
                  <a:lnTo>
                    <a:pt x="163111" y="0"/>
                  </a:lnTo>
                  <a:close/>
                </a:path>
                <a:path w="290830" h="290830">
                  <a:moveTo>
                    <a:pt x="145014" y="96916"/>
                  </a:moveTo>
                  <a:lnTo>
                    <a:pt x="130901" y="99471"/>
                  </a:lnTo>
                  <a:lnTo>
                    <a:pt x="131090" y="99471"/>
                  </a:lnTo>
                  <a:lnTo>
                    <a:pt x="120789" y="107770"/>
                  </a:lnTo>
                  <a:lnTo>
                    <a:pt x="120427" y="119183"/>
                  </a:lnTo>
                  <a:lnTo>
                    <a:pt x="120376" y="120789"/>
                  </a:lnTo>
                  <a:lnTo>
                    <a:pt x="134270" y="128473"/>
                  </a:lnTo>
                  <a:lnTo>
                    <a:pt x="153079" y="132739"/>
                  </a:lnTo>
                  <a:lnTo>
                    <a:pt x="167411" y="135507"/>
                  </a:lnTo>
                  <a:lnTo>
                    <a:pt x="184090" y="142553"/>
                  </a:lnTo>
                  <a:lnTo>
                    <a:pt x="197386" y="153179"/>
                  </a:lnTo>
                  <a:lnTo>
                    <a:pt x="205734" y="167529"/>
                  </a:lnTo>
                  <a:lnTo>
                    <a:pt x="207516" y="185227"/>
                  </a:lnTo>
                  <a:lnTo>
                    <a:pt x="207568" y="185748"/>
                  </a:lnTo>
                  <a:lnTo>
                    <a:pt x="202413" y="201244"/>
                  </a:lnTo>
                  <a:lnTo>
                    <a:pt x="191503" y="214207"/>
                  </a:lnTo>
                  <a:lnTo>
                    <a:pt x="177011" y="223215"/>
                  </a:lnTo>
                  <a:lnTo>
                    <a:pt x="161112" y="226845"/>
                  </a:lnTo>
                  <a:lnTo>
                    <a:pt x="160401" y="231011"/>
                  </a:lnTo>
                  <a:lnTo>
                    <a:pt x="162648" y="242542"/>
                  </a:lnTo>
                  <a:lnTo>
                    <a:pt x="159918" y="245146"/>
                  </a:lnTo>
                  <a:lnTo>
                    <a:pt x="155305" y="245287"/>
                  </a:lnTo>
                  <a:lnTo>
                    <a:pt x="249817" y="245287"/>
                  </a:lnTo>
                  <a:lnTo>
                    <a:pt x="274418" y="212819"/>
                  </a:lnTo>
                  <a:lnTo>
                    <a:pt x="288513" y="173867"/>
                  </a:lnTo>
                  <a:lnTo>
                    <a:pt x="290596" y="135507"/>
                  </a:lnTo>
                  <a:lnTo>
                    <a:pt x="290675" y="134065"/>
                  </a:lnTo>
                  <a:lnTo>
                    <a:pt x="286076" y="113536"/>
                  </a:lnTo>
                  <a:lnTo>
                    <a:pt x="175042" y="113536"/>
                  </a:lnTo>
                  <a:lnTo>
                    <a:pt x="172211" y="107770"/>
                  </a:lnTo>
                  <a:lnTo>
                    <a:pt x="170764" y="106322"/>
                  </a:lnTo>
                  <a:lnTo>
                    <a:pt x="159265" y="99471"/>
                  </a:lnTo>
                  <a:lnTo>
                    <a:pt x="145014" y="96916"/>
                  </a:lnTo>
                  <a:close/>
                </a:path>
                <a:path w="290830" h="290830">
                  <a:moveTo>
                    <a:pt x="135958" y="244151"/>
                  </a:moveTo>
                  <a:lnTo>
                    <a:pt x="129616" y="244486"/>
                  </a:lnTo>
                  <a:lnTo>
                    <a:pt x="142172" y="244486"/>
                  </a:lnTo>
                  <a:lnTo>
                    <a:pt x="135958" y="244151"/>
                  </a:lnTo>
                  <a:close/>
                </a:path>
                <a:path w="290830" h="290830">
                  <a:moveTo>
                    <a:pt x="174666" y="176350"/>
                  </a:moveTo>
                  <a:lnTo>
                    <a:pt x="111874" y="176350"/>
                  </a:lnTo>
                  <a:lnTo>
                    <a:pt x="116573" y="183233"/>
                  </a:lnTo>
                  <a:lnTo>
                    <a:pt x="118948" y="185227"/>
                  </a:lnTo>
                  <a:lnTo>
                    <a:pt x="129039" y="191747"/>
                  </a:lnTo>
                  <a:lnTo>
                    <a:pt x="140641" y="195740"/>
                  </a:lnTo>
                  <a:lnTo>
                    <a:pt x="152779" y="196747"/>
                  </a:lnTo>
                  <a:lnTo>
                    <a:pt x="164477" y="194308"/>
                  </a:lnTo>
                  <a:lnTo>
                    <a:pt x="171085" y="190581"/>
                  </a:lnTo>
                  <a:lnTo>
                    <a:pt x="175383" y="185399"/>
                  </a:lnTo>
                  <a:lnTo>
                    <a:pt x="176229" y="179188"/>
                  </a:lnTo>
                  <a:lnTo>
                    <a:pt x="174785" y="176566"/>
                  </a:lnTo>
                  <a:lnTo>
                    <a:pt x="174666" y="176350"/>
                  </a:lnTo>
                  <a:close/>
                </a:path>
                <a:path w="290830" h="290830">
                  <a:moveTo>
                    <a:pt x="85803" y="194308"/>
                  </a:moveTo>
                  <a:lnTo>
                    <a:pt x="85615" y="194482"/>
                  </a:lnTo>
                  <a:lnTo>
                    <a:pt x="85077" y="195527"/>
                  </a:lnTo>
                  <a:lnTo>
                    <a:pt x="85907" y="194482"/>
                  </a:lnTo>
                  <a:lnTo>
                    <a:pt x="85803" y="194308"/>
                  </a:lnTo>
                  <a:close/>
                </a:path>
                <a:path w="290830" h="290830">
                  <a:moveTo>
                    <a:pt x="85907" y="194482"/>
                  </a:moveTo>
                  <a:lnTo>
                    <a:pt x="85077" y="195527"/>
                  </a:lnTo>
                  <a:lnTo>
                    <a:pt x="86529" y="195527"/>
                  </a:lnTo>
                  <a:lnTo>
                    <a:pt x="85907" y="194482"/>
                  </a:lnTo>
                  <a:close/>
                </a:path>
                <a:path w="290830" h="290830">
                  <a:moveTo>
                    <a:pt x="86045" y="194308"/>
                  </a:moveTo>
                  <a:lnTo>
                    <a:pt x="85803" y="194308"/>
                  </a:lnTo>
                  <a:lnTo>
                    <a:pt x="85907" y="194482"/>
                  </a:lnTo>
                  <a:lnTo>
                    <a:pt x="86045" y="194308"/>
                  </a:lnTo>
                  <a:close/>
                </a:path>
                <a:path w="290830" h="290830">
                  <a:moveTo>
                    <a:pt x="249715" y="45413"/>
                  </a:moveTo>
                  <a:lnTo>
                    <a:pt x="161112" y="45413"/>
                  </a:lnTo>
                  <a:lnTo>
                    <a:pt x="161112" y="68095"/>
                  </a:lnTo>
                  <a:lnTo>
                    <a:pt x="175204" y="72355"/>
                  </a:lnTo>
                  <a:lnTo>
                    <a:pt x="187585" y="80089"/>
                  </a:lnTo>
                  <a:lnTo>
                    <a:pt x="197756" y="90639"/>
                  </a:lnTo>
                  <a:lnTo>
                    <a:pt x="205219" y="103350"/>
                  </a:lnTo>
                  <a:lnTo>
                    <a:pt x="198671" y="105219"/>
                  </a:lnTo>
                  <a:lnTo>
                    <a:pt x="181318" y="112289"/>
                  </a:lnTo>
                  <a:lnTo>
                    <a:pt x="175806" y="113536"/>
                  </a:lnTo>
                  <a:lnTo>
                    <a:pt x="286076" y="113536"/>
                  </a:lnTo>
                  <a:lnTo>
                    <a:pt x="282065" y="95633"/>
                  </a:lnTo>
                  <a:lnTo>
                    <a:pt x="263843" y="60791"/>
                  </a:lnTo>
                  <a:lnTo>
                    <a:pt x="249715" y="45413"/>
                  </a:lnTo>
                  <a:close/>
                </a:path>
              </a:pathLst>
            </a:custGeom>
            <a:grpFill/>
          </p:spPr>
          <p:txBody>
            <a:bodyPr wrap="square" lIns="0" tIns="0" rIns="0" bIns="0" rtlCol="0"/>
            <a:lstStyle/>
            <a:p>
              <a:endParaRPr/>
            </a:p>
          </p:txBody>
        </p:sp>
        <p:sp>
          <p:nvSpPr>
            <p:cNvPr id="26" name="object 26"/>
            <p:cNvSpPr/>
            <p:nvPr/>
          </p:nvSpPr>
          <p:spPr>
            <a:xfrm>
              <a:off x="493903" y="1554517"/>
              <a:ext cx="493395" cy="544195"/>
            </a:xfrm>
            <a:custGeom>
              <a:avLst/>
              <a:gdLst/>
              <a:ahLst/>
              <a:cxnLst/>
              <a:rect l="l" t="t" r="r" b="b"/>
              <a:pathLst>
                <a:path w="493394" h="544194">
                  <a:moveTo>
                    <a:pt x="394233" y="107048"/>
                  </a:moveTo>
                  <a:lnTo>
                    <a:pt x="355117" y="546"/>
                  </a:lnTo>
                  <a:lnTo>
                    <a:pt x="352793" y="0"/>
                  </a:lnTo>
                  <a:lnTo>
                    <a:pt x="352679" y="1333"/>
                  </a:lnTo>
                  <a:lnTo>
                    <a:pt x="351548" y="2628"/>
                  </a:lnTo>
                  <a:lnTo>
                    <a:pt x="346481" y="9931"/>
                  </a:lnTo>
                  <a:lnTo>
                    <a:pt x="332193" y="31902"/>
                  </a:lnTo>
                  <a:lnTo>
                    <a:pt x="327850" y="36944"/>
                  </a:lnTo>
                  <a:lnTo>
                    <a:pt x="282994" y="26441"/>
                  </a:lnTo>
                  <a:lnTo>
                    <a:pt x="237896" y="24155"/>
                  </a:lnTo>
                  <a:lnTo>
                    <a:pt x="193636" y="29806"/>
                  </a:lnTo>
                  <a:lnTo>
                    <a:pt x="151295" y="43103"/>
                  </a:lnTo>
                  <a:lnTo>
                    <a:pt x="111963" y="63792"/>
                  </a:lnTo>
                  <a:lnTo>
                    <a:pt x="76733" y="91567"/>
                  </a:lnTo>
                  <a:lnTo>
                    <a:pt x="46672" y="126136"/>
                  </a:lnTo>
                  <a:lnTo>
                    <a:pt x="21932" y="168986"/>
                  </a:lnTo>
                  <a:lnTo>
                    <a:pt x="6299" y="215074"/>
                  </a:lnTo>
                  <a:lnTo>
                    <a:pt x="0" y="263080"/>
                  </a:lnTo>
                  <a:lnTo>
                    <a:pt x="3238" y="311683"/>
                  </a:lnTo>
                  <a:lnTo>
                    <a:pt x="16281" y="359575"/>
                  </a:lnTo>
                  <a:lnTo>
                    <a:pt x="22898" y="358000"/>
                  </a:lnTo>
                  <a:lnTo>
                    <a:pt x="36042" y="353034"/>
                  </a:lnTo>
                  <a:lnTo>
                    <a:pt x="49657" y="347383"/>
                  </a:lnTo>
                  <a:lnTo>
                    <a:pt x="57696" y="343712"/>
                  </a:lnTo>
                  <a:lnTo>
                    <a:pt x="46126" y="299999"/>
                  </a:lnTo>
                  <a:lnTo>
                    <a:pt x="44665" y="255765"/>
                  </a:lnTo>
                  <a:lnTo>
                    <a:pt x="52730" y="212636"/>
                  </a:lnTo>
                  <a:lnTo>
                    <a:pt x="69786" y="172237"/>
                  </a:lnTo>
                  <a:lnTo>
                    <a:pt x="95288" y="136182"/>
                  </a:lnTo>
                  <a:lnTo>
                    <a:pt x="128689" y="106095"/>
                  </a:lnTo>
                  <a:lnTo>
                    <a:pt x="168414" y="83896"/>
                  </a:lnTo>
                  <a:lnTo>
                    <a:pt x="211150" y="71310"/>
                  </a:lnTo>
                  <a:lnTo>
                    <a:pt x="255727" y="68313"/>
                  </a:lnTo>
                  <a:lnTo>
                    <a:pt x="300964" y="74891"/>
                  </a:lnTo>
                  <a:lnTo>
                    <a:pt x="299783" y="79375"/>
                  </a:lnTo>
                  <a:lnTo>
                    <a:pt x="296087" y="85128"/>
                  </a:lnTo>
                  <a:lnTo>
                    <a:pt x="283730" y="101333"/>
                  </a:lnTo>
                  <a:lnTo>
                    <a:pt x="280809" y="105791"/>
                  </a:lnTo>
                  <a:lnTo>
                    <a:pt x="280492" y="107238"/>
                  </a:lnTo>
                  <a:lnTo>
                    <a:pt x="281647" y="108204"/>
                  </a:lnTo>
                  <a:lnTo>
                    <a:pt x="282879" y="108699"/>
                  </a:lnTo>
                  <a:lnTo>
                    <a:pt x="394233" y="107048"/>
                  </a:lnTo>
                  <a:close/>
                </a:path>
                <a:path w="493394" h="544194">
                  <a:moveTo>
                    <a:pt x="493293" y="282956"/>
                  </a:moveTo>
                  <a:lnTo>
                    <a:pt x="490702" y="232079"/>
                  </a:lnTo>
                  <a:lnTo>
                    <a:pt x="477227" y="182092"/>
                  </a:lnTo>
                  <a:lnTo>
                    <a:pt x="475513" y="181495"/>
                  </a:lnTo>
                  <a:lnTo>
                    <a:pt x="465086" y="184937"/>
                  </a:lnTo>
                  <a:lnTo>
                    <a:pt x="455104" y="188595"/>
                  </a:lnTo>
                  <a:lnTo>
                    <a:pt x="445300" y="192493"/>
                  </a:lnTo>
                  <a:lnTo>
                    <a:pt x="437642" y="196126"/>
                  </a:lnTo>
                  <a:lnTo>
                    <a:pt x="436232" y="196532"/>
                  </a:lnTo>
                  <a:lnTo>
                    <a:pt x="435927" y="197853"/>
                  </a:lnTo>
                  <a:lnTo>
                    <a:pt x="447992" y="245249"/>
                  </a:lnTo>
                  <a:lnTo>
                    <a:pt x="448221" y="292925"/>
                  </a:lnTo>
                  <a:lnTo>
                    <a:pt x="437438" y="338899"/>
                  </a:lnTo>
                  <a:lnTo>
                    <a:pt x="416445" y="381190"/>
                  </a:lnTo>
                  <a:lnTo>
                    <a:pt x="386080" y="417817"/>
                  </a:lnTo>
                  <a:lnTo>
                    <a:pt x="347154" y="446786"/>
                  </a:lnTo>
                  <a:lnTo>
                    <a:pt x="310807" y="462978"/>
                  </a:lnTo>
                  <a:lnTo>
                    <a:pt x="272554" y="471601"/>
                  </a:lnTo>
                  <a:lnTo>
                    <a:pt x="233273" y="472795"/>
                  </a:lnTo>
                  <a:lnTo>
                    <a:pt x="193865" y="466712"/>
                  </a:lnTo>
                  <a:lnTo>
                    <a:pt x="193255" y="466140"/>
                  </a:lnTo>
                  <a:lnTo>
                    <a:pt x="196469" y="460527"/>
                  </a:lnTo>
                  <a:lnTo>
                    <a:pt x="200977" y="453834"/>
                  </a:lnTo>
                  <a:lnTo>
                    <a:pt x="210210" y="441642"/>
                  </a:lnTo>
                  <a:lnTo>
                    <a:pt x="213334" y="436435"/>
                  </a:lnTo>
                  <a:lnTo>
                    <a:pt x="214083" y="434771"/>
                  </a:lnTo>
                  <a:lnTo>
                    <a:pt x="214007" y="431444"/>
                  </a:lnTo>
                  <a:lnTo>
                    <a:pt x="98107" y="433971"/>
                  </a:lnTo>
                  <a:lnTo>
                    <a:pt x="139687" y="543572"/>
                  </a:lnTo>
                  <a:lnTo>
                    <a:pt x="166344" y="504659"/>
                  </a:lnTo>
                  <a:lnTo>
                    <a:pt x="216496" y="515620"/>
                  </a:lnTo>
                  <a:lnTo>
                    <a:pt x="266788" y="516572"/>
                  </a:lnTo>
                  <a:lnTo>
                    <a:pt x="315861" y="507606"/>
                  </a:lnTo>
                  <a:lnTo>
                    <a:pt x="362331" y="488848"/>
                  </a:lnTo>
                  <a:lnTo>
                    <a:pt x="404863" y="460387"/>
                  </a:lnTo>
                  <a:lnTo>
                    <a:pt x="440753" y="423443"/>
                  </a:lnTo>
                  <a:lnTo>
                    <a:pt x="467804" y="380390"/>
                  </a:lnTo>
                  <a:lnTo>
                    <a:pt x="485482" y="332981"/>
                  </a:lnTo>
                  <a:lnTo>
                    <a:pt x="493293" y="282956"/>
                  </a:lnTo>
                  <a:close/>
                </a:path>
              </a:pathLst>
            </a:custGeom>
            <a:grpFill/>
          </p:spPr>
          <p:txBody>
            <a:bodyPr wrap="square" lIns="0" tIns="0" rIns="0" bIns="0" rtlCol="0"/>
            <a:lstStyle/>
            <a:p>
              <a:endParaRPr/>
            </a:p>
          </p:txBody>
        </p:sp>
      </p:grpSp>
      <p:grpSp>
        <p:nvGrpSpPr>
          <p:cNvPr id="27" name="object 27">
            <a:extLst>
              <a:ext uri="{C183D7F6-B498-43B3-948B-1728B52AA6E4}">
                <adec:decorative xmlns:adec="http://schemas.microsoft.com/office/drawing/2017/decorative" val="1"/>
              </a:ext>
            </a:extLst>
          </p:cNvPr>
          <p:cNvGrpSpPr/>
          <p:nvPr/>
        </p:nvGrpSpPr>
        <p:grpSpPr>
          <a:xfrm>
            <a:off x="455576" y="2330602"/>
            <a:ext cx="570229" cy="342265"/>
            <a:chOff x="455574" y="2330599"/>
            <a:chExt cx="570230" cy="342265"/>
          </a:xfrm>
        </p:grpSpPr>
        <p:sp>
          <p:nvSpPr>
            <p:cNvPr id="28" name="object 28"/>
            <p:cNvSpPr/>
            <p:nvPr/>
          </p:nvSpPr>
          <p:spPr>
            <a:xfrm>
              <a:off x="726255" y="2399828"/>
              <a:ext cx="299085" cy="273050"/>
            </a:xfrm>
            <a:custGeom>
              <a:avLst/>
              <a:gdLst/>
              <a:ahLst/>
              <a:cxnLst/>
              <a:rect l="l" t="t" r="r" b="b"/>
              <a:pathLst>
                <a:path w="299084" h="273050">
                  <a:moveTo>
                    <a:pt x="280547" y="0"/>
                  </a:moveTo>
                  <a:lnTo>
                    <a:pt x="265356" y="58"/>
                  </a:lnTo>
                  <a:lnTo>
                    <a:pt x="259067" y="3143"/>
                  </a:lnTo>
                  <a:lnTo>
                    <a:pt x="253272" y="8142"/>
                  </a:lnTo>
                  <a:lnTo>
                    <a:pt x="247811" y="13731"/>
                  </a:lnTo>
                  <a:lnTo>
                    <a:pt x="242522" y="18588"/>
                  </a:lnTo>
                  <a:lnTo>
                    <a:pt x="207562" y="41436"/>
                  </a:lnTo>
                  <a:lnTo>
                    <a:pt x="169667" y="58613"/>
                  </a:lnTo>
                  <a:lnTo>
                    <a:pt x="129388" y="69935"/>
                  </a:lnTo>
                  <a:lnTo>
                    <a:pt x="87277" y="75217"/>
                  </a:lnTo>
                  <a:lnTo>
                    <a:pt x="67776" y="75352"/>
                  </a:lnTo>
                  <a:lnTo>
                    <a:pt x="48152" y="75142"/>
                  </a:lnTo>
                  <a:lnTo>
                    <a:pt x="28798" y="76640"/>
                  </a:lnTo>
                  <a:lnTo>
                    <a:pt x="10112" y="81897"/>
                  </a:lnTo>
                  <a:lnTo>
                    <a:pt x="543" y="87460"/>
                  </a:lnTo>
                  <a:lnTo>
                    <a:pt x="0" y="92213"/>
                  </a:lnTo>
                  <a:lnTo>
                    <a:pt x="4690" y="97970"/>
                  </a:lnTo>
                  <a:lnTo>
                    <a:pt x="10823" y="106548"/>
                  </a:lnTo>
                  <a:lnTo>
                    <a:pt x="13474" y="112434"/>
                  </a:lnTo>
                  <a:lnTo>
                    <a:pt x="16479" y="120346"/>
                  </a:lnTo>
                  <a:lnTo>
                    <a:pt x="19072" y="128297"/>
                  </a:lnTo>
                  <a:lnTo>
                    <a:pt x="20488" y="134297"/>
                  </a:lnTo>
                  <a:lnTo>
                    <a:pt x="20488" y="272905"/>
                  </a:lnTo>
                  <a:lnTo>
                    <a:pt x="148440" y="272905"/>
                  </a:lnTo>
                  <a:lnTo>
                    <a:pt x="153835" y="205393"/>
                  </a:lnTo>
                  <a:lnTo>
                    <a:pt x="161534" y="138120"/>
                  </a:lnTo>
                  <a:lnTo>
                    <a:pt x="198492" y="121036"/>
                  </a:lnTo>
                  <a:lnTo>
                    <a:pt x="210619" y="114904"/>
                  </a:lnTo>
                  <a:lnTo>
                    <a:pt x="260007" y="78590"/>
                  </a:lnTo>
                  <a:lnTo>
                    <a:pt x="297754" y="33104"/>
                  </a:lnTo>
                  <a:lnTo>
                    <a:pt x="298930" y="18446"/>
                  </a:lnTo>
                  <a:lnTo>
                    <a:pt x="292466" y="6770"/>
                  </a:lnTo>
                  <a:lnTo>
                    <a:pt x="280547" y="0"/>
                  </a:lnTo>
                  <a:close/>
                </a:path>
              </a:pathLst>
            </a:custGeom>
            <a:solidFill>
              <a:srgbClr val="004F38"/>
            </a:solidFill>
          </p:spPr>
          <p:txBody>
            <a:bodyPr wrap="square" lIns="0" tIns="0" rIns="0" bIns="0" rtlCol="0"/>
            <a:lstStyle/>
            <a:p>
              <a:endParaRPr/>
            </a:p>
          </p:txBody>
        </p:sp>
        <p:sp>
          <p:nvSpPr>
            <p:cNvPr id="29" name="object 29"/>
            <p:cNvSpPr/>
            <p:nvPr/>
          </p:nvSpPr>
          <p:spPr>
            <a:xfrm>
              <a:off x="455574" y="2402215"/>
              <a:ext cx="271145" cy="271145"/>
            </a:xfrm>
            <a:custGeom>
              <a:avLst/>
              <a:gdLst/>
              <a:ahLst/>
              <a:cxnLst/>
              <a:rect l="l" t="t" r="r" b="b"/>
              <a:pathLst>
                <a:path w="271145" h="271144">
                  <a:moveTo>
                    <a:pt x="0" y="0"/>
                  </a:moveTo>
                  <a:lnTo>
                    <a:pt x="48221" y="124688"/>
                  </a:lnTo>
                  <a:lnTo>
                    <a:pt x="85290" y="146252"/>
                  </a:lnTo>
                  <a:lnTo>
                    <a:pt x="98361" y="152184"/>
                  </a:lnTo>
                  <a:lnTo>
                    <a:pt x="108381" y="270522"/>
                  </a:lnTo>
                  <a:lnTo>
                    <a:pt x="239991" y="270522"/>
                  </a:lnTo>
                  <a:lnTo>
                    <a:pt x="239991" y="173405"/>
                  </a:lnTo>
                  <a:lnTo>
                    <a:pt x="271068" y="180467"/>
                  </a:lnTo>
                  <a:lnTo>
                    <a:pt x="271068" y="140741"/>
                  </a:lnTo>
                  <a:lnTo>
                    <a:pt x="269544" y="132277"/>
                  </a:lnTo>
                  <a:lnTo>
                    <a:pt x="233670" y="94379"/>
                  </a:lnTo>
                  <a:lnTo>
                    <a:pt x="170934" y="89711"/>
                  </a:lnTo>
                  <a:lnTo>
                    <a:pt x="144259" y="88430"/>
                  </a:lnTo>
                  <a:lnTo>
                    <a:pt x="100308" y="77422"/>
                  </a:lnTo>
                  <a:lnTo>
                    <a:pt x="63576" y="57726"/>
                  </a:lnTo>
                  <a:lnTo>
                    <a:pt x="31120" y="31274"/>
                  </a:lnTo>
                  <a:lnTo>
                    <a:pt x="0" y="0"/>
                  </a:lnTo>
                  <a:close/>
                </a:path>
              </a:pathLst>
            </a:custGeom>
            <a:solidFill>
              <a:schemeClr val="tx1"/>
            </a:solidFill>
          </p:spPr>
          <p:txBody>
            <a:bodyPr wrap="square" lIns="0" tIns="0" rIns="0" bIns="0" rtlCol="0"/>
            <a:lstStyle/>
            <a:p>
              <a:endParaRPr/>
            </a:p>
          </p:txBody>
        </p:sp>
        <p:pic>
          <p:nvPicPr>
            <p:cNvPr id="30" name="object 30"/>
            <p:cNvPicPr/>
            <p:nvPr/>
          </p:nvPicPr>
          <p:blipFill>
            <a:blip r:embed="rId5" cstate="print">
              <a:biLevel thresh="50000"/>
            </a:blip>
            <a:stretch>
              <a:fillRect/>
            </a:stretch>
          </p:blipFill>
          <p:spPr>
            <a:xfrm>
              <a:off x="553803" y="2353945"/>
              <a:ext cx="127158" cy="123421"/>
            </a:xfrm>
            <a:prstGeom prst="rect">
              <a:avLst/>
            </a:prstGeom>
          </p:spPr>
        </p:pic>
        <p:pic>
          <p:nvPicPr>
            <p:cNvPr id="31" name="object 31"/>
            <p:cNvPicPr/>
            <p:nvPr/>
          </p:nvPicPr>
          <p:blipFill>
            <a:blip r:embed="rId6" cstate="print"/>
            <a:stretch>
              <a:fillRect/>
            </a:stretch>
          </p:blipFill>
          <p:spPr>
            <a:xfrm>
              <a:off x="741281" y="2330599"/>
              <a:ext cx="129901" cy="126669"/>
            </a:xfrm>
            <a:prstGeom prst="rect">
              <a:avLst/>
            </a:prstGeom>
          </p:spPr>
        </p:pic>
      </p:grpSp>
      <p:grpSp>
        <p:nvGrpSpPr>
          <p:cNvPr id="32" name="object 32">
            <a:extLst>
              <a:ext uri="{C183D7F6-B498-43B3-948B-1728B52AA6E4}">
                <adec:decorative xmlns:adec="http://schemas.microsoft.com/office/drawing/2017/decorative" val="1"/>
              </a:ext>
            </a:extLst>
          </p:cNvPr>
          <p:cNvGrpSpPr/>
          <p:nvPr/>
        </p:nvGrpSpPr>
        <p:grpSpPr>
          <a:xfrm>
            <a:off x="490924" y="2963167"/>
            <a:ext cx="496571" cy="488949"/>
            <a:chOff x="490923" y="2963165"/>
            <a:chExt cx="496570" cy="488950"/>
          </a:xfrm>
        </p:grpSpPr>
        <p:sp>
          <p:nvSpPr>
            <p:cNvPr id="33" name="object 33"/>
            <p:cNvSpPr/>
            <p:nvPr/>
          </p:nvSpPr>
          <p:spPr>
            <a:xfrm>
              <a:off x="490923" y="2963165"/>
              <a:ext cx="496570" cy="488950"/>
            </a:xfrm>
            <a:custGeom>
              <a:avLst/>
              <a:gdLst/>
              <a:ahLst/>
              <a:cxnLst/>
              <a:rect l="l" t="t" r="r" b="b"/>
              <a:pathLst>
                <a:path w="496569" h="488950">
                  <a:moveTo>
                    <a:pt x="233235" y="0"/>
                  </a:moveTo>
                  <a:lnTo>
                    <a:pt x="189831" y="6275"/>
                  </a:lnTo>
                  <a:lnTo>
                    <a:pt x="148895" y="18978"/>
                  </a:lnTo>
                  <a:lnTo>
                    <a:pt x="112869" y="37098"/>
                  </a:lnTo>
                  <a:lnTo>
                    <a:pt x="81774" y="59934"/>
                  </a:lnTo>
                  <a:lnTo>
                    <a:pt x="34466" y="116950"/>
                  </a:lnTo>
                  <a:lnTo>
                    <a:pt x="7148" y="184417"/>
                  </a:lnTo>
                  <a:lnTo>
                    <a:pt x="0" y="256726"/>
                  </a:lnTo>
                  <a:lnTo>
                    <a:pt x="4044" y="292943"/>
                  </a:lnTo>
                  <a:lnTo>
                    <a:pt x="27480" y="361997"/>
                  </a:lnTo>
                  <a:lnTo>
                    <a:pt x="71528" y="421870"/>
                  </a:lnTo>
                  <a:lnTo>
                    <a:pt x="101337" y="446611"/>
                  </a:lnTo>
                  <a:lnTo>
                    <a:pt x="136365" y="466953"/>
                  </a:lnTo>
                  <a:lnTo>
                    <a:pt x="176635" y="482195"/>
                  </a:lnTo>
                  <a:lnTo>
                    <a:pt x="204601" y="488736"/>
                  </a:lnTo>
                  <a:lnTo>
                    <a:pt x="206417" y="488037"/>
                  </a:lnTo>
                  <a:lnTo>
                    <a:pt x="206417" y="409386"/>
                  </a:lnTo>
                  <a:lnTo>
                    <a:pt x="194609" y="374305"/>
                  </a:lnTo>
                  <a:lnTo>
                    <a:pt x="167266" y="331857"/>
                  </a:lnTo>
                  <a:lnTo>
                    <a:pt x="136508" y="289741"/>
                  </a:lnTo>
                  <a:lnTo>
                    <a:pt x="114456" y="255653"/>
                  </a:lnTo>
                  <a:lnTo>
                    <a:pt x="111348" y="241753"/>
                  </a:lnTo>
                  <a:lnTo>
                    <a:pt x="116444" y="229697"/>
                  </a:lnTo>
                  <a:lnTo>
                    <a:pt x="127340" y="222770"/>
                  </a:lnTo>
                  <a:lnTo>
                    <a:pt x="141634" y="224258"/>
                  </a:lnTo>
                  <a:lnTo>
                    <a:pt x="152836" y="234767"/>
                  </a:lnTo>
                  <a:lnTo>
                    <a:pt x="176321" y="268387"/>
                  </a:lnTo>
                  <a:lnTo>
                    <a:pt x="184522" y="275731"/>
                  </a:lnTo>
                  <a:lnTo>
                    <a:pt x="187837" y="275871"/>
                  </a:lnTo>
                  <a:lnTo>
                    <a:pt x="191990" y="272785"/>
                  </a:lnTo>
                  <a:lnTo>
                    <a:pt x="191444" y="269140"/>
                  </a:lnTo>
                  <a:lnTo>
                    <a:pt x="191698" y="136527"/>
                  </a:lnTo>
                  <a:lnTo>
                    <a:pt x="195630" y="129463"/>
                  </a:lnTo>
                  <a:lnTo>
                    <a:pt x="201897" y="125081"/>
                  </a:lnTo>
                  <a:lnTo>
                    <a:pt x="209377" y="124104"/>
                  </a:lnTo>
                  <a:lnTo>
                    <a:pt x="216945" y="127256"/>
                  </a:lnTo>
                  <a:lnTo>
                    <a:pt x="218393" y="128348"/>
                  </a:lnTo>
                  <a:lnTo>
                    <a:pt x="223003" y="135231"/>
                  </a:lnTo>
                  <a:lnTo>
                    <a:pt x="223003" y="248299"/>
                  </a:lnTo>
                  <a:lnTo>
                    <a:pt x="235055" y="248299"/>
                  </a:lnTo>
                  <a:lnTo>
                    <a:pt x="235055" y="121249"/>
                  </a:lnTo>
                  <a:lnTo>
                    <a:pt x="237507" y="115128"/>
                  </a:lnTo>
                  <a:lnTo>
                    <a:pt x="243512" y="110895"/>
                  </a:lnTo>
                  <a:lnTo>
                    <a:pt x="251048" y="109401"/>
                  </a:lnTo>
                  <a:lnTo>
                    <a:pt x="258093" y="111495"/>
                  </a:lnTo>
                  <a:lnTo>
                    <a:pt x="263694" y="117832"/>
                  </a:lnTo>
                  <a:lnTo>
                    <a:pt x="263694" y="247283"/>
                  </a:lnTo>
                  <a:lnTo>
                    <a:pt x="269434" y="249404"/>
                  </a:lnTo>
                  <a:lnTo>
                    <a:pt x="272609" y="248909"/>
                  </a:lnTo>
                  <a:lnTo>
                    <a:pt x="278324" y="244553"/>
                  </a:lnTo>
                  <a:lnTo>
                    <a:pt x="278680" y="243626"/>
                  </a:lnTo>
                  <a:lnTo>
                    <a:pt x="277143" y="239943"/>
                  </a:lnTo>
                  <a:lnTo>
                    <a:pt x="276779" y="214349"/>
                  </a:lnTo>
                  <a:lnTo>
                    <a:pt x="275964" y="188512"/>
                  </a:lnTo>
                  <a:lnTo>
                    <a:pt x="275799" y="163055"/>
                  </a:lnTo>
                  <a:lnTo>
                    <a:pt x="277359" y="140756"/>
                  </a:lnTo>
                  <a:lnTo>
                    <a:pt x="282419" y="131793"/>
                  </a:lnTo>
                  <a:lnTo>
                    <a:pt x="291486" y="129499"/>
                  </a:lnTo>
                  <a:lnTo>
                    <a:pt x="300589" y="133589"/>
                  </a:lnTo>
                  <a:lnTo>
                    <a:pt x="305756" y="143778"/>
                  </a:lnTo>
                  <a:lnTo>
                    <a:pt x="307258" y="168542"/>
                  </a:lnTo>
                  <a:lnTo>
                    <a:pt x="306418" y="195332"/>
                  </a:lnTo>
                  <a:lnTo>
                    <a:pt x="305104" y="222311"/>
                  </a:lnTo>
                  <a:lnTo>
                    <a:pt x="305185" y="247639"/>
                  </a:lnTo>
                  <a:lnTo>
                    <a:pt x="306683" y="258878"/>
                  </a:lnTo>
                  <a:lnTo>
                    <a:pt x="317948" y="253519"/>
                  </a:lnTo>
                  <a:lnTo>
                    <a:pt x="317948" y="175071"/>
                  </a:lnTo>
                  <a:lnTo>
                    <a:pt x="323143" y="169394"/>
                  </a:lnTo>
                  <a:lnTo>
                    <a:pt x="324921" y="168467"/>
                  </a:lnTo>
                  <a:lnTo>
                    <a:pt x="331983" y="166487"/>
                  </a:lnTo>
                  <a:lnTo>
                    <a:pt x="338216" y="167789"/>
                  </a:lnTo>
                  <a:lnTo>
                    <a:pt x="343132" y="171894"/>
                  </a:lnTo>
                  <a:lnTo>
                    <a:pt x="346244" y="178322"/>
                  </a:lnTo>
                  <a:lnTo>
                    <a:pt x="345749" y="214788"/>
                  </a:lnTo>
                  <a:lnTo>
                    <a:pt x="347441" y="254564"/>
                  </a:lnTo>
                  <a:lnTo>
                    <a:pt x="347022" y="293744"/>
                  </a:lnTo>
                  <a:lnTo>
                    <a:pt x="340199" y="328424"/>
                  </a:lnTo>
                  <a:lnTo>
                    <a:pt x="331864" y="344929"/>
                  </a:lnTo>
                  <a:lnTo>
                    <a:pt x="321490" y="361434"/>
                  </a:lnTo>
                  <a:lnTo>
                    <a:pt x="312647" y="378316"/>
                  </a:lnTo>
                  <a:lnTo>
                    <a:pt x="308906" y="395950"/>
                  </a:lnTo>
                  <a:lnTo>
                    <a:pt x="308906" y="483287"/>
                  </a:lnTo>
                  <a:lnTo>
                    <a:pt x="337529" y="475242"/>
                  </a:lnTo>
                  <a:lnTo>
                    <a:pt x="391813" y="446554"/>
                  </a:lnTo>
                  <a:lnTo>
                    <a:pt x="444665" y="397148"/>
                  </a:lnTo>
                  <a:lnTo>
                    <a:pt x="467224" y="363849"/>
                  </a:lnTo>
                  <a:lnTo>
                    <a:pt x="483184" y="328822"/>
                  </a:lnTo>
                  <a:lnTo>
                    <a:pt x="496564" y="256075"/>
                  </a:lnTo>
                  <a:lnTo>
                    <a:pt x="494613" y="219604"/>
                  </a:lnTo>
                  <a:lnTo>
                    <a:pt x="475002" y="149586"/>
                  </a:lnTo>
                  <a:lnTo>
                    <a:pt x="436542" y="87625"/>
                  </a:lnTo>
                  <a:lnTo>
                    <a:pt x="381750" y="38713"/>
                  </a:lnTo>
                  <a:lnTo>
                    <a:pt x="313143" y="7841"/>
                  </a:lnTo>
                  <a:lnTo>
                    <a:pt x="274444" y="729"/>
                  </a:lnTo>
                  <a:lnTo>
                    <a:pt x="233235" y="0"/>
                  </a:lnTo>
                  <a:close/>
                </a:path>
              </a:pathLst>
            </a:custGeom>
            <a:solidFill>
              <a:srgbClr val="004F38"/>
            </a:solidFill>
          </p:spPr>
          <p:txBody>
            <a:bodyPr wrap="square" lIns="0" tIns="0" rIns="0" bIns="0" rtlCol="0"/>
            <a:lstStyle/>
            <a:p>
              <a:endParaRPr/>
            </a:p>
          </p:txBody>
        </p:sp>
        <p:pic>
          <p:nvPicPr>
            <p:cNvPr id="34" name="object 34"/>
            <p:cNvPicPr/>
            <p:nvPr/>
          </p:nvPicPr>
          <p:blipFill>
            <a:blip r:embed="rId7" cstate="print">
              <a:biLevel thresh="50000"/>
            </a:blip>
            <a:stretch>
              <a:fillRect/>
            </a:stretch>
          </p:blipFill>
          <p:spPr>
            <a:xfrm>
              <a:off x="693151" y="3236791"/>
              <a:ext cx="101492" cy="95244"/>
            </a:xfrm>
            <a:prstGeom prst="rect">
              <a:avLst/>
            </a:prstGeom>
          </p:spPr>
        </p:pic>
      </p:grpSp>
      <p:grpSp>
        <p:nvGrpSpPr>
          <p:cNvPr id="35" name="object 35">
            <a:extLst>
              <a:ext uri="{C183D7F6-B498-43B3-948B-1728B52AA6E4}">
                <adec:decorative xmlns:adec="http://schemas.microsoft.com/office/drawing/2017/decorative" val="1"/>
              </a:ext>
            </a:extLst>
          </p:cNvPr>
          <p:cNvGrpSpPr/>
          <p:nvPr/>
        </p:nvGrpSpPr>
        <p:grpSpPr>
          <a:xfrm>
            <a:off x="3817620" y="945212"/>
            <a:ext cx="609600" cy="441324"/>
            <a:chOff x="3817620" y="945208"/>
            <a:chExt cx="609600" cy="441325"/>
          </a:xfrm>
        </p:grpSpPr>
        <p:sp>
          <p:nvSpPr>
            <p:cNvPr id="36" name="object 36"/>
            <p:cNvSpPr/>
            <p:nvPr/>
          </p:nvSpPr>
          <p:spPr>
            <a:xfrm>
              <a:off x="3817620" y="1130712"/>
              <a:ext cx="357505" cy="255904"/>
            </a:xfrm>
            <a:custGeom>
              <a:avLst/>
              <a:gdLst/>
              <a:ahLst/>
              <a:cxnLst/>
              <a:rect l="l" t="t" r="r" b="b"/>
              <a:pathLst>
                <a:path w="357504" h="255905">
                  <a:moveTo>
                    <a:pt x="102450" y="0"/>
                  </a:moveTo>
                  <a:lnTo>
                    <a:pt x="66158" y="88"/>
                  </a:lnTo>
                  <a:lnTo>
                    <a:pt x="34499" y="9145"/>
                  </a:lnTo>
                  <a:lnTo>
                    <a:pt x="11203" y="29701"/>
                  </a:lnTo>
                  <a:lnTo>
                    <a:pt x="0" y="64287"/>
                  </a:lnTo>
                  <a:lnTo>
                    <a:pt x="0" y="255727"/>
                  </a:lnTo>
                  <a:lnTo>
                    <a:pt x="170865" y="255727"/>
                  </a:lnTo>
                  <a:lnTo>
                    <a:pt x="173202" y="158851"/>
                  </a:lnTo>
                  <a:lnTo>
                    <a:pt x="181318" y="162767"/>
                  </a:lnTo>
                  <a:lnTo>
                    <a:pt x="188979" y="165998"/>
                  </a:lnTo>
                  <a:lnTo>
                    <a:pt x="196959" y="168367"/>
                  </a:lnTo>
                  <a:lnTo>
                    <a:pt x="206032" y="169697"/>
                  </a:lnTo>
                  <a:lnTo>
                    <a:pt x="220721" y="170314"/>
                  </a:lnTo>
                  <a:lnTo>
                    <a:pt x="323900" y="169862"/>
                  </a:lnTo>
                  <a:lnTo>
                    <a:pt x="345229" y="160535"/>
                  </a:lnTo>
                  <a:lnTo>
                    <a:pt x="357209" y="139703"/>
                  </a:lnTo>
                  <a:lnTo>
                    <a:pt x="353811" y="117941"/>
                  </a:lnTo>
                  <a:lnTo>
                    <a:pt x="329006" y="105829"/>
                  </a:lnTo>
                  <a:lnTo>
                    <a:pt x="301044" y="105441"/>
                  </a:lnTo>
                  <a:lnTo>
                    <a:pt x="266028" y="106621"/>
                  </a:lnTo>
                  <a:lnTo>
                    <a:pt x="232367" y="106370"/>
                  </a:lnTo>
                  <a:lnTo>
                    <a:pt x="193973" y="89288"/>
                  </a:lnTo>
                  <a:lnTo>
                    <a:pt x="163558" y="49254"/>
                  </a:lnTo>
                  <a:lnTo>
                    <a:pt x="151498" y="26442"/>
                  </a:lnTo>
                  <a:lnTo>
                    <a:pt x="134313" y="9091"/>
                  </a:lnTo>
                  <a:lnTo>
                    <a:pt x="102450" y="0"/>
                  </a:lnTo>
                  <a:close/>
                </a:path>
              </a:pathLst>
            </a:custGeom>
            <a:solidFill>
              <a:srgbClr val="004F38"/>
            </a:solidFill>
          </p:spPr>
          <p:txBody>
            <a:bodyPr wrap="square" lIns="0" tIns="0" rIns="0" bIns="0" rtlCol="0"/>
            <a:lstStyle/>
            <a:p>
              <a:endParaRPr/>
            </a:p>
          </p:txBody>
        </p:sp>
        <p:pic>
          <p:nvPicPr>
            <p:cNvPr id="37" name="object 37"/>
            <p:cNvPicPr/>
            <p:nvPr/>
          </p:nvPicPr>
          <p:blipFill>
            <a:blip r:embed="rId8" cstate="print"/>
            <a:stretch>
              <a:fillRect/>
            </a:stretch>
          </p:blipFill>
          <p:spPr>
            <a:xfrm>
              <a:off x="3859804" y="945208"/>
              <a:ext cx="171431" cy="175813"/>
            </a:xfrm>
            <a:prstGeom prst="rect">
              <a:avLst/>
            </a:prstGeom>
          </p:spPr>
        </p:pic>
        <p:sp>
          <p:nvSpPr>
            <p:cNvPr id="38" name="object 38"/>
            <p:cNvSpPr/>
            <p:nvPr/>
          </p:nvSpPr>
          <p:spPr>
            <a:xfrm>
              <a:off x="4024752" y="1326473"/>
              <a:ext cx="400685" cy="60325"/>
            </a:xfrm>
            <a:custGeom>
              <a:avLst/>
              <a:gdLst/>
              <a:ahLst/>
              <a:cxnLst/>
              <a:rect l="l" t="t" r="r" b="b"/>
              <a:pathLst>
                <a:path w="400685" h="60325">
                  <a:moveTo>
                    <a:pt x="400143" y="0"/>
                  </a:moveTo>
                  <a:lnTo>
                    <a:pt x="11485" y="0"/>
                  </a:lnTo>
                  <a:lnTo>
                    <a:pt x="3852" y="10198"/>
                  </a:lnTo>
                  <a:lnTo>
                    <a:pt x="2455" y="14465"/>
                  </a:lnTo>
                  <a:lnTo>
                    <a:pt x="0" y="27651"/>
                  </a:lnTo>
                  <a:lnTo>
                    <a:pt x="1420" y="40198"/>
                  </a:lnTo>
                  <a:lnTo>
                    <a:pt x="6956" y="51255"/>
                  </a:lnTo>
                  <a:lnTo>
                    <a:pt x="16844" y="59969"/>
                  </a:lnTo>
                  <a:lnTo>
                    <a:pt x="400143" y="59969"/>
                  </a:lnTo>
                  <a:lnTo>
                    <a:pt x="400143" y="0"/>
                  </a:lnTo>
                  <a:close/>
                </a:path>
              </a:pathLst>
            </a:custGeom>
            <a:solidFill>
              <a:srgbClr val="004F38"/>
            </a:solidFill>
          </p:spPr>
          <p:txBody>
            <a:bodyPr wrap="square" lIns="0" tIns="0" rIns="0" bIns="0" rtlCol="0"/>
            <a:lstStyle/>
            <a:p>
              <a:endParaRPr/>
            </a:p>
          </p:txBody>
        </p:sp>
        <p:pic>
          <p:nvPicPr>
            <p:cNvPr id="39" name="object 39"/>
            <p:cNvPicPr/>
            <p:nvPr/>
          </p:nvPicPr>
          <p:blipFill>
            <a:blip r:embed="rId9" cstate="print">
              <a:biLevel thresh="50000"/>
            </a:blip>
            <a:stretch>
              <a:fillRect/>
            </a:stretch>
          </p:blipFill>
          <p:spPr>
            <a:xfrm>
              <a:off x="4097925" y="987302"/>
              <a:ext cx="329280" cy="313900"/>
            </a:xfrm>
            <a:prstGeom prst="rect">
              <a:avLst/>
            </a:prstGeom>
          </p:spPr>
        </p:pic>
      </p:grpSp>
      <p:grpSp>
        <p:nvGrpSpPr>
          <p:cNvPr id="40" name="object 40">
            <a:extLst>
              <a:ext uri="{C183D7F6-B498-43B3-948B-1728B52AA6E4}">
                <adec:decorative xmlns:adec="http://schemas.microsoft.com/office/drawing/2017/decorative" val="1"/>
              </a:ext>
            </a:extLst>
          </p:cNvPr>
          <p:cNvGrpSpPr/>
          <p:nvPr/>
        </p:nvGrpSpPr>
        <p:grpSpPr>
          <a:xfrm>
            <a:off x="3873989" y="1596441"/>
            <a:ext cx="497205" cy="476251"/>
            <a:chOff x="3873986" y="1596440"/>
            <a:chExt cx="497205" cy="476250"/>
          </a:xfrm>
        </p:grpSpPr>
        <p:sp>
          <p:nvSpPr>
            <p:cNvPr id="41" name="object 41"/>
            <p:cNvSpPr/>
            <p:nvPr/>
          </p:nvSpPr>
          <p:spPr>
            <a:xfrm>
              <a:off x="4035652" y="1596440"/>
              <a:ext cx="335280" cy="427990"/>
            </a:xfrm>
            <a:custGeom>
              <a:avLst/>
              <a:gdLst/>
              <a:ahLst/>
              <a:cxnLst/>
              <a:rect l="l" t="t" r="r" b="b"/>
              <a:pathLst>
                <a:path w="335279" h="427989">
                  <a:moveTo>
                    <a:pt x="71305" y="104611"/>
                  </a:moveTo>
                  <a:lnTo>
                    <a:pt x="38486" y="110091"/>
                  </a:lnTo>
                  <a:lnTo>
                    <a:pt x="8623" y="129400"/>
                  </a:lnTo>
                  <a:lnTo>
                    <a:pt x="19069" y="140066"/>
                  </a:lnTo>
                  <a:lnTo>
                    <a:pt x="24593" y="154135"/>
                  </a:lnTo>
                  <a:lnTo>
                    <a:pt x="29222" y="169339"/>
                  </a:lnTo>
                  <a:lnTo>
                    <a:pt x="36982" y="183413"/>
                  </a:lnTo>
                  <a:lnTo>
                    <a:pt x="42494" y="190017"/>
                  </a:lnTo>
                  <a:lnTo>
                    <a:pt x="50088" y="190957"/>
                  </a:lnTo>
                  <a:lnTo>
                    <a:pt x="53428" y="197269"/>
                  </a:lnTo>
                  <a:lnTo>
                    <a:pt x="57626" y="209184"/>
                  </a:lnTo>
                  <a:lnTo>
                    <a:pt x="60313" y="224062"/>
                  </a:lnTo>
                  <a:lnTo>
                    <a:pt x="61831" y="239288"/>
                  </a:lnTo>
                  <a:lnTo>
                    <a:pt x="62522" y="252247"/>
                  </a:lnTo>
                  <a:lnTo>
                    <a:pt x="81176" y="252830"/>
                  </a:lnTo>
                  <a:lnTo>
                    <a:pt x="92313" y="264779"/>
                  </a:lnTo>
                  <a:lnTo>
                    <a:pt x="98090" y="282467"/>
                  </a:lnTo>
                  <a:lnTo>
                    <a:pt x="98187" y="282761"/>
                  </a:lnTo>
                  <a:lnTo>
                    <a:pt x="101053" y="301447"/>
                  </a:lnTo>
                  <a:lnTo>
                    <a:pt x="101912" y="329944"/>
                  </a:lnTo>
                  <a:lnTo>
                    <a:pt x="102001" y="332892"/>
                  </a:lnTo>
                  <a:lnTo>
                    <a:pt x="95500" y="359600"/>
                  </a:lnTo>
                  <a:lnTo>
                    <a:pt x="79994" y="381632"/>
                  </a:lnTo>
                  <a:lnTo>
                    <a:pt x="53924" y="399046"/>
                  </a:lnTo>
                  <a:lnTo>
                    <a:pt x="70247" y="413824"/>
                  </a:lnTo>
                  <a:lnTo>
                    <a:pt x="89189" y="423621"/>
                  </a:lnTo>
                  <a:lnTo>
                    <a:pt x="89539" y="423621"/>
                  </a:lnTo>
                  <a:lnTo>
                    <a:pt x="109579" y="427496"/>
                  </a:lnTo>
                  <a:lnTo>
                    <a:pt x="131495" y="425157"/>
                  </a:lnTo>
                  <a:lnTo>
                    <a:pt x="137540" y="423621"/>
                  </a:lnTo>
                  <a:lnTo>
                    <a:pt x="147764" y="417842"/>
                  </a:lnTo>
                  <a:lnTo>
                    <a:pt x="152120" y="417550"/>
                  </a:lnTo>
                  <a:lnTo>
                    <a:pt x="220135" y="417550"/>
                  </a:lnTo>
                  <a:lnTo>
                    <a:pt x="237586" y="410273"/>
                  </a:lnTo>
                  <a:lnTo>
                    <a:pt x="272968" y="375365"/>
                  </a:lnTo>
                  <a:lnTo>
                    <a:pt x="302712" y="329944"/>
                  </a:lnTo>
                  <a:lnTo>
                    <a:pt x="324022" y="282467"/>
                  </a:lnTo>
                  <a:lnTo>
                    <a:pt x="334098" y="241388"/>
                  </a:lnTo>
                  <a:lnTo>
                    <a:pt x="335184" y="220964"/>
                  </a:lnTo>
                  <a:lnTo>
                    <a:pt x="334952" y="210467"/>
                  </a:lnTo>
                  <a:lnTo>
                    <a:pt x="334098" y="200063"/>
                  </a:lnTo>
                  <a:lnTo>
                    <a:pt x="317040" y="156827"/>
                  </a:lnTo>
                  <a:lnTo>
                    <a:pt x="288402" y="126328"/>
                  </a:lnTo>
                  <a:lnTo>
                    <a:pt x="263423" y="115265"/>
                  </a:lnTo>
                  <a:lnTo>
                    <a:pt x="140093" y="115265"/>
                  </a:lnTo>
                  <a:lnTo>
                    <a:pt x="105651" y="107992"/>
                  </a:lnTo>
                  <a:lnTo>
                    <a:pt x="71305" y="104611"/>
                  </a:lnTo>
                  <a:close/>
                </a:path>
                <a:path w="335279" h="427989">
                  <a:moveTo>
                    <a:pt x="220135" y="417550"/>
                  </a:moveTo>
                  <a:lnTo>
                    <a:pt x="152120" y="417550"/>
                  </a:lnTo>
                  <a:lnTo>
                    <a:pt x="160574" y="418911"/>
                  </a:lnTo>
                  <a:lnTo>
                    <a:pt x="171675" y="422357"/>
                  </a:lnTo>
                  <a:lnTo>
                    <a:pt x="184810" y="425565"/>
                  </a:lnTo>
                  <a:lnTo>
                    <a:pt x="199364" y="426212"/>
                  </a:lnTo>
                  <a:lnTo>
                    <a:pt x="220135" y="417550"/>
                  </a:lnTo>
                  <a:close/>
                </a:path>
                <a:path w="335279" h="427989">
                  <a:moveTo>
                    <a:pt x="39671" y="10893"/>
                  </a:moveTo>
                  <a:lnTo>
                    <a:pt x="0" y="15227"/>
                  </a:lnTo>
                  <a:lnTo>
                    <a:pt x="21843" y="56930"/>
                  </a:lnTo>
                  <a:lnTo>
                    <a:pt x="53957" y="86982"/>
                  </a:lnTo>
                  <a:lnTo>
                    <a:pt x="140080" y="86982"/>
                  </a:lnTo>
                  <a:lnTo>
                    <a:pt x="140093" y="115265"/>
                  </a:lnTo>
                  <a:lnTo>
                    <a:pt x="161669" y="115265"/>
                  </a:lnTo>
                  <a:lnTo>
                    <a:pt x="163305" y="95154"/>
                  </a:lnTo>
                  <a:lnTo>
                    <a:pt x="166579" y="77876"/>
                  </a:lnTo>
                  <a:lnTo>
                    <a:pt x="131978" y="77876"/>
                  </a:lnTo>
                  <a:lnTo>
                    <a:pt x="126771" y="75946"/>
                  </a:lnTo>
                  <a:lnTo>
                    <a:pt x="124498" y="75565"/>
                  </a:lnTo>
                  <a:lnTo>
                    <a:pt x="100185" y="69334"/>
                  </a:lnTo>
                  <a:lnTo>
                    <a:pt x="74579" y="58888"/>
                  </a:lnTo>
                  <a:lnTo>
                    <a:pt x="50351" y="45505"/>
                  </a:lnTo>
                  <a:lnTo>
                    <a:pt x="30175" y="30467"/>
                  </a:lnTo>
                  <a:lnTo>
                    <a:pt x="115818" y="30467"/>
                  </a:lnTo>
                  <a:lnTo>
                    <a:pt x="107327" y="23342"/>
                  </a:lnTo>
                  <a:lnTo>
                    <a:pt x="75018" y="12122"/>
                  </a:lnTo>
                  <a:lnTo>
                    <a:pt x="39671" y="10893"/>
                  </a:lnTo>
                  <a:close/>
                </a:path>
                <a:path w="335279" h="427989">
                  <a:moveTo>
                    <a:pt x="203720" y="106591"/>
                  </a:moveTo>
                  <a:lnTo>
                    <a:pt x="193185" y="108465"/>
                  </a:lnTo>
                  <a:lnTo>
                    <a:pt x="182781" y="111312"/>
                  </a:lnTo>
                  <a:lnTo>
                    <a:pt x="172334" y="113963"/>
                  </a:lnTo>
                  <a:lnTo>
                    <a:pt x="161565" y="115265"/>
                  </a:lnTo>
                  <a:lnTo>
                    <a:pt x="263423" y="115265"/>
                  </a:lnTo>
                  <a:lnTo>
                    <a:pt x="250018" y="109328"/>
                  </a:lnTo>
                  <a:lnTo>
                    <a:pt x="203720" y="106591"/>
                  </a:lnTo>
                  <a:close/>
                </a:path>
                <a:path w="335279" h="427989">
                  <a:moveTo>
                    <a:pt x="140080" y="86982"/>
                  </a:moveTo>
                  <a:lnTo>
                    <a:pt x="54219" y="86982"/>
                  </a:lnTo>
                  <a:lnTo>
                    <a:pt x="93927" y="98921"/>
                  </a:lnTo>
                  <a:lnTo>
                    <a:pt x="140080" y="86982"/>
                  </a:lnTo>
                  <a:close/>
                </a:path>
                <a:path w="335279" h="427989">
                  <a:moveTo>
                    <a:pt x="115818" y="30467"/>
                  </a:moveTo>
                  <a:lnTo>
                    <a:pt x="30175" y="30467"/>
                  </a:lnTo>
                  <a:lnTo>
                    <a:pt x="57920" y="36993"/>
                  </a:lnTo>
                  <a:lnTo>
                    <a:pt x="57743" y="36993"/>
                  </a:lnTo>
                  <a:lnTo>
                    <a:pt x="83370" y="46305"/>
                  </a:lnTo>
                  <a:lnTo>
                    <a:pt x="108047" y="58690"/>
                  </a:lnTo>
                  <a:lnTo>
                    <a:pt x="131470" y="73964"/>
                  </a:lnTo>
                  <a:lnTo>
                    <a:pt x="131978" y="77876"/>
                  </a:lnTo>
                  <a:lnTo>
                    <a:pt x="166579" y="77876"/>
                  </a:lnTo>
                  <a:lnTo>
                    <a:pt x="166945" y="75946"/>
                  </a:lnTo>
                  <a:lnTo>
                    <a:pt x="170543" y="65328"/>
                  </a:lnTo>
                  <a:lnTo>
                    <a:pt x="149390" y="65328"/>
                  </a:lnTo>
                  <a:lnTo>
                    <a:pt x="142493" y="57569"/>
                  </a:lnTo>
                  <a:lnTo>
                    <a:pt x="140703" y="52197"/>
                  </a:lnTo>
                  <a:lnTo>
                    <a:pt x="137883" y="48983"/>
                  </a:lnTo>
                  <a:lnTo>
                    <a:pt x="115818" y="30467"/>
                  </a:lnTo>
                  <a:close/>
                </a:path>
                <a:path w="335279" h="427989">
                  <a:moveTo>
                    <a:pt x="200456" y="0"/>
                  </a:moveTo>
                  <a:lnTo>
                    <a:pt x="185369" y="0"/>
                  </a:lnTo>
                  <a:lnTo>
                    <a:pt x="175220" y="11793"/>
                  </a:lnTo>
                  <a:lnTo>
                    <a:pt x="165890" y="24022"/>
                  </a:lnTo>
                  <a:lnTo>
                    <a:pt x="157651" y="36993"/>
                  </a:lnTo>
                  <a:lnTo>
                    <a:pt x="150774" y="51015"/>
                  </a:lnTo>
                  <a:lnTo>
                    <a:pt x="149009" y="55232"/>
                  </a:lnTo>
                  <a:lnTo>
                    <a:pt x="149390" y="65328"/>
                  </a:lnTo>
                  <a:lnTo>
                    <a:pt x="170543" y="65328"/>
                  </a:lnTo>
                  <a:lnTo>
                    <a:pt x="173180" y="57569"/>
                  </a:lnTo>
                  <a:lnTo>
                    <a:pt x="173227" y="57429"/>
                  </a:lnTo>
                  <a:lnTo>
                    <a:pt x="182727" y="39738"/>
                  </a:lnTo>
                  <a:lnTo>
                    <a:pt x="190752" y="30068"/>
                  </a:lnTo>
                  <a:lnTo>
                    <a:pt x="199383" y="20164"/>
                  </a:lnTo>
                  <a:lnTo>
                    <a:pt x="204119" y="10113"/>
                  </a:lnTo>
                  <a:lnTo>
                    <a:pt x="200456" y="0"/>
                  </a:lnTo>
                  <a:close/>
                </a:path>
              </a:pathLst>
            </a:custGeom>
            <a:solidFill>
              <a:srgbClr val="7BBD00"/>
            </a:solidFill>
          </p:spPr>
          <p:txBody>
            <a:bodyPr wrap="square" lIns="0" tIns="0" rIns="0" bIns="0" rtlCol="0"/>
            <a:lstStyle/>
            <a:p>
              <a:endParaRPr dirty="0"/>
            </a:p>
          </p:txBody>
        </p:sp>
        <p:pic>
          <p:nvPicPr>
            <p:cNvPr id="42" name="object 42"/>
            <p:cNvPicPr/>
            <p:nvPr/>
          </p:nvPicPr>
          <p:blipFill>
            <a:blip r:embed="rId10" cstate="print"/>
            <a:stretch>
              <a:fillRect/>
            </a:stretch>
          </p:blipFill>
          <p:spPr>
            <a:xfrm>
              <a:off x="3873986" y="1631236"/>
              <a:ext cx="241709" cy="441454"/>
            </a:xfrm>
            <a:prstGeom prst="rect">
              <a:avLst/>
            </a:prstGeom>
          </p:spPr>
        </p:pic>
      </p:grpSp>
      <p:grpSp>
        <p:nvGrpSpPr>
          <p:cNvPr id="43" name="object 43">
            <a:extLst>
              <a:ext uri="{C183D7F6-B498-43B3-948B-1728B52AA6E4}">
                <adec:decorative xmlns:adec="http://schemas.microsoft.com/office/drawing/2017/decorative" val="1"/>
              </a:ext>
            </a:extLst>
          </p:cNvPr>
          <p:cNvGrpSpPr/>
          <p:nvPr/>
        </p:nvGrpSpPr>
        <p:grpSpPr>
          <a:xfrm>
            <a:off x="3904485" y="2227364"/>
            <a:ext cx="557531" cy="548005"/>
            <a:chOff x="3904484" y="2227360"/>
            <a:chExt cx="557530" cy="548005"/>
          </a:xfrm>
        </p:grpSpPr>
        <p:sp>
          <p:nvSpPr>
            <p:cNvPr id="44" name="object 44"/>
            <p:cNvSpPr/>
            <p:nvPr/>
          </p:nvSpPr>
          <p:spPr>
            <a:xfrm>
              <a:off x="3904484" y="2312247"/>
              <a:ext cx="433070" cy="462915"/>
            </a:xfrm>
            <a:custGeom>
              <a:avLst/>
              <a:gdLst/>
              <a:ahLst/>
              <a:cxnLst/>
              <a:rect l="l" t="t" r="r" b="b"/>
              <a:pathLst>
                <a:path w="433070" h="462914">
                  <a:moveTo>
                    <a:pt x="77693" y="635"/>
                  </a:moveTo>
                  <a:lnTo>
                    <a:pt x="3262" y="635"/>
                  </a:lnTo>
                  <a:lnTo>
                    <a:pt x="1320" y="3429"/>
                  </a:lnTo>
                  <a:lnTo>
                    <a:pt x="0" y="5943"/>
                  </a:lnTo>
                  <a:lnTo>
                    <a:pt x="76" y="458317"/>
                  </a:lnTo>
                  <a:lnTo>
                    <a:pt x="3949" y="462610"/>
                  </a:lnTo>
                  <a:lnTo>
                    <a:pt x="340436" y="462610"/>
                  </a:lnTo>
                  <a:lnTo>
                    <a:pt x="328128" y="444017"/>
                  </a:lnTo>
                  <a:lnTo>
                    <a:pt x="318425" y="424187"/>
                  </a:lnTo>
                  <a:lnTo>
                    <a:pt x="311662" y="403265"/>
                  </a:lnTo>
                  <a:lnTo>
                    <a:pt x="311541" y="402501"/>
                  </a:lnTo>
                  <a:lnTo>
                    <a:pt x="115798" y="402501"/>
                  </a:lnTo>
                  <a:lnTo>
                    <a:pt x="74745" y="367699"/>
                  </a:lnTo>
                  <a:lnTo>
                    <a:pt x="66536" y="351834"/>
                  </a:lnTo>
                  <a:lnTo>
                    <a:pt x="69111" y="344271"/>
                  </a:lnTo>
                  <a:lnTo>
                    <a:pt x="75399" y="339004"/>
                  </a:lnTo>
                  <a:lnTo>
                    <a:pt x="84454" y="337489"/>
                  </a:lnTo>
                  <a:lnTo>
                    <a:pt x="142029" y="337489"/>
                  </a:lnTo>
                  <a:lnTo>
                    <a:pt x="166052" y="314477"/>
                  </a:lnTo>
                  <a:lnTo>
                    <a:pt x="168008" y="312775"/>
                  </a:lnTo>
                  <a:lnTo>
                    <a:pt x="171005" y="311404"/>
                  </a:lnTo>
                  <a:lnTo>
                    <a:pt x="173570" y="311010"/>
                  </a:lnTo>
                  <a:lnTo>
                    <a:pt x="329647" y="311010"/>
                  </a:lnTo>
                  <a:lnTo>
                    <a:pt x="347468" y="291099"/>
                  </a:lnTo>
                  <a:lnTo>
                    <a:pt x="350294" y="289699"/>
                  </a:lnTo>
                  <a:lnTo>
                    <a:pt x="112077" y="289699"/>
                  </a:lnTo>
                  <a:lnTo>
                    <a:pt x="105041" y="285597"/>
                  </a:lnTo>
                  <a:lnTo>
                    <a:pt x="99598" y="280918"/>
                  </a:lnTo>
                  <a:lnTo>
                    <a:pt x="91947" y="272956"/>
                  </a:lnTo>
                  <a:lnTo>
                    <a:pt x="84306" y="264511"/>
                  </a:lnTo>
                  <a:lnTo>
                    <a:pt x="75958" y="255066"/>
                  </a:lnTo>
                  <a:lnTo>
                    <a:pt x="70180" y="249440"/>
                  </a:lnTo>
                  <a:lnTo>
                    <a:pt x="68478" y="245960"/>
                  </a:lnTo>
                  <a:lnTo>
                    <a:pt x="66902" y="236224"/>
                  </a:lnTo>
                  <a:lnTo>
                    <a:pt x="66982" y="235937"/>
                  </a:lnTo>
                  <a:lnTo>
                    <a:pt x="70954" y="228222"/>
                  </a:lnTo>
                  <a:lnTo>
                    <a:pt x="78947" y="223954"/>
                  </a:lnTo>
                  <a:lnTo>
                    <a:pt x="141845" y="223954"/>
                  </a:lnTo>
                  <a:lnTo>
                    <a:pt x="166052" y="201129"/>
                  </a:lnTo>
                  <a:lnTo>
                    <a:pt x="167817" y="199771"/>
                  </a:lnTo>
                  <a:lnTo>
                    <a:pt x="170230" y="198107"/>
                  </a:lnTo>
                  <a:lnTo>
                    <a:pt x="172440" y="197662"/>
                  </a:lnTo>
                  <a:lnTo>
                    <a:pt x="432600" y="197662"/>
                  </a:lnTo>
                  <a:lnTo>
                    <a:pt x="432600" y="174016"/>
                  </a:lnTo>
                  <a:lnTo>
                    <a:pt x="115365" y="174016"/>
                  </a:lnTo>
                  <a:lnTo>
                    <a:pt x="109460" y="173673"/>
                  </a:lnTo>
                  <a:lnTo>
                    <a:pt x="103352" y="170675"/>
                  </a:lnTo>
                  <a:lnTo>
                    <a:pt x="95696" y="162161"/>
                  </a:lnTo>
                  <a:lnTo>
                    <a:pt x="79208" y="145468"/>
                  </a:lnTo>
                  <a:lnTo>
                    <a:pt x="71716" y="136969"/>
                  </a:lnTo>
                  <a:lnTo>
                    <a:pt x="67773" y="129840"/>
                  </a:lnTo>
                  <a:lnTo>
                    <a:pt x="67672" y="129657"/>
                  </a:lnTo>
                  <a:lnTo>
                    <a:pt x="66872" y="122272"/>
                  </a:lnTo>
                  <a:lnTo>
                    <a:pt x="68577" y="118316"/>
                  </a:lnTo>
                  <a:lnTo>
                    <a:pt x="69780" y="115606"/>
                  </a:lnTo>
                  <a:lnTo>
                    <a:pt x="76923" y="111023"/>
                  </a:lnTo>
                  <a:lnTo>
                    <a:pt x="140584" y="111023"/>
                  </a:lnTo>
                  <a:lnTo>
                    <a:pt x="144252" y="107382"/>
                  </a:lnTo>
                  <a:lnTo>
                    <a:pt x="154393" y="97942"/>
                  </a:lnTo>
                  <a:lnTo>
                    <a:pt x="157111" y="95529"/>
                  </a:lnTo>
                  <a:lnTo>
                    <a:pt x="166979" y="86296"/>
                  </a:lnTo>
                  <a:lnTo>
                    <a:pt x="174536" y="82448"/>
                  </a:lnTo>
                  <a:lnTo>
                    <a:pt x="432600" y="82448"/>
                  </a:lnTo>
                  <a:lnTo>
                    <a:pt x="432600" y="37058"/>
                  </a:lnTo>
                  <a:lnTo>
                    <a:pt x="131051" y="37058"/>
                  </a:lnTo>
                  <a:lnTo>
                    <a:pt x="113238" y="34656"/>
                  </a:lnTo>
                  <a:lnTo>
                    <a:pt x="98113" y="27614"/>
                  </a:lnTo>
                  <a:lnTo>
                    <a:pt x="86113" y="16179"/>
                  </a:lnTo>
                  <a:lnTo>
                    <a:pt x="77693" y="635"/>
                  </a:lnTo>
                  <a:close/>
                </a:path>
                <a:path w="433070" h="462914">
                  <a:moveTo>
                    <a:pt x="329647" y="311010"/>
                  </a:moveTo>
                  <a:lnTo>
                    <a:pt x="173570" y="311010"/>
                  </a:lnTo>
                  <a:lnTo>
                    <a:pt x="183439" y="312128"/>
                  </a:lnTo>
                  <a:lnTo>
                    <a:pt x="190157" y="317673"/>
                  </a:lnTo>
                  <a:lnTo>
                    <a:pt x="192598" y="325896"/>
                  </a:lnTo>
                  <a:lnTo>
                    <a:pt x="189636" y="335051"/>
                  </a:lnTo>
                  <a:lnTo>
                    <a:pt x="121323" y="399732"/>
                  </a:lnTo>
                  <a:lnTo>
                    <a:pt x="115798" y="402501"/>
                  </a:lnTo>
                  <a:lnTo>
                    <a:pt x="311541" y="402501"/>
                  </a:lnTo>
                  <a:lnTo>
                    <a:pt x="308178" y="381393"/>
                  </a:lnTo>
                  <a:lnTo>
                    <a:pt x="239318" y="380860"/>
                  </a:lnTo>
                  <a:lnTo>
                    <a:pt x="229743" y="373980"/>
                  </a:lnTo>
                  <a:lnTo>
                    <a:pt x="227534" y="364304"/>
                  </a:lnTo>
                  <a:lnTo>
                    <a:pt x="232144" y="355472"/>
                  </a:lnTo>
                  <a:lnTo>
                    <a:pt x="232233" y="355301"/>
                  </a:lnTo>
                  <a:lnTo>
                    <a:pt x="243320" y="350470"/>
                  </a:lnTo>
                  <a:lnTo>
                    <a:pt x="242029" y="350470"/>
                  </a:lnTo>
                  <a:lnTo>
                    <a:pt x="257542" y="350161"/>
                  </a:lnTo>
                  <a:lnTo>
                    <a:pt x="306409" y="350161"/>
                  </a:lnTo>
                  <a:lnTo>
                    <a:pt x="310514" y="349859"/>
                  </a:lnTo>
                  <a:lnTo>
                    <a:pt x="323795" y="317673"/>
                  </a:lnTo>
                  <a:lnTo>
                    <a:pt x="323891" y="317441"/>
                  </a:lnTo>
                  <a:lnTo>
                    <a:pt x="329647" y="311010"/>
                  </a:lnTo>
                  <a:close/>
                </a:path>
                <a:path w="433070" h="462914">
                  <a:moveTo>
                    <a:pt x="142029" y="337489"/>
                  </a:moveTo>
                  <a:lnTo>
                    <a:pt x="84454" y="337489"/>
                  </a:lnTo>
                  <a:lnTo>
                    <a:pt x="92075" y="340731"/>
                  </a:lnTo>
                  <a:lnTo>
                    <a:pt x="99539" y="347543"/>
                  </a:lnTo>
                  <a:lnTo>
                    <a:pt x="106407" y="355472"/>
                  </a:lnTo>
                  <a:lnTo>
                    <a:pt x="112242" y="362064"/>
                  </a:lnTo>
                  <a:lnTo>
                    <a:pt x="115354" y="363042"/>
                  </a:lnTo>
                  <a:lnTo>
                    <a:pt x="142029" y="337489"/>
                  </a:lnTo>
                  <a:close/>
                </a:path>
                <a:path w="433070" h="462914">
                  <a:moveTo>
                    <a:pt x="306409" y="350161"/>
                  </a:moveTo>
                  <a:lnTo>
                    <a:pt x="257542" y="350161"/>
                  </a:lnTo>
                  <a:lnTo>
                    <a:pt x="300163" y="350620"/>
                  </a:lnTo>
                  <a:lnTo>
                    <a:pt x="306409" y="350161"/>
                  </a:lnTo>
                  <a:close/>
                </a:path>
                <a:path w="433070" h="462914">
                  <a:moveTo>
                    <a:pt x="432600" y="197662"/>
                  </a:moveTo>
                  <a:lnTo>
                    <a:pt x="172440" y="197662"/>
                  </a:lnTo>
                  <a:lnTo>
                    <a:pt x="182226" y="198256"/>
                  </a:lnTo>
                  <a:lnTo>
                    <a:pt x="189390" y="203252"/>
                  </a:lnTo>
                  <a:lnTo>
                    <a:pt x="192555" y="211098"/>
                  </a:lnTo>
                  <a:lnTo>
                    <a:pt x="190347" y="220243"/>
                  </a:lnTo>
                  <a:lnTo>
                    <a:pt x="174128" y="235361"/>
                  </a:lnTo>
                  <a:lnTo>
                    <a:pt x="158100" y="252099"/>
                  </a:lnTo>
                  <a:lnTo>
                    <a:pt x="142004" y="268597"/>
                  </a:lnTo>
                  <a:lnTo>
                    <a:pt x="125577" y="282994"/>
                  </a:lnTo>
                  <a:lnTo>
                    <a:pt x="119633" y="287528"/>
                  </a:lnTo>
                  <a:lnTo>
                    <a:pt x="112077" y="289699"/>
                  </a:lnTo>
                  <a:lnTo>
                    <a:pt x="350294" y="289699"/>
                  </a:lnTo>
                  <a:lnTo>
                    <a:pt x="378709" y="275621"/>
                  </a:lnTo>
                  <a:lnTo>
                    <a:pt x="432600" y="275621"/>
                  </a:lnTo>
                  <a:lnTo>
                    <a:pt x="432600" y="269054"/>
                  </a:lnTo>
                  <a:lnTo>
                    <a:pt x="273867" y="269054"/>
                  </a:lnTo>
                  <a:lnTo>
                    <a:pt x="257148" y="268782"/>
                  </a:lnTo>
                  <a:lnTo>
                    <a:pt x="256599" y="268782"/>
                  </a:lnTo>
                  <a:lnTo>
                    <a:pt x="227550" y="255466"/>
                  </a:lnTo>
                  <a:lnTo>
                    <a:pt x="228457" y="247294"/>
                  </a:lnTo>
                  <a:lnTo>
                    <a:pt x="233692" y="240580"/>
                  </a:lnTo>
                  <a:lnTo>
                    <a:pt x="242252" y="237070"/>
                  </a:lnTo>
                  <a:lnTo>
                    <a:pt x="255041" y="236224"/>
                  </a:lnTo>
                  <a:lnTo>
                    <a:pt x="254687" y="236224"/>
                  </a:lnTo>
                  <a:lnTo>
                    <a:pt x="273227" y="235937"/>
                  </a:lnTo>
                  <a:lnTo>
                    <a:pt x="432600" y="235937"/>
                  </a:lnTo>
                  <a:lnTo>
                    <a:pt x="432600" y="197662"/>
                  </a:lnTo>
                  <a:close/>
                </a:path>
                <a:path w="433070" h="462914">
                  <a:moveTo>
                    <a:pt x="432600" y="275621"/>
                  </a:moveTo>
                  <a:lnTo>
                    <a:pt x="378709" y="275621"/>
                  </a:lnTo>
                  <a:lnTo>
                    <a:pt x="415074" y="275793"/>
                  </a:lnTo>
                  <a:lnTo>
                    <a:pt x="421411" y="277380"/>
                  </a:lnTo>
                  <a:lnTo>
                    <a:pt x="426364" y="280670"/>
                  </a:lnTo>
                  <a:lnTo>
                    <a:pt x="432600" y="281889"/>
                  </a:lnTo>
                  <a:lnTo>
                    <a:pt x="432600" y="275621"/>
                  </a:lnTo>
                  <a:close/>
                </a:path>
                <a:path w="433070" h="462914">
                  <a:moveTo>
                    <a:pt x="432600" y="235937"/>
                  </a:moveTo>
                  <a:lnTo>
                    <a:pt x="273227" y="235937"/>
                  </a:lnTo>
                  <a:lnTo>
                    <a:pt x="291315" y="236224"/>
                  </a:lnTo>
                  <a:lnTo>
                    <a:pt x="304241" y="237070"/>
                  </a:lnTo>
                  <a:lnTo>
                    <a:pt x="314787" y="242581"/>
                  </a:lnTo>
                  <a:lnTo>
                    <a:pt x="318295" y="252487"/>
                  </a:lnTo>
                  <a:lnTo>
                    <a:pt x="314776" y="262390"/>
                  </a:lnTo>
                  <a:lnTo>
                    <a:pt x="304046" y="267995"/>
                  </a:lnTo>
                  <a:lnTo>
                    <a:pt x="302760" y="267995"/>
                  </a:lnTo>
                  <a:lnTo>
                    <a:pt x="291285" y="268782"/>
                  </a:lnTo>
                  <a:lnTo>
                    <a:pt x="273867" y="269054"/>
                  </a:lnTo>
                  <a:lnTo>
                    <a:pt x="432600" y="269054"/>
                  </a:lnTo>
                  <a:lnTo>
                    <a:pt x="432600" y="235937"/>
                  </a:lnTo>
                  <a:close/>
                </a:path>
                <a:path w="433070" h="462914">
                  <a:moveTo>
                    <a:pt x="141845" y="223954"/>
                  </a:moveTo>
                  <a:lnTo>
                    <a:pt x="78947" y="223954"/>
                  </a:lnTo>
                  <a:lnTo>
                    <a:pt x="89128" y="225018"/>
                  </a:lnTo>
                  <a:lnTo>
                    <a:pt x="95494" y="229977"/>
                  </a:lnTo>
                  <a:lnTo>
                    <a:pt x="103384" y="238374"/>
                  </a:lnTo>
                  <a:lnTo>
                    <a:pt x="110474" y="246287"/>
                  </a:lnTo>
                  <a:lnTo>
                    <a:pt x="114439" y="249796"/>
                  </a:lnTo>
                  <a:lnTo>
                    <a:pt x="141845" y="223954"/>
                  </a:lnTo>
                  <a:close/>
                </a:path>
                <a:path w="433070" h="462914">
                  <a:moveTo>
                    <a:pt x="432600" y="82448"/>
                  </a:moveTo>
                  <a:lnTo>
                    <a:pt x="174536" y="82448"/>
                  </a:lnTo>
                  <a:lnTo>
                    <a:pt x="183514" y="83388"/>
                  </a:lnTo>
                  <a:lnTo>
                    <a:pt x="193001" y="92557"/>
                  </a:lnTo>
                  <a:lnTo>
                    <a:pt x="194322" y="101701"/>
                  </a:lnTo>
                  <a:lnTo>
                    <a:pt x="190024" y="107382"/>
                  </a:lnTo>
                  <a:lnTo>
                    <a:pt x="189903" y="107543"/>
                  </a:lnTo>
                  <a:lnTo>
                    <a:pt x="173975" y="122272"/>
                  </a:lnTo>
                  <a:lnTo>
                    <a:pt x="158373" y="138407"/>
                  </a:lnTo>
                  <a:lnTo>
                    <a:pt x="142731" y="154367"/>
                  </a:lnTo>
                  <a:lnTo>
                    <a:pt x="126682" y="168567"/>
                  </a:lnTo>
                  <a:lnTo>
                    <a:pt x="121095" y="172162"/>
                  </a:lnTo>
                  <a:lnTo>
                    <a:pt x="115365" y="174016"/>
                  </a:lnTo>
                  <a:lnTo>
                    <a:pt x="432600" y="174016"/>
                  </a:lnTo>
                  <a:lnTo>
                    <a:pt x="432600" y="154635"/>
                  </a:lnTo>
                  <a:lnTo>
                    <a:pt x="244878" y="154635"/>
                  </a:lnTo>
                  <a:lnTo>
                    <a:pt x="232207" y="150228"/>
                  </a:lnTo>
                  <a:lnTo>
                    <a:pt x="231927" y="150228"/>
                  </a:lnTo>
                  <a:lnTo>
                    <a:pt x="227447" y="140236"/>
                  </a:lnTo>
                  <a:lnTo>
                    <a:pt x="230472" y="129840"/>
                  </a:lnTo>
                  <a:lnTo>
                    <a:pt x="240195" y="123888"/>
                  </a:lnTo>
                  <a:lnTo>
                    <a:pt x="432600" y="123723"/>
                  </a:lnTo>
                  <a:lnTo>
                    <a:pt x="432600" y="82448"/>
                  </a:lnTo>
                  <a:close/>
                </a:path>
                <a:path w="433070" h="462914">
                  <a:moveTo>
                    <a:pt x="432600" y="123723"/>
                  </a:moveTo>
                  <a:lnTo>
                    <a:pt x="351993" y="123723"/>
                  </a:lnTo>
                  <a:lnTo>
                    <a:pt x="362690" y="130437"/>
                  </a:lnTo>
                  <a:lnTo>
                    <a:pt x="364921" y="140236"/>
                  </a:lnTo>
                  <a:lnTo>
                    <a:pt x="365031" y="140717"/>
                  </a:lnTo>
                  <a:lnTo>
                    <a:pt x="359763" y="150228"/>
                  </a:lnTo>
                  <a:lnTo>
                    <a:pt x="347637" y="154635"/>
                  </a:lnTo>
                  <a:lnTo>
                    <a:pt x="432600" y="154635"/>
                  </a:lnTo>
                  <a:lnTo>
                    <a:pt x="432600" y="123723"/>
                  </a:lnTo>
                  <a:close/>
                </a:path>
                <a:path w="433070" h="462914">
                  <a:moveTo>
                    <a:pt x="140584" y="111023"/>
                  </a:moveTo>
                  <a:lnTo>
                    <a:pt x="76923" y="111023"/>
                  </a:lnTo>
                  <a:lnTo>
                    <a:pt x="88407" y="111324"/>
                  </a:lnTo>
                  <a:lnTo>
                    <a:pt x="97872" y="118316"/>
                  </a:lnTo>
                  <a:lnTo>
                    <a:pt x="106241" y="128018"/>
                  </a:lnTo>
                  <a:lnTo>
                    <a:pt x="114439" y="136448"/>
                  </a:lnTo>
                  <a:lnTo>
                    <a:pt x="124545" y="126944"/>
                  </a:lnTo>
                  <a:lnTo>
                    <a:pt x="140584" y="111023"/>
                  </a:lnTo>
                  <a:close/>
                </a:path>
                <a:path w="433070" h="462914">
                  <a:moveTo>
                    <a:pt x="427024" y="0"/>
                  </a:moveTo>
                  <a:lnTo>
                    <a:pt x="424294" y="635"/>
                  </a:lnTo>
                  <a:lnTo>
                    <a:pt x="354481" y="635"/>
                  </a:lnTo>
                  <a:lnTo>
                    <a:pt x="347848" y="13039"/>
                  </a:lnTo>
                  <a:lnTo>
                    <a:pt x="338508" y="23437"/>
                  </a:lnTo>
                  <a:lnTo>
                    <a:pt x="326773" y="31188"/>
                  </a:lnTo>
                  <a:lnTo>
                    <a:pt x="312940" y="35674"/>
                  </a:lnTo>
                  <a:lnTo>
                    <a:pt x="131051" y="37058"/>
                  </a:lnTo>
                  <a:lnTo>
                    <a:pt x="432600" y="37058"/>
                  </a:lnTo>
                  <a:lnTo>
                    <a:pt x="432600" y="4508"/>
                  </a:lnTo>
                  <a:lnTo>
                    <a:pt x="427024" y="0"/>
                  </a:lnTo>
                  <a:close/>
                </a:path>
              </a:pathLst>
            </a:custGeom>
            <a:solidFill>
              <a:srgbClr val="004F38"/>
            </a:solidFill>
          </p:spPr>
          <p:txBody>
            <a:bodyPr wrap="square" lIns="0" tIns="0" rIns="0" bIns="0" rtlCol="0"/>
            <a:lstStyle/>
            <a:p>
              <a:endParaRPr/>
            </a:p>
          </p:txBody>
        </p:sp>
        <p:pic>
          <p:nvPicPr>
            <p:cNvPr id="45" name="object 45"/>
            <p:cNvPicPr/>
            <p:nvPr/>
          </p:nvPicPr>
          <p:blipFill>
            <a:blip r:embed="rId11" cstate="print">
              <a:biLevel thresh="50000"/>
            </a:blip>
            <a:stretch>
              <a:fillRect/>
            </a:stretch>
          </p:blipFill>
          <p:spPr>
            <a:xfrm>
              <a:off x="4244670" y="2616608"/>
              <a:ext cx="216922" cy="158248"/>
            </a:xfrm>
            <a:prstGeom prst="rect">
              <a:avLst/>
            </a:prstGeom>
          </p:spPr>
        </p:pic>
        <p:pic>
          <p:nvPicPr>
            <p:cNvPr id="46" name="object 46"/>
            <p:cNvPicPr/>
            <p:nvPr/>
          </p:nvPicPr>
          <p:blipFill>
            <a:blip r:embed="rId12" cstate="print">
              <a:biLevel thresh="50000"/>
            </a:blip>
            <a:stretch>
              <a:fillRect/>
            </a:stretch>
          </p:blipFill>
          <p:spPr>
            <a:xfrm>
              <a:off x="4011780" y="2227360"/>
              <a:ext cx="217615" cy="92196"/>
            </a:xfrm>
            <a:prstGeom prst="rect">
              <a:avLst/>
            </a:prstGeom>
          </p:spPr>
        </p:pic>
        <p:pic>
          <p:nvPicPr>
            <p:cNvPr id="47" name="object 47"/>
            <p:cNvPicPr/>
            <p:nvPr/>
          </p:nvPicPr>
          <p:blipFill>
            <a:blip r:embed="rId13" cstate="print">
              <a:biLevel thresh="50000"/>
            </a:blip>
            <a:stretch>
              <a:fillRect/>
            </a:stretch>
          </p:blipFill>
          <p:spPr>
            <a:xfrm>
              <a:off x="4368772" y="2522998"/>
              <a:ext cx="67701" cy="64730"/>
            </a:xfrm>
            <a:prstGeom prst="rect">
              <a:avLst/>
            </a:prstGeom>
          </p:spPr>
        </p:pic>
      </p:grpSp>
      <p:pic>
        <p:nvPicPr>
          <p:cNvPr id="48" name="object 48" descr="ServSafe registered trademark logo">
            <a:extLst>
              <a:ext uri="{C183D7F6-B498-43B3-948B-1728B52AA6E4}">
                <adec:decorative xmlns:adec="http://schemas.microsoft.com/office/drawing/2017/decorative" val="0"/>
              </a:ext>
            </a:extLst>
          </p:cNvPr>
          <p:cNvPicPr/>
          <p:nvPr/>
        </p:nvPicPr>
        <p:blipFill>
          <a:blip r:embed="rId14" cstate="print"/>
          <a:stretch>
            <a:fillRect/>
          </a:stretch>
        </p:blipFill>
        <p:spPr>
          <a:xfrm>
            <a:off x="3674418" y="3039940"/>
            <a:ext cx="787177" cy="367339"/>
          </a:xfrm>
          <a:prstGeom prst="rect">
            <a:avLst/>
          </a:prstGeom>
        </p:spPr>
      </p:pic>
      <p:sp>
        <p:nvSpPr>
          <p:cNvPr id="50" name="Rectangle 49">
            <a:extLst>
              <a:ext uri="{FF2B5EF4-FFF2-40B4-BE49-F238E27FC236}">
                <a16:creationId xmlns:a16="http://schemas.microsoft.com/office/drawing/2014/main" id="{D06A0F27-B345-3708-2A7E-4057D51D2AB9}"/>
              </a:ext>
              <a:ext uri="{C183D7F6-B498-43B3-948B-1728B52AA6E4}">
                <adec:decorative xmlns:adec="http://schemas.microsoft.com/office/drawing/2017/decorative" val="1"/>
              </a:ext>
            </a:extLst>
          </p:cNvPr>
          <p:cNvSpPr/>
          <p:nvPr/>
        </p:nvSpPr>
        <p:spPr>
          <a:xfrm>
            <a:off x="-3962400" y="945414"/>
            <a:ext cx="914400" cy="914400"/>
          </a:xfrm>
          <a:prstGeom prst="rect">
            <a:avLst/>
          </a:prstGeom>
          <a:solidFill>
            <a:srgbClr val="18453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18453B"/>
              </a:solidFill>
              <a:highlight>
                <a:srgbClr val="18453B"/>
              </a:highlight>
            </a:endParaRPr>
          </a:p>
        </p:txBody>
      </p:sp>
      <p:sp>
        <p:nvSpPr>
          <p:cNvPr id="51" name="Rectangle 50">
            <a:extLst>
              <a:ext uri="{FF2B5EF4-FFF2-40B4-BE49-F238E27FC236}">
                <a16:creationId xmlns:a16="http://schemas.microsoft.com/office/drawing/2014/main" id="{B5958155-1ABE-1015-DAD1-BD12A8D0CCD6}"/>
              </a:ext>
              <a:ext uri="{C183D7F6-B498-43B3-948B-1728B52AA6E4}">
                <adec:decorative xmlns:adec="http://schemas.microsoft.com/office/drawing/2017/decorative" val="1"/>
              </a:ext>
            </a:extLst>
          </p:cNvPr>
          <p:cNvSpPr/>
          <p:nvPr/>
        </p:nvSpPr>
        <p:spPr>
          <a:xfrm>
            <a:off x="-3962400" y="2088907"/>
            <a:ext cx="914400" cy="914400"/>
          </a:xfrm>
          <a:prstGeom prst="rect">
            <a:avLst/>
          </a:prstGeom>
          <a:solidFill>
            <a:srgbClr val="0B9A6D"/>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AEF429C6-0B67-1663-B618-4088106AD039}"/>
              </a:ext>
              <a:ext uri="{C183D7F6-B498-43B3-948B-1728B52AA6E4}">
                <adec:decorative xmlns:adec="http://schemas.microsoft.com/office/drawing/2017/decorative" val="1"/>
              </a:ext>
            </a:extLst>
          </p:cNvPr>
          <p:cNvSpPr/>
          <p:nvPr/>
        </p:nvSpPr>
        <p:spPr>
          <a:xfrm>
            <a:off x="-3962400" y="3223607"/>
            <a:ext cx="914400" cy="914400"/>
          </a:xfrm>
          <a:prstGeom prst="rect">
            <a:avLst/>
          </a:prstGeom>
          <a:solidFill>
            <a:srgbClr val="00893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EBC0BCB0-484B-4FFD-440C-2E959DD6081D}"/>
              </a:ext>
              <a:ext uri="{C183D7F6-B498-43B3-948B-1728B52AA6E4}">
                <adec:decorative xmlns:adec="http://schemas.microsoft.com/office/drawing/2017/decorative" val="1"/>
              </a:ext>
            </a:extLst>
          </p:cNvPr>
          <p:cNvSpPr/>
          <p:nvPr/>
        </p:nvSpPr>
        <p:spPr>
          <a:xfrm>
            <a:off x="-3960308" y="5423569"/>
            <a:ext cx="914400" cy="914400"/>
          </a:xfrm>
          <a:prstGeom prst="rect">
            <a:avLst/>
          </a:prstGeom>
          <a:solidFill>
            <a:srgbClr val="FFFF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815BCB1A-BF7E-11C6-9B89-F1B1DF3C442E}"/>
              </a:ext>
              <a:ext uri="{C183D7F6-B498-43B3-948B-1728B52AA6E4}">
                <adec:decorative xmlns:adec="http://schemas.microsoft.com/office/drawing/2017/decorative" val="1"/>
              </a:ext>
            </a:extLst>
          </p:cNvPr>
          <p:cNvSpPr/>
          <p:nvPr/>
        </p:nvSpPr>
        <p:spPr>
          <a:xfrm>
            <a:off x="-3962400" y="6500735"/>
            <a:ext cx="914400" cy="914400"/>
          </a:xfrm>
          <a:prstGeom prst="rect">
            <a:avLst/>
          </a:prstGeom>
          <a:solidFill>
            <a:srgbClr val="0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2FFE8722-F63B-D33A-85FC-38EF2375DEEE}"/>
              </a:ext>
            </a:extLst>
          </p:cNvPr>
          <p:cNvSpPr txBox="1"/>
          <p:nvPr/>
        </p:nvSpPr>
        <p:spPr>
          <a:xfrm>
            <a:off x="-2740089" y="892745"/>
            <a:ext cx="2114312" cy="6463308"/>
          </a:xfrm>
          <a:prstGeom prst="rect">
            <a:avLst/>
          </a:prstGeom>
          <a:noFill/>
        </p:spPr>
        <p:txBody>
          <a:bodyPr wrap="square" rtlCol="0">
            <a:spAutoFit/>
          </a:bodyPr>
          <a:lstStyle/>
          <a:p>
            <a:r>
              <a:rPr lang="en-US" dirty="0"/>
              <a:t>Hex Code</a:t>
            </a:r>
          </a:p>
          <a:p>
            <a:endParaRPr lang="en-US" dirty="0"/>
          </a:p>
          <a:p>
            <a:r>
              <a:rPr lang="en-US" dirty="0"/>
              <a:t>#18453B</a:t>
            </a:r>
          </a:p>
          <a:p>
            <a:endParaRPr lang="en-US" dirty="0"/>
          </a:p>
          <a:p>
            <a:endParaRPr lang="en-US" dirty="0"/>
          </a:p>
          <a:p>
            <a:r>
              <a:rPr lang="en-US" dirty="0"/>
              <a:t>#0B9A6D</a:t>
            </a:r>
          </a:p>
          <a:p>
            <a:endParaRPr lang="en-US" dirty="0"/>
          </a:p>
          <a:p>
            <a:endParaRPr lang="en-US" dirty="0"/>
          </a:p>
          <a:p>
            <a:endParaRPr lang="en-US" dirty="0"/>
          </a:p>
          <a:p>
            <a:r>
              <a:rPr lang="en-US" dirty="0"/>
              <a:t>#008208</a:t>
            </a:r>
          </a:p>
          <a:p>
            <a:endParaRPr lang="en-US" dirty="0"/>
          </a:p>
          <a:p>
            <a:endParaRPr lang="en-US" dirty="0"/>
          </a:p>
          <a:p>
            <a:endParaRPr lang="en-US" dirty="0"/>
          </a:p>
          <a:p>
            <a:r>
              <a:rPr lang="en-US" dirty="0"/>
              <a:t>#7BBD00</a:t>
            </a:r>
          </a:p>
          <a:p>
            <a:endParaRPr lang="en-US" dirty="0"/>
          </a:p>
          <a:p>
            <a:endParaRPr lang="en-US" dirty="0"/>
          </a:p>
          <a:p>
            <a:endParaRPr lang="en-US" dirty="0"/>
          </a:p>
          <a:p>
            <a:r>
              <a:rPr lang="en-US" dirty="0"/>
              <a:t>#FFFFFF</a:t>
            </a:r>
          </a:p>
          <a:p>
            <a:endParaRPr lang="en-US" dirty="0"/>
          </a:p>
          <a:p>
            <a:endParaRPr lang="en-US" dirty="0"/>
          </a:p>
          <a:p>
            <a:endParaRPr lang="en-US" dirty="0"/>
          </a:p>
          <a:p>
            <a:r>
              <a:rPr lang="en-US" dirty="0"/>
              <a:t>#000000</a:t>
            </a:r>
          </a:p>
          <a:p>
            <a:endParaRPr lang="en-US" dirty="0"/>
          </a:p>
        </p:txBody>
      </p:sp>
      <p:sp>
        <p:nvSpPr>
          <p:cNvPr id="56" name="Rectangle 55">
            <a:extLst>
              <a:ext uri="{FF2B5EF4-FFF2-40B4-BE49-F238E27FC236}">
                <a16:creationId xmlns:a16="http://schemas.microsoft.com/office/drawing/2014/main" id="{BC20864A-514D-0759-9898-80CE6A69BEE9}"/>
              </a:ext>
              <a:ext uri="{C183D7F6-B498-43B3-948B-1728B52AA6E4}">
                <adec:decorative xmlns:adec="http://schemas.microsoft.com/office/drawing/2017/decorative" val="1"/>
              </a:ext>
            </a:extLst>
          </p:cNvPr>
          <p:cNvSpPr/>
          <p:nvPr/>
        </p:nvSpPr>
        <p:spPr>
          <a:xfrm>
            <a:off x="-3962400" y="4351510"/>
            <a:ext cx="914400" cy="914400"/>
          </a:xfrm>
          <a:prstGeom prst="rect">
            <a:avLst/>
          </a:prstGeom>
          <a:solidFill>
            <a:srgbClr val="7BBD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a:extLst>
              <a:ext uri="{FF2B5EF4-FFF2-40B4-BE49-F238E27FC236}">
                <a16:creationId xmlns:a16="http://schemas.microsoft.com/office/drawing/2014/main" id="{AFD08E45-DD44-FA56-A1FE-A6BB2417A340}"/>
              </a:ext>
            </a:extLst>
          </p:cNvPr>
          <p:cNvSpPr txBox="1"/>
          <p:nvPr/>
        </p:nvSpPr>
        <p:spPr>
          <a:xfrm>
            <a:off x="-2740089" y="892745"/>
            <a:ext cx="2114312" cy="11726287"/>
          </a:xfrm>
          <a:prstGeom prst="rect">
            <a:avLst/>
          </a:prstGeom>
          <a:noFill/>
        </p:spPr>
        <p:txBody>
          <a:bodyPr wrap="square" rtlCol="0">
            <a:spAutoFit/>
          </a:bodyPr>
          <a:lstStyle/>
          <a:p>
            <a:r>
              <a:rPr lang="en-US" dirty="0"/>
              <a:t>Hex Code</a:t>
            </a:r>
          </a:p>
          <a:p>
            <a:endParaRPr lang="en-US" dirty="0"/>
          </a:p>
          <a:p>
            <a:r>
              <a:rPr lang="en-US" dirty="0"/>
              <a:t>#18453B</a:t>
            </a:r>
          </a:p>
          <a:p>
            <a:endParaRPr lang="en-US" dirty="0"/>
          </a:p>
          <a:p>
            <a:endParaRPr lang="en-US" dirty="0"/>
          </a:p>
          <a:p>
            <a:r>
              <a:rPr lang="en-US" dirty="0"/>
              <a:t>#0B9A6D</a:t>
            </a:r>
          </a:p>
          <a:p>
            <a:endParaRPr lang="en-US" dirty="0"/>
          </a:p>
          <a:p>
            <a:endParaRPr lang="en-US" dirty="0"/>
          </a:p>
          <a:p>
            <a:endParaRPr lang="en-US" dirty="0"/>
          </a:p>
          <a:p>
            <a:r>
              <a:rPr lang="en-US" dirty="0"/>
              <a:t>#008208</a:t>
            </a:r>
          </a:p>
          <a:p>
            <a:endParaRPr lang="en-US" dirty="0"/>
          </a:p>
          <a:p>
            <a:endParaRPr lang="en-US" dirty="0"/>
          </a:p>
          <a:p>
            <a:endParaRPr lang="en-US" dirty="0"/>
          </a:p>
          <a:p>
            <a:r>
              <a:rPr lang="en-US" dirty="0"/>
              <a:t>#7BBD00</a:t>
            </a:r>
          </a:p>
          <a:p>
            <a:endParaRPr lang="en-US" dirty="0"/>
          </a:p>
          <a:p>
            <a:endParaRPr lang="en-US" dirty="0"/>
          </a:p>
          <a:p>
            <a:endParaRPr lang="en-US" dirty="0"/>
          </a:p>
          <a:p>
            <a:r>
              <a:rPr lang="en-US" dirty="0"/>
              <a:t>#FFFFFF</a:t>
            </a:r>
          </a:p>
          <a:p>
            <a:endParaRPr lang="en-US" dirty="0"/>
          </a:p>
          <a:p>
            <a:endParaRPr lang="en-US" dirty="0"/>
          </a:p>
          <a:p>
            <a:endParaRPr lang="en-US" dirty="0"/>
          </a:p>
          <a:p>
            <a:r>
              <a:rPr lang="en-US" dirty="0"/>
              <a:t>#000000</a:t>
            </a:r>
          </a:p>
          <a:p>
            <a:endParaRPr lang="en-US" dirty="0"/>
          </a:p>
          <a:p>
            <a:endParaRPr lang="en-US" dirty="0"/>
          </a:p>
          <a:p>
            <a:endParaRPr lang="en-US" dirty="0"/>
          </a:p>
          <a:p>
            <a:r>
              <a:rPr lang="en-US" dirty="0"/>
              <a:t>Fonts ( in order of primary, secondary and tertiary brand  preference):</a:t>
            </a:r>
          </a:p>
          <a:p>
            <a:endParaRPr lang="en-US" dirty="0"/>
          </a:p>
          <a:p>
            <a:r>
              <a:rPr lang="en-US" dirty="0"/>
              <a:t>Metropolis</a:t>
            </a:r>
          </a:p>
          <a:p>
            <a:endParaRPr lang="en-US" dirty="0"/>
          </a:p>
          <a:p>
            <a:r>
              <a:rPr lang="en-US" dirty="0"/>
              <a:t>Garamond</a:t>
            </a:r>
          </a:p>
          <a:p>
            <a:endParaRPr lang="en-US" dirty="0"/>
          </a:p>
          <a:p>
            <a:r>
              <a:rPr lang="en-US" dirty="0"/>
              <a:t>Times New Roman</a:t>
            </a:r>
          </a:p>
          <a:p>
            <a:endParaRPr lang="en-US" dirty="0"/>
          </a:p>
          <a:p>
            <a:r>
              <a:rPr lang="en-US" dirty="0"/>
              <a:t>Learn more about font and branding at </a:t>
            </a:r>
            <a:r>
              <a:rPr lang="en-US" dirty="0">
                <a:hlinkClick r:id="rId15"/>
              </a:rPr>
              <a:t>brand.msu.edu</a:t>
            </a:r>
            <a:r>
              <a:rPr lang="en-US" dirty="0"/>
              <a:t>. </a:t>
            </a:r>
          </a:p>
          <a:p>
            <a:endParaRPr lang="en-US" dirty="0"/>
          </a:p>
        </p:txBody>
      </p:sp>
      <p:sp>
        <p:nvSpPr>
          <p:cNvPr id="58" name="object 63">
            <a:extLst>
              <a:ext uri="{FF2B5EF4-FFF2-40B4-BE49-F238E27FC236}">
                <a16:creationId xmlns:a16="http://schemas.microsoft.com/office/drawing/2014/main" id="{1CE56257-AC60-1120-983B-DCD436B788F6}"/>
              </a:ext>
            </a:extLst>
          </p:cNvPr>
          <p:cNvSpPr txBox="1">
            <a:spLocks noGrp="1"/>
          </p:cNvSpPr>
          <p:nvPr>
            <p:ph type="sldNum" sz="quarter" idx="7"/>
          </p:nvPr>
        </p:nvSpPr>
        <p:spPr>
          <a:xfrm>
            <a:off x="4908337" y="8769932"/>
            <a:ext cx="2225040" cy="153246"/>
          </a:xfrm>
          <a:prstGeom prst="rect">
            <a:avLst/>
          </a:prstGeom>
        </p:spPr>
        <p:txBody>
          <a:bodyPr vert="horz" wrap="square" lIns="0" tIns="14604" rIns="0" bIns="0" rtlCol="0">
            <a:spAutoFit/>
          </a:bodyPr>
          <a:lstStyle/>
          <a:p>
            <a:pPr marL="12701">
              <a:spcBef>
                <a:spcPts val="114"/>
              </a:spcBef>
            </a:pPr>
            <a:r>
              <a:rPr dirty="0">
                <a:latin typeface="Metropolis" panose="00000500000000000000" pitchFamily="50" charset="0"/>
              </a:rPr>
              <a:t>COUNTY</a:t>
            </a:r>
            <a:r>
              <a:rPr spc="-20" dirty="0">
                <a:latin typeface="Metropolis" panose="00000500000000000000" pitchFamily="50" charset="0"/>
              </a:rPr>
              <a:t> </a:t>
            </a:r>
            <a:r>
              <a:rPr dirty="0">
                <a:latin typeface="Metropolis" panose="00000500000000000000" pitchFamily="50" charset="0"/>
              </a:rPr>
              <a:t>ANNUAL</a:t>
            </a:r>
            <a:r>
              <a:rPr spc="-20" dirty="0">
                <a:latin typeface="Metropolis" panose="00000500000000000000" pitchFamily="50" charset="0"/>
              </a:rPr>
              <a:t> </a:t>
            </a:r>
            <a:r>
              <a:rPr dirty="0">
                <a:latin typeface="Metropolis" panose="00000500000000000000" pitchFamily="50" charset="0"/>
              </a:rPr>
              <a:t>REPORT</a:t>
            </a:r>
            <a:r>
              <a:rPr spc="-20" dirty="0">
                <a:latin typeface="Metropolis" panose="00000500000000000000" pitchFamily="50" charset="0"/>
              </a:rPr>
              <a:t> </a:t>
            </a:r>
            <a:r>
              <a:rPr dirty="0">
                <a:latin typeface="Metropolis" panose="00000500000000000000" pitchFamily="50" charset="0"/>
                <a:cs typeface="Gotham Book"/>
              </a:rPr>
              <a:t>2024</a:t>
            </a:r>
            <a:r>
              <a:rPr spc="240" dirty="0">
                <a:latin typeface="Metropolis" panose="00000500000000000000" pitchFamily="50" charset="0"/>
                <a:cs typeface="Gotham Book"/>
              </a:rPr>
              <a:t> </a:t>
            </a:r>
            <a:r>
              <a:rPr dirty="0">
                <a:latin typeface="Metropolis" panose="00000500000000000000" pitchFamily="50" charset="0"/>
                <a:cs typeface="Gotham Book"/>
              </a:rPr>
              <a:t>|</a:t>
            </a:r>
            <a:r>
              <a:rPr spc="240" dirty="0">
                <a:latin typeface="Metropolis" panose="00000500000000000000" pitchFamily="50" charset="0"/>
                <a:cs typeface="Gotham Book"/>
              </a:rPr>
              <a:t> </a:t>
            </a:r>
            <a:fld id="{81D60167-4931-47E6-BA6A-407CBD079E47}" type="slidenum">
              <a:rPr spc="-50" dirty="0">
                <a:latin typeface="Metropolis" panose="00000500000000000000" pitchFamily="50" charset="0"/>
              </a:rPr>
              <a:pPr marL="12701">
                <a:spcBef>
                  <a:spcPts val="114"/>
                </a:spcBef>
              </a:pPr>
              <a:t>4</a:t>
            </a:fld>
            <a:endParaRPr spc="-50" dirty="0">
              <a:latin typeface="Metropolis" panose="00000500000000000000" pitchFamily="50" charset="0"/>
            </a:endParaRPr>
          </a:p>
        </p:txBody>
      </p:sp>
      <p:sp>
        <p:nvSpPr>
          <p:cNvPr id="49" name="TextBox 48">
            <a:extLst>
              <a:ext uri="{FF2B5EF4-FFF2-40B4-BE49-F238E27FC236}">
                <a16:creationId xmlns:a16="http://schemas.microsoft.com/office/drawing/2014/main" id="{EF66958F-91D3-4B5A-A54E-ADF565AA0FAE}"/>
              </a:ext>
            </a:extLst>
          </p:cNvPr>
          <p:cNvSpPr txBox="1"/>
          <p:nvPr/>
        </p:nvSpPr>
        <p:spPr>
          <a:xfrm>
            <a:off x="8001000" y="433006"/>
            <a:ext cx="8115300" cy="14804053"/>
          </a:xfrm>
          <a:prstGeom prst="rect">
            <a:avLst/>
          </a:prstGeom>
          <a:noFill/>
        </p:spPr>
        <p:txBody>
          <a:bodyPr wrap="square" rtlCol="0">
            <a:spAutoFit/>
          </a:bodyPr>
          <a:lstStyle/>
          <a:p>
            <a:r>
              <a:rPr lang="en-US" dirty="0"/>
              <a:t>How to complete the annual report:</a:t>
            </a:r>
          </a:p>
          <a:p>
            <a:endParaRPr lang="en-US" dirty="0"/>
          </a:p>
          <a:p>
            <a:pPr marL="342904" indent="-342904">
              <a:buAutoNum type="arabicPeriod"/>
            </a:pPr>
            <a:r>
              <a:rPr lang="en-US" dirty="0"/>
              <a:t>Download the master template from the OD website (if you do not have it).</a:t>
            </a:r>
          </a:p>
          <a:p>
            <a:pPr marL="342904" indent="-342904">
              <a:buAutoNum type="arabicPeriod"/>
            </a:pPr>
            <a:endParaRPr lang="en-US" dirty="0"/>
          </a:p>
          <a:p>
            <a:pPr marL="342904" indent="-342904">
              <a:buAutoNum type="arabicPeriod"/>
            </a:pPr>
            <a:r>
              <a:rPr lang="en-US" dirty="0"/>
              <a:t>You can duplicate, rearrange or remove the icons and corresponding text based on the most outstanding impacts. For example, if the number of partnerships is larger than the Ask Extension questions answered for your county, switch them. This is where it is important to work as a team to identify the county’s strengths to highlight. </a:t>
            </a:r>
          </a:p>
          <a:p>
            <a:pPr marL="342904" indent="-342904">
              <a:buAutoNum type="arabicPeriod"/>
            </a:pPr>
            <a:endParaRPr lang="en-US" dirty="0"/>
          </a:p>
          <a:p>
            <a:pPr marL="342904" indent="-342904">
              <a:buAutoNum type="arabicPeriod"/>
            </a:pPr>
            <a:r>
              <a:rPr lang="en-US" dirty="0"/>
              <a:t>Find data through PEARS and MI Spartan Impact. Norma Lundeen (</a:t>
            </a:r>
            <a:r>
              <a:rPr lang="en-US" dirty="0">
                <a:hlinkClick r:id="rId16"/>
              </a:rPr>
              <a:t>nlundeen@msu.edu</a:t>
            </a:r>
            <a:r>
              <a:rPr lang="en-US" dirty="0"/>
              <a:t>) can assist with accessing or locating data. </a:t>
            </a:r>
          </a:p>
          <a:p>
            <a:pPr marL="342904" indent="-342904">
              <a:buAutoNum type="arabicPeriod"/>
            </a:pPr>
            <a:endParaRPr lang="en-US" dirty="0"/>
          </a:p>
          <a:p>
            <a:pPr marL="342904" indent="-342904">
              <a:buAutoNum type="arabicPeriod"/>
            </a:pPr>
            <a:r>
              <a:rPr lang="en-US" dirty="0"/>
              <a:t>Find relevant photos or graphics through </a:t>
            </a:r>
            <a:r>
              <a:rPr lang="en-US" dirty="0">
                <a:hlinkClick r:id="rId17"/>
              </a:rPr>
              <a:t>iStock</a:t>
            </a:r>
            <a:r>
              <a:rPr lang="en-US" dirty="0"/>
              <a:t>, </a:t>
            </a:r>
            <a:r>
              <a:rPr lang="en-US" dirty="0" err="1">
                <a:hlinkClick r:id="rId18"/>
              </a:rPr>
              <a:t>Pexels</a:t>
            </a:r>
            <a:r>
              <a:rPr lang="en-US" dirty="0"/>
              <a:t> or </a:t>
            </a:r>
            <a:r>
              <a:rPr lang="en-US" dirty="0" err="1">
                <a:hlinkClick r:id="rId19"/>
              </a:rPr>
              <a:t>Pixabay</a:t>
            </a:r>
            <a:r>
              <a:rPr lang="en-US" dirty="0"/>
              <a:t>. Only photos with releases or pictures without people should be included in the report. Note: it is always best to find pictures from local programs. Reach out to your county staff, look at PEARS success stories or contact Chelsea Dickens (</a:t>
            </a:r>
            <a:r>
              <a:rPr lang="en-US" dirty="0">
                <a:hlinkClick r:id="rId20"/>
              </a:rPr>
              <a:t>dickensc@msu.edu</a:t>
            </a:r>
            <a:r>
              <a:rPr lang="en-US" dirty="0"/>
              <a:t>) for possible picture locations. </a:t>
            </a:r>
          </a:p>
          <a:p>
            <a:pPr marL="342904" indent="-342904">
              <a:buAutoNum type="arabicPeriod"/>
            </a:pPr>
            <a:endParaRPr lang="en-US" dirty="0"/>
          </a:p>
          <a:p>
            <a:pPr marL="342904" indent="-342904">
              <a:buAutoNum type="arabicPeriod"/>
            </a:pPr>
            <a:r>
              <a:rPr lang="en-US" dirty="0"/>
              <a:t>Success stories should be a few sentences unless additional details are required for an accurate and effective story. </a:t>
            </a:r>
          </a:p>
          <a:p>
            <a:pPr marL="342904" indent="-342904">
              <a:buAutoNum type="arabicPeriod"/>
            </a:pPr>
            <a:endParaRPr lang="en-US" dirty="0"/>
          </a:p>
          <a:p>
            <a:pPr marL="342904" indent="-342904">
              <a:buAutoNum type="arabicPeriod"/>
            </a:pPr>
            <a:r>
              <a:rPr lang="en-US" dirty="0"/>
              <a:t>All photos and icons should have alt text included unless it is decorative and not essential to the narrative of the report. To do so, right-click on an image/icon &gt; click alt text at the bottom of the list &gt; and write a description of a sentence or two about the image in the provided box. </a:t>
            </a:r>
          </a:p>
          <a:p>
            <a:pPr marL="342904" indent="-342904">
              <a:buAutoNum type="arabicPeriod"/>
            </a:pPr>
            <a:endParaRPr lang="en-US" dirty="0"/>
          </a:p>
          <a:p>
            <a:pPr marL="342904" indent="-342904">
              <a:buAutoNum type="arabicPeriod"/>
            </a:pPr>
            <a:r>
              <a:rPr lang="en-US" dirty="0"/>
              <a:t>To add pages, find the page you’d like to make a copy of on the left side panel &gt; right click &gt; click on ‘duplicate slide.’ </a:t>
            </a:r>
          </a:p>
          <a:p>
            <a:pPr marL="342904" indent="-342904">
              <a:buAutoNum type="arabicPeriod"/>
            </a:pPr>
            <a:endParaRPr lang="en-US" dirty="0"/>
          </a:p>
          <a:p>
            <a:pPr marL="342904" indent="-342904">
              <a:buAutoNum type="arabicPeriod"/>
            </a:pPr>
            <a:endParaRPr lang="en-US" dirty="0"/>
          </a:p>
          <a:p>
            <a:r>
              <a:rPr lang="en-US" dirty="0"/>
              <a:t>Editorial tips:</a:t>
            </a:r>
          </a:p>
          <a:p>
            <a:endParaRPr lang="en-US" dirty="0"/>
          </a:p>
          <a:p>
            <a:pPr marL="342904" indent="-342904">
              <a:buAutoNum type="arabicPeriod"/>
            </a:pPr>
            <a:r>
              <a:rPr lang="en-US" dirty="0"/>
              <a:t>Keep to font and brand standards set by the University.</a:t>
            </a:r>
          </a:p>
          <a:p>
            <a:pPr marL="342904" indent="-342904">
              <a:buAutoNum type="arabicPeriod"/>
            </a:pPr>
            <a:r>
              <a:rPr lang="en-US" dirty="0"/>
              <a:t>If data points are irrelevant (cannot be found for your county or is inconsequential related to broad impact) do not feel the need to include them. </a:t>
            </a:r>
          </a:p>
          <a:p>
            <a:pPr marL="342904" indent="-342904">
              <a:buAutoNum type="arabicPeriod"/>
            </a:pPr>
            <a:r>
              <a:rPr lang="en-US" dirty="0"/>
              <a:t>If there is an element you would like changed (For example, the Product Center is irrelevant) please change it to a more relevant program or research center. </a:t>
            </a:r>
          </a:p>
          <a:p>
            <a:pPr marL="342904" indent="-342904">
              <a:buFontTx/>
              <a:buAutoNum type="arabicPeriod"/>
            </a:pPr>
            <a:r>
              <a:rPr lang="en-US" dirty="0"/>
              <a:t>To create a more impactful display of data, it is recommended to change numbers to </a:t>
            </a:r>
            <a:r>
              <a:rPr lang="en-US" b="1" dirty="0"/>
              <a:t>bold text </a:t>
            </a:r>
            <a:r>
              <a:rPr lang="en-US" dirty="0"/>
              <a:t>and </a:t>
            </a:r>
            <a:r>
              <a:rPr lang="en-US" sz="2000" dirty="0"/>
              <a:t>20 pt. font size.</a:t>
            </a:r>
          </a:p>
          <a:p>
            <a:endParaRPr lang="en-US" dirty="0"/>
          </a:p>
          <a:p>
            <a:pPr marL="342904" indent="-342904">
              <a:buAutoNum type="arabicPeriod"/>
            </a:pPr>
            <a:endParaRPr lang="en-US" dirty="0"/>
          </a:p>
          <a:p>
            <a:r>
              <a:rPr lang="en-US" dirty="0"/>
              <a:t>Contact for resources:</a:t>
            </a:r>
          </a:p>
          <a:p>
            <a:endParaRPr lang="en-US" dirty="0"/>
          </a:p>
          <a:p>
            <a:r>
              <a:rPr lang="en-US" dirty="0"/>
              <a:t>Chelsea Dickens, Communications Manager: </a:t>
            </a:r>
            <a:r>
              <a:rPr lang="en-US" dirty="0">
                <a:hlinkClick r:id="rId20"/>
              </a:rPr>
              <a:t>dickensc@msu.edu</a:t>
            </a:r>
            <a:endParaRPr lang="en-US" dirty="0"/>
          </a:p>
          <a:p>
            <a:endParaRPr lang="en-US" dirty="0"/>
          </a:p>
          <a:p>
            <a:r>
              <a:rPr lang="en-US" dirty="0"/>
              <a:t>Norma Lundeen, Planning and Reporting Project Manager, Data Analyst II: </a:t>
            </a:r>
            <a:r>
              <a:rPr lang="en-US" dirty="0">
                <a:hlinkClick r:id="rId21"/>
              </a:rPr>
              <a:t>nlundeen@msue.edu</a:t>
            </a:r>
            <a:endParaRPr lang="en-US" dirty="0"/>
          </a:p>
          <a:p>
            <a:endParaRPr lang="en-US" dirty="0"/>
          </a:p>
          <a:p>
            <a:r>
              <a:rPr lang="en-US" dirty="0"/>
              <a:t>Dawn </a:t>
            </a:r>
            <a:r>
              <a:rPr lang="en-US" dirty="0" err="1"/>
              <a:t>Earnesty</a:t>
            </a:r>
            <a:r>
              <a:rPr lang="en-US" dirty="0"/>
              <a:t>, MSU Extension Evaluation Specialist: </a:t>
            </a:r>
            <a:r>
              <a:rPr lang="en-US" dirty="0">
                <a:hlinkClick r:id="rId22"/>
              </a:rPr>
              <a:t>wilcoxd4@msu.edu</a:t>
            </a:r>
            <a:endParaRPr lang="en-US" dirty="0"/>
          </a:p>
          <a:p>
            <a:endParaRPr lang="en-US" dirty="0"/>
          </a:p>
        </p:txBody>
      </p:sp>
      <p:sp>
        <p:nvSpPr>
          <p:cNvPr id="86" name="TextBox 85">
            <a:extLst>
              <a:ext uri="{FF2B5EF4-FFF2-40B4-BE49-F238E27FC236}">
                <a16:creationId xmlns:a16="http://schemas.microsoft.com/office/drawing/2014/main" id="{F1FBF798-DE1B-9033-C14B-0F905C065C5D}"/>
              </a:ext>
            </a:extLst>
          </p:cNvPr>
          <p:cNvSpPr txBox="1"/>
          <p:nvPr/>
        </p:nvSpPr>
        <p:spPr>
          <a:xfrm>
            <a:off x="-9144000" y="1219200"/>
            <a:ext cx="4435844" cy="369332"/>
          </a:xfrm>
          <a:prstGeom prst="rect">
            <a:avLst/>
          </a:prstGeom>
          <a:noFill/>
        </p:spPr>
        <p:txBody>
          <a:bodyPr wrap="square" rtlCol="0">
            <a:spAutoFit/>
          </a:bodyPr>
          <a:lstStyle/>
          <a:p>
            <a:r>
              <a:rPr lang="en-US" dirty="0"/>
              <a:t>Icon Library </a:t>
            </a:r>
          </a:p>
        </p:txBody>
      </p:sp>
      <p:grpSp>
        <p:nvGrpSpPr>
          <p:cNvPr id="87" name="object 10">
            <a:extLst>
              <a:ext uri="{FF2B5EF4-FFF2-40B4-BE49-F238E27FC236}">
                <a16:creationId xmlns:a16="http://schemas.microsoft.com/office/drawing/2014/main" id="{F74A9879-EEEF-BB96-050B-8FD63C5C934F}"/>
              </a:ext>
            </a:extLst>
          </p:cNvPr>
          <p:cNvGrpSpPr/>
          <p:nvPr/>
        </p:nvGrpSpPr>
        <p:grpSpPr>
          <a:xfrm>
            <a:off x="-9124831" y="1844246"/>
            <a:ext cx="523241" cy="461644"/>
            <a:chOff x="473447" y="6207580"/>
            <a:chExt cx="523240" cy="461645"/>
          </a:xfrm>
        </p:grpSpPr>
        <p:sp>
          <p:nvSpPr>
            <p:cNvPr id="88" name="object 11">
              <a:extLst>
                <a:ext uri="{FF2B5EF4-FFF2-40B4-BE49-F238E27FC236}">
                  <a16:creationId xmlns:a16="http://schemas.microsoft.com/office/drawing/2014/main" id="{A9EF40D9-E88C-206A-F2C2-FEFFD801D28F}"/>
                </a:ext>
              </a:extLst>
            </p:cNvPr>
            <p:cNvSpPr/>
            <p:nvPr/>
          </p:nvSpPr>
          <p:spPr>
            <a:xfrm>
              <a:off x="473447" y="6301870"/>
              <a:ext cx="290830" cy="367665"/>
            </a:xfrm>
            <a:custGeom>
              <a:avLst/>
              <a:gdLst/>
              <a:ahLst/>
              <a:cxnLst/>
              <a:rect l="l" t="t" r="r" b="b"/>
              <a:pathLst>
                <a:path w="290830" h="367665">
                  <a:moveTo>
                    <a:pt x="271932" y="12"/>
                  </a:moveTo>
                  <a:lnTo>
                    <a:pt x="28397" y="0"/>
                  </a:lnTo>
                  <a:lnTo>
                    <a:pt x="0" y="29362"/>
                  </a:lnTo>
                  <a:lnTo>
                    <a:pt x="114" y="164693"/>
                  </a:lnTo>
                  <a:lnTo>
                    <a:pt x="2336" y="173037"/>
                  </a:lnTo>
                  <a:lnTo>
                    <a:pt x="8572" y="179565"/>
                  </a:lnTo>
                  <a:lnTo>
                    <a:pt x="22288" y="181419"/>
                  </a:lnTo>
                  <a:lnTo>
                    <a:pt x="29679" y="179857"/>
                  </a:lnTo>
                  <a:lnTo>
                    <a:pt x="35039" y="181101"/>
                  </a:lnTo>
                  <a:lnTo>
                    <a:pt x="34950" y="182956"/>
                  </a:lnTo>
                  <a:lnTo>
                    <a:pt x="35331" y="183870"/>
                  </a:lnTo>
                  <a:lnTo>
                    <a:pt x="52425" y="367118"/>
                  </a:lnTo>
                  <a:lnTo>
                    <a:pt x="134429" y="367093"/>
                  </a:lnTo>
                  <a:lnTo>
                    <a:pt x="135407" y="364223"/>
                  </a:lnTo>
                  <a:lnTo>
                    <a:pt x="164617" y="43281"/>
                  </a:lnTo>
                  <a:lnTo>
                    <a:pt x="276212" y="43281"/>
                  </a:lnTo>
                  <a:lnTo>
                    <a:pt x="283514" y="38442"/>
                  </a:lnTo>
                  <a:lnTo>
                    <a:pt x="285203" y="36563"/>
                  </a:lnTo>
                  <a:lnTo>
                    <a:pt x="290736" y="25480"/>
                  </a:lnTo>
                  <a:lnTo>
                    <a:pt x="289802" y="14106"/>
                  </a:lnTo>
                  <a:lnTo>
                    <a:pt x="283251" y="4823"/>
                  </a:lnTo>
                  <a:lnTo>
                    <a:pt x="271932" y="12"/>
                  </a:lnTo>
                  <a:close/>
                </a:path>
              </a:pathLst>
            </a:custGeom>
            <a:solidFill>
              <a:srgbClr val="004F38"/>
            </a:solidFill>
          </p:spPr>
          <p:txBody>
            <a:bodyPr wrap="square" lIns="0" tIns="0" rIns="0" bIns="0" rtlCol="0"/>
            <a:lstStyle/>
            <a:p>
              <a:endParaRPr/>
            </a:p>
          </p:txBody>
        </p:sp>
        <p:sp>
          <p:nvSpPr>
            <p:cNvPr id="89" name="object 12">
              <a:extLst>
                <a:ext uri="{FF2B5EF4-FFF2-40B4-BE49-F238E27FC236}">
                  <a16:creationId xmlns:a16="http://schemas.microsoft.com/office/drawing/2014/main" id="{81F78574-AC91-F535-B78A-A48ADBA42C12}"/>
                </a:ext>
              </a:extLst>
            </p:cNvPr>
            <p:cNvSpPr/>
            <p:nvPr/>
          </p:nvSpPr>
          <p:spPr>
            <a:xfrm>
              <a:off x="614705" y="6207581"/>
              <a:ext cx="381635" cy="461645"/>
            </a:xfrm>
            <a:custGeom>
              <a:avLst/>
              <a:gdLst/>
              <a:ahLst/>
              <a:cxnLst/>
              <a:rect l="l" t="t" r="r" b="b"/>
              <a:pathLst>
                <a:path w="381634" h="461645">
                  <a:moveTo>
                    <a:pt x="187921" y="399973"/>
                  </a:moveTo>
                  <a:lnTo>
                    <a:pt x="185191" y="388112"/>
                  </a:lnTo>
                  <a:lnTo>
                    <a:pt x="178003" y="377990"/>
                  </a:lnTo>
                  <a:lnTo>
                    <a:pt x="167855" y="370954"/>
                  </a:lnTo>
                  <a:lnTo>
                    <a:pt x="156273" y="368312"/>
                  </a:lnTo>
                  <a:lnTo>
                    <a:pt x="54216" y="368630"/>
                  </a:lnTo>
                  <a:lnTo>
                    <a:pt x="40703" y="371309"/>
                  </a:lnTo>
                  <a:lnTo>
                    <a:pt x="31864" y="378117"/>
                  </a:lnTo>
                  <a:lnTo>
                    <a:pt x="27038" y="387184"/>
                  </a:lnTo>
                  <a:lnTo>
                    <a:pt x="25577" y="396646"/>
                  </a:lnTo>
                  <a:lnTo>
                    <a:pt x="25577" y="461543"/>
                  </a:lnTo>
                  <a:lnTo>
                    <a:pt x="186372" y="461543"/>
                  </a:lnTo>
                  <a:lnTo>
                    <a:pt x="187921" y="459879"/>
                  </a:lnTo>
                  <a:lnTo>
                    <a:pt x="187921" y="399973"/>
                  </a:lnTo>
                  <a:close/>
                </a:path>
                <a:path w="381634" h="461645">
                  <a:moveTo>
                    <a:pt x="378079" y="393649"/>
                  </a:moveTo>
                  <a:lnTo>
                    <a:pt x="345325" y="368300"/>
                  </a:lnTo>
                  <a:lnTo>
                    <a:pt x="244373" y="368642"/>
                  </a:lnTo>
                  <a:lnTo>
                    <a:pt x="231571" y="371233"/>
                  </a:lnTo>
                  <a:lnTo>
                    <a:pt x="223050" y="377621"/>
                  </a:lnTo>
                  <a:lnTo>
                    <a:pt x="218300" y="385673"/>
                  </a:lnTo>
                  <a:lnTo>
                    <a:pt x="216839" y="393306"/>
                  </a:lnTo>
                  <a:lnTo>
                    <a:pt x="216839" y="461543"/>
                  </a:lnTo>
                  <a:lnTo>
                    <a:pt x="378079" y="461543"/>
                  </a:lnTo>
                  <a:lnTo>
                    <a:pt x="378079" y="393649"/>
                  </a:lnTo>
                  <a:close/>
                </a:path>
                <a:path w="381634" h="461645">
                  <a:moveTo>
                    <a:pt x="381419" y="21628"/>
                  </a:moveTo>
                  <a:lnTo>
                    <a:pt x="378980" y="14122"/>
                  </a:lnTo>
                  <a:lnTo>
                    <a:pt x="373926" y="7505"/>
                  </a:lnTo>
                  <a:lnTo>
                    <a:pt x="367182" y="2540"/>
                  </a:lnTo>
                  <a:lnTo>
                    <a:pt x="359727" y="0"/>
                  </a:lnTo>
                  <a:lnTo>
                    <a:pt x="0" y="0"/>
                  </a:lnTo>
                  <a:lnTo>
                    <a:pt x="1155" y="3695"/>
                  </a:lnTo>
                  <a:lnTo>
                    <a:pt x="4229" y="6413"/>
                  </a:lnTo>
                  <a:lnTo>
                    <a:pt x="8686" y="14719"/>
                  </a:lnTo>
                  <a:lnTo>
                    <a:pt x="10121" y="19773"/>
                  </a:lnTo>
                  <a:lnTo>
                    <a:pt x="12788" y="24409"/>
                  </a:lnTo>
                  <a:lnTo>
                    <a:pt x="356387" y="24409"/>
                  </a:lnTo>
                  <a:lnTo>
                    <a:pt x="358063" y="26073"/>
                  </a:lnTo>
                  <a:lnTo>
                    <a:pt x="358063" y="213575"/>
                  </a:lnTo>
                  <a:lnTo>
                    <a:pt x="42252" y="215226"/>
                  </a:lnTo>
                  <a:lnTo>
                    <a:pt x="39154" y="239877"/>
                  </a:lnTo>
                  <a:lnTo>
                    <a:pt x="54991" y="239585"/>
                  </a:lnTo>
                  <a:lnTo>
                    <a:pt x="357492" y="239623"/>
                  </a:lnTo>
                  <a:lnTo>
                    <a:pt x="365861" y="237426"/>
                  </a:lnTo>
                  <a:lnTo>
                    <a:pt x="373164" y="232803"/>
                  </a:lnTo>
                  <a:lnTo>
                    <a:pt x="378612" y="226199"/>
                  </a:lnTo>
                  <a:lnTo>
                    <a:pt x="381419" y="218008"/>
                  </a:lnTo>
                  <a:lnTo>
                    <a:pt x="381419" y="21628"/>
                  </a:lnTo>
                  <a:close/>
                </a:path>
              </a:pathLst>
            </a:custGeom>
            <a:solidFill>
              <a:srgbClr val="7BBD00"/>
            </a:solidFill>
          </p:spPr>
          <p:txBody>
            <a:bodyPr wrap="square" lIns="0" tIns="0" rIns="0" bIns="0" rtlCol="0"/>
            <a:lstStyle/>
            <a:p>
              <a:endParaRPr/>
            </a:p>
          </p:txBody>
        </p:sp>
        <p:pic>
          <p:nvPicPr>
            <p:cNvPr id="90" name="object 13">
              <a:extLst>
                <a:ext uri="{FF2B5EF4-FFF2-40B4-BE49-F238E27FC236}">
                  <a16:creationId xmlns:a16="http://schemas.microsoft.com/office/drawing/2014/main" id="{1B74067B-AD93-1B7D-0976-D918033D6694}"/>
                </a:ext>
              </a:extLst>
            </p:cNvPr>
            <p:cNvPicPr/>
            <p:nvPr/>
          </p:nvPicPr>
          <p:blipFill>
            <a:blip r:embed="rId23" cstate="print"/>
            <a:stretch>
              <a:fillRect/>
            </a:stretch>
          </p:blipFill>
          <p:spPr>
            <a:xfrm>
              <a:off x="527379" y="6207894"/>
              <a:ext cx="79014" cy="80556"/>
            </a:xfrm>
            <a:prstGeom prst="rect">
              <a:avLst/>
            </a:prstGeom>
          </p:spPr>
        </p:pic>
        <p:sp>
          <p:nvSpPr>
            <p:cNvPr id="91" name="object 14">
              <a:extLst>
                <a:ext uri="{FF2B5EF4-FFF2-40B4-BE49-F238E27FC236}">
                  <a16:creationId xmlns:a16="http://schemas.microsoft.com/office/drawing/2014/main" id="{3BE44A50-A911-5A77-83DF-179F8AB5CE1D}"/>
                </a:ext>
              </a:extLst>
            </p:cNvPr>
            <p:cNvSpPr/>
            <p:nvPr/>
          </p:nvSpPr>
          <p:spPr>
            <a:xfrm>
              <a:off x="681621" y="6479882"/>
              <a:ext cx="270510" cy="80010"/>
            </a:xfrm>
            <a:custGeom>
              <a:avLst/>
              <a:gdLst/>
              <a:ahLst/>
              <a:cxnLst/>
              <a:rect l="l" t="t" r="r" b="b"/>
              <a:pathLst>
                <a:path w="270509" h="80009">
                  <a:moveTo>
                    <a:pt x="79311" y="34696"/>
                  </a:moveTo>
                  <a:lnTo>
                    <a:pt x="64414" y="9817"/>
                  </a:lnTo>
                  <a:lnTo>
                    <a:pt x="37058" y="0"/>
                  </a:lnTo>
                  <a:lnTo>
                    <a:pt x="9194" y="14389"/>
                  </a:lnTo>
                  <a:lnTo>
                    <a:pt x="0" y="45110"/>
                  </a:lnTo>
                  <a:lnTo>
                    <a:pt x="14732" y="69977"/>
                  </a:lnTo>
                  <a:lnTo>
                    <a:pt x="41846" y="79832"/>
                  </a:lnTo>
                  <a:lnTo>
                    <a:pt x="69837" y="65506"/>
                  </a:lnTo>
                  <a:lnTo>
                    <a:pt x="79311" y="34696"/>
                  </a:lnTo>
                  <a:close/>
                </a:path>
                <a:path w="270509" h="80009">
                  <a:moveTo>
                    <a:pt x="270179" y="43764"/>
                  </a:moveTo>
                  <a:lnTo>
                    <a:pt x="259359" y="13487"/>
                  </a:lnTo>
                  <a:lnTo>
                    <a:pt x="230530" y="63"/>
                  </a:lnTo>
                  <a:lnTo>
                    <a:pt x="204127" y="10807"/>
                  </a:lnTo>
                  <a:lnTo>
                    <a:pt x="190627" y="36042"/>
                  </a:lnTo>
                  <a:lnTo>
                    <a:pt x="200507" y="66103"/>
                  </a:lnTo>
                  <a:lnTo>
                    <a:pt x="228917" y="79857"/>
                  </a:lnTo>
                  <a:lnTo>
                    <a:pt x="256082" y="69151"/>
                  </a:lnTo>
                  <a:lnTo>
                    <a:pt x="270179" y="43764"/>
                  </a:lnTo>
                  <a:close/>
                </a:path>
              </a:pathLst>
            </a:custGeom>
            <a:solidFill>
              <a:srgbClr val="7BBD00"/>
            </a:solidFill>
          </p:spPr>
          <p:txBody>
            <a:bodyPr wrap="square" lIns="0" tIns="0" rIns="0" bIns="0" rtlCol="0"/>
            <a:lstStyle/>
            <a:p>
              <a:endParaRPr/>
            </a:p>
          </p:txBody>
        </p:sp>
        <p:sp>
          <p:nvSpPr>
            <p:cNvPr id="92" name="object 15">
              <a:extLst>
                <a:ext uri="{FF2B5EF4-FFF2-40B4-BE49-F238E27FC236}">
                  <a16:creationId xmlns:a16="http://schemas.microsoft.com/office/drawing/2014/main" id="{6E39AE24-A8A1-FC86-382C-1229FD1A2B24}"/>
                </a:ext>
              </a:extLst>
            </p:cNvPr>
            <p:cNvSpPr/>
            <p:nvPr/>
          </p:nvSpPr>
          <p:spPr>
            <a:xfrm>
              <a:off x="806208" y="6254533"/>
              <a:ext cx="128270" cy="140970"/>
            </a:xfrm>
            <a:custGeom>
              <a:avLst/>
              <a:gdLst/>
              <a:ahLst/>
              <a:cxnLst/>
              <a:rect l="l" t="t" r="r" b="b"/>
              <a:pathLst>
                <a:path w="128269" h="140970">
                  <a:moveTo>
                    <a:pt x="24968" y="108623"/>
                  </a:moveTo>
                  <a:lnTo>
                    <a:pt x="24765" y="94094"/>
                  </a:lnTo>
                  <a:lnTo>
                    <a:pt x="24244" y="84493"/>
                  </a:lnTo>
                  <a:lnTo>
                    <a:pt x="23444" y="77800"/>
                  </a:lnTo>
                  <a:lnTo>
                    <a:pt x="17551" y="71755"/>
                  </a:lnTo>
                  <a:lnTo>
                    <a:pt x="10604" y="73075"/>
                  </a:lnTo>
                  <a:lnTo>
                    <a:pt x="6578" y="73837"/>
                  </a:lnTo>
                  <a:lnTo>
                    <a:pt x="1600" y="78117"/>
                  </a:lnTo>
                  <a:lnTo>
                    <a:pt x="939" y="82359"/>
                  </a:lnTo>
                  <a:lnTo>
                    <a:pt x="203" y="92138"/>
                  </a:lnTo>
                  <a:lnTo>
                    <a:pt x="0" y="106057"/>
                  </a:lnTo>
                  <a:lnTo>
                    <a:pt x="228" y="120053"/>
                  </a:lnTo>
                  <a:lnTo>
                    <a:pt x="850" y="130035"/>
                  </a:lnTo>
                  <a:lnTo>
                    <a:pt x="4762" y="137655"/>
                  </a:lnTo>
                  <a:lnTo>
                    <a:pt x="12014" y="140449"/>
                  </a:lnTo>
                  <a:lnTo>
                    <a:pt x="19469" y="138531"/>
                  </a:lnTo>
                  <a:lnTo>
                    <a:pt x="23990" y="131991"/>
                  </a:lnTo>
                  <a:lnTo>
                    <a:pt x="24739" y="122974"/>
                  </a:lnTo>
                  <a:lnTo>
                    <a:pt x="24968" y="108623"/>
                  </a:lnTo>
                  <a:close/>
                </a:path>
                <a:path w="128269" h="140970">
                  <a:moveTo>
                    <a:pt x="77457" y="109639"/>
                  </a:moveTo>
                  <a:lnTo>
                    <a:pt x="75946" y="68567"/>
                  </a:lnTo>
                  <a:lnTo>
                    <a:pt x="76504" y="48996"/>
                  </a:lnTo>
                  <a:lnTo>
                    <a:pt x="75412" y="41351"/>
                  </a:lnTo>
                  <a:lnTo>
                    <a:pt x="69748" y="36093"/>
                  </a:lnTo>
                  <a:lnTo>
                    <a:pt x="61747" y="37604"/>
                  </a:lnTo>
                  <a:lnTo>
                    <a:pt x="57607" y="38392"/>
                  </a:lnTo>
                  <a:lnTo>
                    <a:pt x="53517" y="42430"/>
                  </a:lnTo>
                  <a:lnTo>
                    <a:pt x="53086" y="46748"/>
                  </a:lnTo>
                  <a:lnTo>
                    <a:pt x="53670" y="67513"/>
                  </a:lnTo>
                  <a:lnTo>
                    <a:pt x="52158" y="110731"/>
                  </a:lnTo>
                  <a:lnTo>
                    <a:pt x="53111" y="131140"/>
                  </a:lnTo>
                  <a:lnTo>
                    <a:pt x="57048" y="138239"/>
                  </a:lnTo>
                  <a:lnTo>
                    <a:pt x="64465" y="140652"/>
                  </a:lnTo>
                  <a:lnTo>
                    <a:pt x="72021" y="137731"/>
                  </a:lnTo>
                  <a:lnTo>
                    <a:pt x="76390" y="128803"/>
                  </a:lnTo>
                  <a:lnTo>
                    <a:pt x="77457" y="109639"/>
                  </a:lnTo>
                  <a:close/>
                </a:path>
                <a:path w="128269" h="140970">
                  <a:moveTo>
                    <a:pt x="127685" y="131165"/>
                  </a:moveTo>
                  <a:lnTo>
                    <a:pt x="127660" y="11264"/>
                  </a:lnTo>
                  <a:lnTo>
                    <a:pt x="127038" y="3543"/>
                  </a:lnTo>
                  <a:lnTo>
                    <a:pt x="118757" y="0"/>
                  </a:lnTo>
                  <a:lnTo>
                    <a:pt x="111734" y="2095"/>
                  </a:lnTo>
                  <a:lnTo>
                    <a:pt x="107810" y="3263"/>
                  </a:lnTo>
                  <a:lnTo>
                    <a:pt x="104724" y="9613"/>
                  </a:lnTo>
                  <a:lnTo>
                    <a:pt x="104279" y="13512"/>
                  </a:lnTo>
                  <a:lnTo>
                    <a:pt x="102984" y="41478"/>
                  </a:lnTo>
                  <a:lnTo>
                    <a:pt x="104990" y="100520"/>
                  </a:lnTo>
                  <a:lnTo>
                    <a:pt x="104254" y="128917"/>
                  </a:lnTo>
                  <a:lnTo>
                    <a:pt x="108140" y="137312"/>
                  </a:lnTo>
                  <a:lnTo>
                    <a:pt x="115252" y="140652"/>
                  </a:lnTo>
                  <a:lnTo>
                    <a:pt x="122720" y="138696"/>
                  </a:lnTo>
                  <a:lnTo>
                    <a:pt x="127685" y="131165"/>
                  </a:lnTo>
                  <a:close/>
                </a:path>
              </a:pathLst>
            </a:custGeom>
            <a:solidFill>
              <a:srgbClr val="004F38"/>
            </a:solidFill>
          </p:spPr>
          <p:txBody>
            <a:bodyPr wrap="square" lIns="0" tIns="0" rIns="0" bIns="0" rtlCol="0"/>
            <a:lstStyle/>
            <a:p>
              <a:endParaRPr/>
            </a:p>
          </p:txBody>
        </p:sp>
      </p:grpSp>
      <p:grpSp>
        <p:nvGrpSpPr>
          <p:cNvPr id="93" name="object 16">
            <a:extLst>
              <a:ext uri="{FF2B5EF4-FFF2-40B4-BE49-F238E27FC236}">
                <a16:creationId xmlns:a16="http://schemas.microsoft.com/office/drawing/2014/main" id="{C3DBB1A6-94C7-BDDA-B7A5-4C7F330EE08B}"/>
              </a:ext>
            </a:extLst>
          </p:cNvPr>
          <p:cNvGrpSpPr/>
          <p:nvPr/>
        </p:nvGrpSpPr>
        <p:grpSpPr>
          <a:xfrm>
            <a:off x="-8317484" y="1812164"/>
            <a:ext cx="487045" cy="537845"/>
            <a:chOff x="490214" y="6981045"/>
            <a:chExt cx="487045" cy="537845"/>
          </a:xfrm>
          <a:solidFill>
            <a:schemeClr val="bg1"/>
          </a:solidFill>
        </p:grpSpPr>
        <p:pic>
          <p:nvPicPr>
            <p:cNvPr id="94" name="object 17">
              <a:extLst>
                <a:ext uri="{FF2B5EF4-FFF2-40B4-BE49-F238E27FC236}">
                  <a16:creationId xmlns:a16="http://schemas.microsoft.com/office/drawing/2014/main" id="{071660E7-5F52-0988-5F4E-B839203FB48D}"/>
                </a:ext>
              </a:extLst>
            </p:cNvPr>
            <p:cNvPicPr/>
            <p:nvPr/>
          </p:nvPicPr>
          <p:blipFill>
            <a:blip r:embed="rId24" cstate="print">
              <a:duotone>
                <a:prstClr val="black"/>
                <a:srgbClr val="000000">
                  <a:tint val="45000"/>
                  <a:satMod val="400000"/>
                </a:srgbClr>
              </a:duotone>
            </a:blip>
            <a:stretch>
              <a:fillRect/>
            </a:stretch>
          </p:blipFill>
          <p:spPr>
            <a:xfrm>
              <a:off x="490214" y="7145301"/>
              <a:ext cx="486586" cy="373520"/>
            </a:xfrm>
            <a:prstGeom prst="rect">
              <a:avLst/>
            </a:prstGeom>
            <a:solidFill>
              <a:schemeClr val="bg1"/>
            </a:solidFill>
          </p:spPr>
        </p:pic>
        <p:pic>
          <p:nvPicPr>
            <p:cNvPr id="95" name="object 18">
              <a:extLst>
                <a:ext uri="{FF2B5EF4-FFF2-40B4-BE49-F238E27FC236}">
                  <a16:creationId xmlns:a16="http://schemas.microsoft.com/office/drawing/2014/main" id="{A76B383B-D4EF-5FCD-063E-0417730022E9}"/>
                </a:ext>
              </a:extLst>
            </p:cNvPr>
            <p:cNvPicPr/>
            <p:nvPr/>
          </p:nvPicPr>
          <p:blipFill>
            <a:blip r:embed="rId25" cstate="print"/>
            <a:stretch>
              <a:fillRect/>
            </a:stretch>
          </p:blipFill>
          <p:spPr>
            <a:xfrm>
              <a:off x="799421" y="6981045"/>
              <a:ext cx="123014" cy="131286"/>
            </a:xfrm>
            <a:prstGeom prst="rect">
              <a:avLst/>
            </a:prstGeom>
            <a:grpFill/>
          </p:spPr>
        </p:pic>
        <p:pic>
          <p:nvPicPr>
            <p:cNvPr id="96" name="object 19">
              <a:extLst>
                <a:ext uri="{FF2B5EF4-FFF2-40B4-BE49-F238E27FC236}">
                  <a16:creationId xmlns:a16="http://schemas.microsoft.com/office/drawing/2014/main" id="{A7CA47DD-7B57-58E0-3C5F-F49C909B1714}"/>
                </a:ext>
              </a:extLst>
            </p:cNvPr>
            <p:cNvPicPr/>
            <p:nvPr/>
          </p:nvPicPr>
          <p:blipFill>
            <a:blip r:embed="rId26" cstate="print"/>
            <a:stretch>
              <a:fillRect/>
            </a:stretch>
          </p:blipFill>
          <p:spPr>
            <a:xfrm>
              <a:off x="651862" y="7005765"/>
              <a:ext cx="92722" cy="101092"/>
            </a:xfrm>
            <a:prstGeom prst="rect">
              <a:avLst/>
            </a:prstGeom>
            <a:grpFill/>
          </p:spPr>
        </p:pic>
        <p:pic>
          <p:nvPicPr>
            <p:cNvPr id="97" name="object 20">
              <a:extLst>
                <a:ext uri="{FF2B5EF4-FFF2-40B4-BE49-F238E27FC236}">
                  <a16:creationId xmlns:a16="http://schemas.microsoft.com/office/drawing/2014/main" id="{CE96D4E3-AAD2-CEA5-1036-59DE69AC7B45}"/>
                </a:ext>
              </a:extLst>
            </p:cNvPr>
            <p:cNvPicPr/>
            <p:nvPr/>
          </p:nvPicPr>
          <p:blipFill>
            <a:blip r:embed="rId27" cstate="print"/>
            <a:stretch>
              <a:fillRect/>
            </a:stretch>
          </p:blipFill>
          <p:spPr>
            <a:xfrm>
              <a:off x="530662" y="7019483"/>
              <a:ext cx="77814" cy="84416"/>
            </a:xfrm>
            <a:prstGeom prst="rect">
              <a:avLst/>
            </a:prstGeom>
            <a:grpFill/>
          </p:spPr>
        </p:pic>
      </p:grpSp>
      <p:sp>
        <p:nvSpPr>
          <p:cNvPr id="98" name="object 62" descr="4-H clover logo&#10;">
            <a:extLst>
              <a:ext uri="{FF2B5EF4-FFF2-40B4-BE49-F238E27FC236}">
                <a16:creationId xmlns:a16="http://schemas.microsoft.com/office/drawing/2014/main" id="{9DF79A6B-17C3-6807-ABA7-9914AE7B5D37}"/>
              </a:ext>
            </a:extLst>
          </p:cNvPr>
          <p:cNvSpPr/>
          <p:nvPr/>
        </p:nvSpPr>
        <p:spPr>
          <a:xfrm>
            <a:off x="-7589020" y="1832366"/>
            <a:ext cx="497205" cy="513081"/>
          </a:xfrm>
          <a:custGeom>
            <a:avLst/>
            <a:gdLst/>
            <a:ahLst/>
            <a:cxnLst/>
            <a:rect l="l" t="t" r="r" b="b"/>
            <a:pathLst>
              <a:path w="497205" h="513079">
                <a:moveTo>
                  <a:pt x="372567" y="317107"/>
                </a:moveTo>
                <a:lnTo>
                  <a:pt x="231434" y="317107"/>
                </a:lnTo>
                <a:lnTo>
                  <a:pt x="236451" y="319443"/>
                </a:lnTo>
                <a:lnTo>
                  <a:pt x="237303" y="327341"/>
                </a:lnTo>
                <a:lnTo>
                  <a:pt x="237663" y="330975"/>
                </a:lnTo>
                <a:lnTo>
                  <a:pt x="236285" y="339039"/>
                </a:lnTo>
                <a:lnTo>
                  <a:pt x="236162" y="343129"/>
                </a:lnTo>
                <a:lnTo>
                  <a:pt x="236095" y="345364"/>
                </a:lnTo>
                <a:lnTo>
                  <a:pt x="235979" y="354894"/>
                </a:lnTo>
                <a:lnTo>
                  <a:pt x="235857" y="364935"/>
                </a:lnTo>
                <a:lnTo>
                  <a:pt x="235769" y="374714"/>
                </a:lnTo>
                <a:lnTo>
                  <a:pt x="236670" y="400749"/>
                </a:lnTo>
                <a:lnTo>
                  <a:pt x="236746" y="402936"/>
                </a:lnTo>
                <a:lnTo>
                  <a:pt x="244883" y="459842"/>
                </a:lnTo>
                <a:lnTo>
                  <a:pt x="258424" y="500220"/>
                </a:lnTo>
                <a:lnTo>
                  <a:pt x="264746" y="512915"/>
                </a:lnTo>
                <a:lnTo>
                  <a:pt x="309869" y="512445"/>
                </a:lnTo>
                <a:lnTo>
                  <a:pt x="293801" y="484878"/>
                </a:lnTo>
                <a:lnTo>
                  <a:pt x="281126" y="455573"/>
                </a:lnTo>
                <a:lnTo>
                  <a:pt x="264594" y="393815"/>
                </a:lnTo>
                <a:lnTo>
                  <a:pt x="260051" y="357747"/>
                </a:lnTo>
                <a:lnTo>
                  <a:pt x="259941" y="356527"/>
                </a:lnTo>
                <a:lnTo>
                  <a:pt x="259818" y="354894"/>
                </a:lnTo>
                <a:lnTo>
                  <a:pt x="259285" y="346659"/>
                </a:lnTo>
                <a:lnTo>
                  <a:pt x="258711" y="336652"/>
                </a:lnTo>
                <a:lnTo>
                  <a:pt x="258734" y="333934"/>
                </a:lnTo>
                <a:lnTo>
                  <a:pt x="259081" y="327341"/>
                </a:lnTo>
                <a:lnTo>
                  <a:pt x="266499" y="318211"/>
                </a:lnTo>
                <a:lnTo>
                  <a:pt x="373975" y="318211"/>
                </a:lnTo>
                <a:lnTo>
                  <a:pt x="372567" y="317107"/>
                </a:lnTo>
                <a:close/>
              </a:path>
              <a:path w="497205" h="513079">
                <a:moveTo>
                  <a:pt x="128001" y="250533"/>
                </a:moveTo>
                <a:lnTo>
                  <a:pt x="107710" y="250533"/>
                </a:lnTo>
                <a:lnTo>
                  <a:pt x="82122" y="250705"/>
                </a:lnTo>
                <a:lnTo>
                  <a:pt x="45060" y="260577"/>
                </a:lnTo>
                <a:lnTo>
                  <a:pt x="13858" y="288620"/>
                </a:lnTo>
                <a:lnTo>
                  <a:pt x="88" y="330975"/>
                </a:lnTo>
                <a:lnTo>
                  <a:pt x="0" y="331813"/>
                </a:lnTo>
                <a:lnTo>
                  <a:pt x="2966" y="352514"/>
                </a:lnTo>
                <a:lnTo>
                  <a:pt x="3217" y="354000"/>
                </a:lnTo>
                <a:lnTo>
                  <a:pt x="13413" y="374714"/>
                </a:lnTo>
                <a:lnTo>
                  <a:pt x="18658" y="382143"/>
                </a:lnTo>
                <a:lnTo>
                  <a:pt x="25783" y="385242"/>
                </a:lnTo>
                <a:lnTo>
                  <a:pt x="32616" y="391046"/>
                </a:lnTo>
                <a:lnTo>
                  <a:pt x="46667" y="404767"/>
                </a:lnTo>
                <a:lnTo>
                  <a:pt x="59254" y="419864"/>
                </a:lnTo>
                <a:lnTo>
                  <a:pt x="71174" y="435553"/>
                </a:lnTo>
                <a:lnTo>
                  <a:pt x="83225" y="451053"/>
                </a:lnTo>
                <a:lnTo>
                  <a:pt x="119103" y="477685"/>
                </a:lnTo>
                <a:lnTo>
                  <a:pt x="132683" y="479259"/>
                </a:lnTo>
                <a:lnTo>
                  <a:pt x="144763" y="477512"/>
                </a:lnTo>
                <a:lnTo>
                  <a:pt x="190183" y="442902"/>
                </a:lnTo>
                <a:lnTo>
                  <a:pt x="207832" y="408534"/>
                </a:lnTo>
                <a:lnTo>
                  <a:pt x="111381" y="408534"/>
                </a:lnTo>
                <a:lnTo>
                  <a:pt x="98960" y="395745"/>
                </a:lnTo>
                <a:lnTo>
                  <a:pt x="125287" y="371234"/>
                </a:lnTo>
                <a:lnTo>
                  <a:pt x="125630" y="370751"/>
                </a:lnTo>
                <a:lnTo>
                  <a:pt x="125503" y="370396"/>
                </a:lnTo>
                <a:lnTo>
                  <a:pt x="125148" y="369621"/>
                </a:lnTo>
                <a:lnTo>
                  <a:pt x="123451" y="367792"/>
                </a:lnTo>
                <a:lnTo>
                  <a:pt x="73344" y="367792"/>
                </a:lnTo>
                <a:lnTo>
                  <a:pt x="61927" y="356527"/>
                </a:lnTo>
                <a:lnTo>
                  <a:pt x="62042" y="355862"/>
                </a:lnTo>
                <a:lnTo>
                  <a:pt x="62130" y="355346"/>
                </a:lnTo>
                <a:lnTo>
                  <a:pt x="128920" y="293929"/>
                </a:lnTo>
                <a:lnTo>
                  <a:pt x="360020" y="293929"/>
                </a:lnTo>
                <a:lnTo>
                  <a:pt x="364555" y="288074"/>
                </a:lnTo>
                <a:lnTo>
                  <a:pt x="491401" y="288074"/>
                </a:lnTo>
                <a:lnTo>
                  <a:pt x="490909" y="285342"/>
                </a:lnTo>
                <a:lnTo>
                  <a:pt x="470891" y="259790"/>
                </a:lnTo>
                <a:lnTo>
                  <a:pt x="451737" y="251194"/>
                </a:lnTo>
                <a:lnTo>
                  <a:pt x="163959" y="251194"/>
                </a:lnTo>
                <a:lnTo>
                  <a:pt x="128001" y="250533"/>
                </a:lnTo>
                <a:close/>
              </a:path>
              <a:path w="497205" h="513079">
                <a:moveTo>
                  <a:pt x="373975" y="318211"/>
                </a:moveTo>
                <a:lnTo>
                  <a:pt x="266499" y="318211"/>
                </a:lnTo>
                <a:lnTo>
                  <a:pt x="270144" y="319685"/>
                </a:lnTo>
                <a:lnTo>
                  <a:pt x="272201" y="322339"/>
                </a:lnTo>
                <a:lnTo>
                  <a:pt x="277972" y="357747"/>
                </a:lnTo>
                <a:lnTo>
                  <a:pt x="278028" y="358089"/>
                </a:lnTo>
                <a:lnTo>
                  <a:pt x="278139" y="358771"/>
                </a:lnTo>
                <a:lnTo>
                  <a:pt x="287827" y="394485"/>
                </a:lnTo>
                <a:lnTo>
                  <a:pt x="303675" y="427259"/>
                </a:lnTo>
                <a:lnTo>
                  <a:pt x="328094" y="454876"/>
                </a:lnTo>
                <a:lnTo>
                  <a:pt x="355889" y="469137"/>
                </a:lnTo>
                <a:lnTo>
                  <a:pt x="383886" y="469137"/>
                </a:lnTo>
                <a:lnTo>
                  <a:pt x="409538" y="456703"/>
                </a:lnTo>
                <a:lnTo>
                  <a:pt x="429859" y="433439"/>
                </a:lnTo>
                <a:lnTo>
                  <a:pt x="433097" y="427978"/>
                </a:lnTo>
                <a:lnTo>
                  <a:pt x="434278" y="423406"/>
                </a:lnTo>
                <a:lnTo>
                  <a:pt x="436755" y="417856"/>
                </a:lnTo>
                <a:lnTo>
                  <a:pt x="447549" y="401384"/>
                </a:lnTo>
                <a:lnTo>
                  <a:pt x="391035" y="401384"/>
                </a:lnTo>
                <a:lnTo>
                  <a:pt x="318950" y="344488"/>
                </a:lnTo>
                <a:lnTo>
                  <a:pt x="329656" y="330975"/>
                </a:lnTo>
                <a:lnTo>
                  <a:pt x="376858" y="330975"/>
                </a:lnTo>
                <a:lnTo>
                  <a:pt x="381726" y="325158"/>
                </a:lnTo>
                <a:lnTo>
                  <a:pt x="380240" y="323126"/>
                </a:lnTo>
                <a:lnTo>
                  <a:pt x="373975" y="318211"/>
                </a:lnTo>
                <a:close/>
              </a:path>
              <a:path w="497205" h="513079">
                <a:moveTo>
                  <a:pt x="223838" y="333934"/>
                </a:moveTo>
                <a:lnTo>
                  <a:pt x="166664" y="333934"/>
                </a:lnTo>
                <a:lnTo>
                  <a:pt x="178488" y="346659"/>
                </a:lnTo>
                <a:lnTo>
                  <a:pt x="111381" y="408534"/>
                </a:lnTo>
                <a:lnTo>
                  <a:pt x="207832" y="408534"/>
                </a:lnTo>
                <a:lnTo>
                  <a:pt x="215702" y="384158"/>
                </a:lnTo>
                <a:lnTo>
                  <a:pt x="221629" y="352717"/>
                </a:lnTo>
                <a:lnTo>
                  <a:pt x="221668" y="352514"/>
                </a:lnTo>
                <a:lnTo>
                  <a:pt x="222423" y="345364"/>
                </a:lnTo>
                <a:lnTo>
                  <a:pt x="223372" y="336652"/>
                </a:lnTo>
                <a:lnTo>
                  <a:pt x="223433" y="336088"/>
                </a:lnTo>
                <a:lnTo>
                  <a:pt x="223838" y="333934"/>
                </a:lnTo>
                <a:close/>
              </a:path>
              <a:path w="497205" h="513079">
                <a:moveTo>
                  <a:pt x="396953" y="336652"/>
                </a:moveTo>
                <a:lnTo>
                  <a:pt x="373725" y="364935"/>
                </a:lnTo>
                <a:lnTo>
                  <a:pt x="401500" y="387655"/>
                </a:lnTo>
                <a:lnTo>
                  <a:pt x="398769" y="392799"/>
                </a:lnTo>
                <a:lnTo>
                  <a:pt x="394604" y="396863"/>
                </a:lnTo>
                <a:lnTo>
                  <a:pt x="391035" y="401384"/>
                </a:lnTo>
                <a:lnTo>
                  <a:pt x="447549" y="401384"/>
                </a:lnTo>
                <a:lnTo>
                  <a:pt x="447965" y="400749"/>
                </a:lnTo>
                <a:lnTo>
                  <a:pt x="476971" y="370964"/>
                </a:lnTo>
                <a:lnTo>
                  <a:pt x="485370" y="358089"/>
                </a:lnTo>
                <a:lnTo>
                  <a:pt x="425223" y="358089"/>
                </a:lnTo>
                <a:lnTo>
                  <a:pt x="396953" y="336652"/>
                </a:lnTo>
                <a:close/>
              </a:path>
              <a:path w="497205" h="513079">
                <a:moveTo>
                  <a:pt x="101386" y="344272"/>
                </a:moveTo>
                <a:lnTo>
                  <a:pt x="74386" y="367614"/>
                </a:lnTo>
                <a:lnTo>
                  <a:pt x="73344" y="367792"/>
                </a:lnTo>
                <a:lnTo>
                  <a:pt x="123451" y="367792"/>
                </a:lnTo>
                <a:lnTo>
                  <a:pt x="116274" y="360104"/>
                </a:lnTo>
                <a:lnTo>
                  <a:pt x="111238" y="354894"/>
                </a:lnTo>
                <a:lnTo>
                  <a:pt x="106236" y="349653"/>
                </a:lnTo>
                <a:lnTo>
                  <a:pt x="101386" y="344272"/>
                </a:lnTo>
                <a:close/>
              </a:path>
              <a:path w="497205" h="513079">
                <a:moveTo>
                  <a:pt x="491401" y="288074"/>
                </a:moveTo>
                <a:lnTo>
                  <a:pt x="364555" y="288074"/>
                </a:lnTo>
                <a:lnTo>
                  <a:pt x="436691" y="344272"/>
                </a:lnTo>
                <a:lnTo>
                  <a:pt x="425223" y="358089"/>
                </a:lnTo>
                <a:lnTo>
                  <a:pt x="485370" y="358089"/>
                </a:lnTo>
                <a:lnTo>
                  <a:pt x="488038" y="354000"/>
                </a:lnTo>
                <a:lnTo>
                  <a:pt x="496687" y="318211"/>
                </a:lnTo>
                <a:lnTo>
                  <a:pt x="496767" y="317883"/>
                </a:lnTo>
                <a:lnTo>
                  <a:pt x="491499" y="288620"/>
                </a:lnTo>
                <a:lnTo>
                  <a:pt x="491401" y="288074"/>
                </a:lnTo>
                <a:close/>
              </a:path>
              <a:path w="497205" h="513079">
                <a:moveTo>
                  <a:pt x="360020" y="293929"/>
                </a:moveTo>
                <a:lnTo>
                  <a:pt x="128920" y="293929"/>
                </a:lnTo>
                <a:lnTo>
                  <a:pt x="140807" y="305334"/>
                </a:lnTo>
                <a:lnTo>
                  <a:pt x="141175" y="306616"/>
                </a:lnTo>
                <a:lnTo>
                  <a:pt x="115216" y="331813"/>
                </a:lnTo>
                <a:lnTo>
                  <a:pt x="139651" y="357747"/>
                </a:lnTo>
                <a:lnTo>
                  <a:pt x="166664" y="333934"/>
                </a:lnTo>
                <a:lnTo>
                  <a:pt x="223838" y="333934"/>
                </a:lnTo>
                <a:lnTo>
                  <a:pt x="225079" y="327341"/>
                </a:lnTo>
                <a:lnTo>
                  <a:pt x="227789" y="321310"/>
                </a:lnTo>
                <a:lnTo>
                  <a:pt x="231434" y="317107"/>
                </a:lnTo>
                <a:lnTo>
                  <a:pt x="372567" y="317107"/>
                </a:lnTo>
                <a:lnTo>
                  <a:pt x="353595" y="302222"/>
                </a:lnTo>
                <a:lnTo>
                  <a:pt x="360020" y="293929"/>
                </a:lnTo>
                <a:close/>
              </a:path>
              <a:path w="497205" h="513079">
                <a:moveTo>
                  <a:pt x="376858" y="330975"/>
                </a:moveTo>
                <a:lnTo>
                  <a:pt x="330892" y="330975"/>
                </a:lnTo>
                <a:lnTo>
                  <a:pt x="358663" y="352717"/>
                </a:lnTo>
                <a:lnTo>
                  <a:pt x="376858" y="330975"/>
                </a:lnTo>
                <a:close/>
              </a:path>
              <a:path w="497205" h="513079">
                <a:moveTo>
                  <a:pt x="303200" y="234709"/>
                </a:moveTo>
                <a:lnTo>
                  <a:pt x="169509" y="234709"/>
                </a:lnTo>
                <a:lnTo>
                  <a:pt x="179897" y="235801"/>
                </a:lnTo>
                <a:lnTo>
                  <a:pt x="185809" y="237903"/>
                </a:lnTo>
                <a:lnTo>
                  <a:pt x="185670" y="237903"/>
                </a:lnTo>
                <a:lnTo>
                  <a:pt x="189626" y="242685"/>
                </a:lnTo>
                <a:lnTo>
                  <a:pt x="187531" y="247699"/>
                </a:lnTo>
                <a:lnTo>
                  <a:pt x="187412" y="247982"/>
                </a:lnTo>
                <a:lnTo>
                  <a:pt x="187336" y="248165"/>
                </a:lnTo>
                <a:lnTo>
                  <a:pt x="187238" y="248400"/>
                </a:lnTo>
                <a:lnTo>
                  <a:pt x="179516" y="250533"/>
                </a:lnTo>
                <a:lnTo>
                  <a:pt x="163959" y="251194"/>
                </a:lnTo>
                <a:lnTo>
                  <a:pt x="451737" y="251194"/>
                </a:lnTo>
                <a:lnTo>
                  <a:pt x="444988" y="248165"/>
                </a:lnTo>
                <a:lnTo>
                  <a:pt x="319616" y="248165"/>
                </a:lnTo>
                <a:lnTo>
                  <a:pt x="311731" y="247699"/>
                </a:lnTo>
                <a:lnTo>
                  <a:pt x="305653" y="246164"/>
                </a:lnTo>
                <a:lnTo>
                  <a:pt x="302846" y="244831"/>
                </a:lnTo>
                <a:lnTo>
                  <a:pt x="301716" y="243967"/>
                </a:lnTo>
                <a:lnTo>
                  <a:pt x="303025" y="235801"/>
                </a:lnTo>
                <a:lnTo>
                  <a:pt x="303094" y="235369"/>
                </a:lnTo>
                <a:lnTo>
                  <a:pt x="303200" y="234709"/>
                </a:lnTo>
                <a:close/>
              </a:path>
              <a:path w="497205" h="513079">
                <a:moveTo>
                  <a:pt x="411165" y="241532"/>
                </a:moveTo>
                <a:lnTo>
                  <a:pt x="385634" y="242321"/>
                </a:lnTo>
                <a:lnTo>
                  <a:pt x="333126" y="247699"/>
                </a:lnTo>
                <a:lnTo>
                  <a:pt x="332336" y="247699"/>
                </a:lnTo>
                <a:lnTo>
                  <a:pt x="327702" y="247982"/>
                </a:lnTo>
                <a:lnTo>
                  <a:pt x="319616" y="248165"/>
                </a:lnTo>
                <a:lnTo>
                  <a:pt x="444988" y="248165"/>
                </a:lnTo>
                <a:lnTo>
                  <a:pt x="437136" y="244640"/>
                </a:lnTo>
                <a:lnTo>
                  <a:pt x="411165" y="241532"/>
                </a:lnTo>
                <a:close/>
              </a:path>
              <a:path w="497205" h="513079">
                <a:moveTo>
                  <a:pt x="146992" y="9148"/>
                </a:moveTo>
                <a:lnTo>
                  <a:pt x="109627" y="18008"/>
                </a:lnTo>
                <a:lnTo>
                  <a:pt x="81799" y="45597"/>
                </a:lnTo>
                <a:lnTo>
                  <a:pt x="70093" y="61989"/>
                </a:lnTo>
                <a:lnTo>
                  <a:pt x="52921" y="80107"/>
                </a:lnTo>
                <a:lnTo>
                  <a:pt x="34401" y="95403"/>
                </a:lnTo>
                <a:lnTo>
                  <a:pt x="18085" y="112527"/>
                </a:lnTo>
                <a:lnTo>
                  <a:pt x="7520" y="136132"/>
                </a:lnTo>
                <a:lnTo>
                  <a:pt x="8287" y="164211"/>
                </a:lnTo>
                <a:lnTo>
                  <a:pt x="8379" y="167577"/>
                </a:lnTo>
                <a:lnTo>
                  <a:pt x="8431" y="169494"/>
                </a:lnTo>
                <a:lnTo>
                  <a:pt x="8548" y="173800"/>
                </a:lnTo>
                <a:lnTo>
                  <a:pt x="8628" y="176721"/>
                </a:lnTo>
                <a:lnTo>
                  <a:pt x="61465" y="225734"/>
                </a:lnTo>
                <a:lnTo>
                  <a:pt x="100141" y="235369"/>
                </a:lnTo>
                <a:lnTo>
                  <a:pt x="145168" y="238280"/>
                </a:lnTo>
                <a:lnTo>
                  <a:pt x="159006" y="237693"/>
                </a:lnTo>
                <a:lnTo>
                  <a:pt x="165432" y="237097"/>
                </a:lnTo>
                <a:lnTo>
                  <a:pt x="169509" y="234709"/>
                </a:lnTo>
                <a:lnTo>
                  <a:pt x="302312" y="234709"/>
                </a:lnTo>
                <a:lnTo>
                  <a:pt x="309920" y="233960"/>
                </a:lnTo>
                <a:lnTo>
                  <a:pt x="314797" y="232944"/>
                </a:lnTo>
                <a:lnTo>
                  <a:pt x="336531" y="229961"/>
                </a:lnTo>
                <a:lnTo>
                  <a:pt x="380471" y="227566"/>
                </a:lnTo>
                <a:lnTo>
                  <a:pt x="402427" y="224333"/>
                </a:lnTo>
                <a:lnTo>
                  <a:pt x="438086" y="211253"/>
                </a:lnTo>
                <a:lnTo>
                  <a:pt x="465755" y="189992"/>
                </a:lnTo>
                <a:lnTo>
                  <a:pt x="135028" y="189992"/>
                </a:lnTo>
                <a:lnTo>
                  <a:pt x="134495" y="189802"/>
                </a:lnTo>
                <a:lnTo>
                  <a:pt x="66613" y="130150"/>
                </a:lnTo>
                <a:lnTo>
                  <a:pt x="67096" y="128689"/>
                </a:lnTo>
                <a:lnTo>
                  <a:pt x="78463" y="115824"/>
                </a:lnTo>
                <a:lnTo>
                  <a:pt x="127786" y="115824"/>
                </a:lnTo>
                <a:lnTo>
                  <a:pt x="129809" y="113589"/>
                </a:lnTo>
                <a:lnTo>
                  <a:pt x="129707" y="113272"/>
                </a:lnTo>
                <a:lnTo>
                  <a:pt x="129580" y="112878"/>
                </a:lnTo>
                <a:lnTo>
                  <a:pt x="103977" y="88989"/>
                </a:lnTo>
                <a:lnTo>
                  <a:pt x="103647" y="87338"/>
                </a:lnTo>
                <a:lnTo>
                  <a:pt x="113461" y="77877"/>
                </a:lnTo>
                <a:lnTo>
                  <a:pt x="114975" y="75845"/>
                </a:lnTo>
                <a:lnTo>
                  <a:pt x="115712" y="75692"/>
                </a:lnTo>
                <a:lnTo>
                  <a:pt x="229816" y="75692"/>
                </a:lnTo>
                <a:lnTo>
                  <a:pt x="225805" y="61989"/>
                </a:lnTo>
                <a:lnTo>
                  <a:pt x="194883" y="23698"/>
                </a:lnTo>
                <a:lnTo>
                  <a:pt x="163406" y="10124"/>
                </a:lnTo>
                <a:lnTo>
                  <a:pt x="146992" y="9148"/>
                </a:lnTo>
                <a:close/>
              </a:path>
              <a:path w="497205" h="513079">
                <a:moveTo>
                  <a:pt x="144646" y="125298"/>
                </a:moveTo>
                <a:lnTo>
                  <a:pt x="144231" y="125661"/>
                </a:lnTo>
                <a:lnTo>
                  <a:pt x="119852" y="151791"/>
                </a:lnTo>
                <a:lnTo>
                  <a:pt x="146623" y="175629"/>
                </a:lnTo>
                <a:lnTo>
                  <a:pt x="147182" y="176492"/>
                </a:lnTo>
                <a:lnTo>
                  <a:pt x="138013" y="186652"/>
                </a:lnTo>
                <a:lnTo>
                  <a:pt x="136375" y="188392"/>
                </a:lnTo>
                <a:lnTo>
                  <a:pt x="135028" y="189992"/>
                </a:lnTo>
                <a:lnTo>
                  <a:pt x="465755" y="189992"/>
                </a:lnTo>
                <a:lnTo>
                  <a:pt x="467038" y="189006"/>
                </a:lnTo>
                <a:lnTo>
                  <a:pt x="471155" y="181407"/>
                </a:lnTo>
                <a:lnTo>
                  <a:pt x="243347" y="181407"/>
                </a:lnTo>
                <a:lnTo>
                  <a:pt x="237987" y="173800"/>
                </a:lnTo>
                <a:lnTo>
                  <a:pt x="237517" y="169494"/>
                </a:lnTo>
                <a:lnTo>
                  <a:pt x="236563" y="155032"/>
                </a:lnTo>
                <a:lnTo>
                  <a:pt x="236467" y="149060"/>
                </a:lnTo>
                <a:lnTo>
                  <a:pt x="171198" y="149060"/>
                </a:lnTo>
                <a:lnTo>
                  <a:pt x="144646" y="125298"/>
                </a:lnTo>
                <a:close/>
              </a:path>
              <a:path w="497205" h="513079">
                <a:moveTo>
                  <a:pt x="340029" y="0"/>
                </a:moveTo>
                <a:lnTo>
                  <a:pt x="280931" y="31636"/>
                </a:lnTo>
                <a:lnTo>
                  <a:pt x="262428" y="66669"/>
                </a:lnTo>
                <a:lnTo>
                  <a:pt x="255470" y="107797"/>
                </a:lnTo>
                <a:lnTo>
                  <a:pt x="253262" y="151791"/>
                </a:lnTo>
                <a:lnTo>
                  <a:pt x="253227" y="152476"/>
                </a:lnTo>
                <a:lnTo>
                  <a:pt x="251953" y="158280"/>
                </a:lnTo>
                <a:lnTo>
                  <a:pt x="251856" y="158725"/>
                </a:lnTo>
                <a:lnTo>
                  <a:pt x="253456" y="167577"/>
                </a:lnTo>
                <a:lnTo>
                  <a:pt x="251462" y="174892"/>
                </a:lnTo>
                <a:lnTo>
                  <a:pt x="249176" y="177572"/>
                </a:lnTo>
                <a:lnTo>
                  <a:pt x="243347" y="181407"/>
                </a:lnTo>
                <a:lnTo>
                  <a:pt x="471155" y="181407"/>
                </a:lnTo>
                <a:lnTo>
                  <a:pt x="473563" y="176962"/>
                </a:lnTo>
                <a:lnTo>
                  <a:pt x="353494" y="176962"/>
                </a:lnTo>
                <a:lnTo>
                  <a:pt x="341835" y="164211"/>
                </a:lnTo>
                <a:lnTo>
                  <a:pt x="367667" y="138291"/>
                </a:lnTo>
                <a:lnTo>
                  <a:pt x="367216" y="137833"/>
                </a:lnTo>
                <a:lnTo>
                  <a:pt x="315495" y="137833"/>
                </a:lnTo>
                <a:lnTo>
                  <a:pt x="303608" y="125083"/>
                </a:lnTo>
                <a:lnTo>
                  <a:pt x="308423" y="119463"/>
                </a:lnTo>
                <a:lnTo>
                  <a:pt x="313663" y="114238"/>
                </a:lnTo>
                <a:lnTo>
                  <a:pt x="319099" y="109197"/>
                </a:lnTo>
                <a:lnTo>
                  <a:pt x="324500" y="104128"/>
                </a:lnTo>
                <a:lnTo>
                  <a:pt x="367426" y="62510"/>
                </a:lnTo>
                <a:lnTo>
                  <a:pt x="369394" y="61468"/>
                </a:lnTo>
                <a:lnTo>
                  <a:pt x="423856" y="61468"/>
                </a:lnTo>
                <a:lnTo>
                  <a:pt x="415559" y="53963"/>
                </a:lnTo>
                <a:lnTo>
                  <a:pt x="411136" y="47366"/>
                </a:lnTo>
                <a:lnTo>
                  <a:pt x="407640" y="40567"/>
                </a:lnTo>
                <a:lnTo>
                  <a:pt x="404211" y="33792"/>
                </a:lnTo>
                <a:lnTo>
                  <a:pt x="399988" y="27267"/>
                </a:lnTo>
                <a:lnTo>
                  <a:pt x="383231" y="11853"/>
                </a:lnTo>
                <a:lnTo>
                  <a:pt x="362541" y="2483"/>
                </a:lnTo>
                <a:lnTo>
                  <a:pt x="340029" y="0"/>
                </a:lnTo>
                <a:close/>
              </a:path>
              <a:path w="497205" h="513079">
                <a:moveTo>
                  <a:pt x="471780" y="100076"/>
                </a:moveTo>
                <a:lnTo>
                  <a:pt x="407685" y="100076"/>
                </a:lnTo>
                <a:lnTo>
                  <a:pt x="420016" y="113272"/>
                </a:lnTo>
                <a:lnTo>
                  <a:pt x="353494" y="176962"/>
                </a:lnTo>
                <a:lnTo>
                  <a:pt x="473563" y="176962"/>
                </a:lnTo>
                <a:lnTo>
                  <a:pt x="483683" y="158280"/>
                </a:lnTo>
                <a:lnTo>
                  <a:pt x="482424" y="119761"/>
                </a:lnTo>
                <a:lnTo>
                  <a:pt x="471780" y="100076"/>
                </a:lnTo>
                <a:close/>
              </a:path>
              <a:path w="497205" h="513079">
                <a:moveTo>
                  <a:pt x="229816" y="75692"/>
                </a:moveTo>
                <a:lnTo>
                  <a:pt x="115712" y="75692"/>
                </a:lnTo>
                <a:lnTo>
                  <a:pt x="118175" y="77877"/>
                </a:lnTo>
                <a:lnTo>
                  <a:pt x="124240" y="82789"/>
                </a:lnTo>
                <a:lnTo>
                  <a:pt x="129620" y="87338"/>
                </a:lnTo>
                <a:lnTo>
                  <a:pt x="139892" y="96241"/>
                </a:lnTo>
                <a:lnTo>
                  <a:pt x="150862" y="105944"/>
                </a:lnTo>
                <a:lnTo>
                  <a:pt x="172557" y="125661"/>
                </a:lnTo>
                <a:lnTo>
                  <a:pt x="183441" y="135471"/>
                </a:lnTo>
                <a:lnTo>
                  <a:pt x="183072" y="137198"/>
                </a:lnTo>
                <a:lnTo>
                  <a:pt x="171198" y="149060"/>
                </a:lnTo>
                <a:lnTo>
                  <a:pt x="236467" y="149060"/>
                </a:lnTo>
                <a:lnTo>
                  <a:pt x="236324" y="140197"/>
                </a:lnTo>
                <a:lnTo>
                  <a:pt x="236209" y="125083"/>
                </a:lnTo>
                <a:lnTo>
                  <a:pt x="235859" y="115824"/>
                </a:lnTo>
                <a:lnTo>
                  <a:pt x="235734" y="112527"/>
                </a:lnTo>
                <a:lnTo>
                  <a:pt x="235663" y="110643"/>
                </a:lnTo>
                <a:lnTo>
                  <a:pt x="232545" y="85015"/>
                </a:lnTo>
                <a:lnTo>
                  <a:pt x="229861" y="75845"/>
                </a:lnTo>
                <a:lnTo>
                  <a:pt x="229816" y="75692"/>
                </a:lnTo>
                <a:close/>
              </a:path>
              <a:path w="497205" h="513079">
                <a:moveTo>
                  <a:pt x="127786" y="115824"/>
                </a:moveTo>
                <a:lnTo>
                  <a:pt x="78463" y="115824"/>
                </a:lnTo>
                <a:lnTo>
                  <a:pt x="105933" y="139980"/>
                </a:lnTo>
                <a:lnTo>
                  <a:pt x="127786" y="115824"/>
                </a:lnTo>
                <a:close/>
              </a:path>
              <a:path w="497205" h="513079">
                <a:moveTo>
                  <a:pt x="342407" y="112687"/>
                </a:moveTo>
                <a:lnTo>
                  <a:pt x="315495" y="137833"/>
                </a:lnTo>
                <a:lnTo>
                  <a:pt x="367216" y="137833"/>
                </a:lnTo>
                <a:lnTo>
                  <a:pt x="342407" y="112687"/>
                </a:lnTo>
                <a:close/>
              </a:path>
              <a:path w="497205" h="513079">
                <a:moveTo>
                  <a:pt x="423856" y="61468"/>
                </a:moveTo>
                <a:lnTo>
                  <a:pt x="369394" y="61468"/>
                </a:lnTo>
                <a:lnTo>
                  <a:pt x="381345" y="73698"/>
                </a:lnTo>
                <a:lnTo>
                  <a:pt x="356262" y="99784"/>
                </a:lnTo>
                <a:lnTo>
                  <a:pt x="380518" y="125083"/>
                </a:lnTo>
                <a:lnTo>
                  <a:pt x="381775" y="125083"/>
                </a:lnTo>
                <a:lnTo>
                  <a:pt x="407685" y="100076"/>
                </a:lnTo>
                <a:lnTo>
                  <a:pt x="471780" y="100076"/>
                </a:lnTo>
                <a:lnTo>
                  <a:pt x="470535" y="97773"/>
                </a:lnTo>
                <a:lnTo>
                  <a:pt x="452968" y="82971"/>
                </a:lnTo>
                <a:lnTo>
                  <a:pt x="433413" y="70114"/>
                </a:lnTo>
                <a:lnTo>
                  <a:pt x="423856" y="61468"/>
                </a:lnTo>
                <a:close/>
              </a:path>
            </a:pathLst>
          </a:custGeom>
          <a:solidFill>
            <a:srgbClr val="004F38"/>
          </a:solidFill>
        </p:spPr>
        <p:txBody>
          <a:bodyPr wrap="square" lIns="0" tIns="0" rIns="0" bIns="0" rtlCol="0"/>
          <a:lstStyle/>
          <a:p>
            <a:endParaRPr/>
          </a:p>
        </p:txBody>
      </p:sp>
      <p:grpSp>
        <p:nvGrpSpPr>
          <p:cNvPr id="99" name="object 21">
            <a:extLst>
              <a:ext uri="{FF2B5EF4-FFF2-40B4-BE49-F238E27FC236}">
                <a16:creationId xmlns:a16="http://schemas.microsoft.com/office/drawing/2014/main" id="{8742F68D-6BBE-5122-3075-3CA85C7882B2}"/>
              </a:ext>
            </a:extLst>
          </p:cNvPr>
          <p:cNvGrpSpPr/>
          <p:nvPr/>
        </p:nvGrpSpPr>
        <p:grpSpPr>
          <a:xfrm>
            <a:off x="-9107397" y="2686924"/>
            <a:ext cx="505460" cy="349884"/>
            <a:chOff x="3888308" y="6296530"/>
            <a:chExt cx="505459" cy="349885"/>
          </a:xfrm>
        </p:grpSpPr>
        <p:sp>
          <p:nvSpPr>
            <p:cNvPr id="100" name="object 22">
              <a:extLst>
                <a:ext uri="{FF2B5EF4-FFF2-40B4-BE49-F238E27FC236}">
                  <a16:creationId xmlns:a16="http://schemas.microsoft.com/office/drawing/2014/main" id="{83E771E4-1D77-DECF-B255-A99C8DCB6A02}"/>
                </a:ext>
              </a:extLst>
            </p:cNvPr>
            <p:cNvSpPr/>
            <p:nvPr/>
          </p:nvSpPr>
          <p:spPr>
            <a:xfrm>
              <a:off x="4054727" y="6296530"/>
              <a:ext cx="339090" cy="334010"/>
            </a:xfrm>
            <a:custGeom>
              <a:avLst/>
              <a:gdLst/>
              <a:ahLst/>
              <a:cxnLst/>
              <a:rect l="l" t="t" r="r" b="b"/>
              <a:pathLst>
                <a:path w="339089" h="334009">
                  <a:moveTo>
                    <a:pt x="151794" y="0"/>
                  </a:moveTo>
                  <a:lnTo>
                    <a:pt x="101825" y="12765"/>
                  </a:lnTo>
                  <a:lnTo>
                    <a:pt x="58282" y="40214"/>
                  </a:lnTo>
                  <a:lnTo>
                    <a:pt x="24747" y="79131"/>
                  </a:lnTo>
                  <a:lnTo>
                    <a:pt x="4804" y="126301"/>
                  </a:lnTo>
                  <a:lnTo>
                    <a:pt x="0" y="167975"/>
                  </a:lnTo>
                  <a:lnTo>
                    <a:pt x="5069" y="207063"/>
                  </a:lnTo>
                  <a:lnTo>
                    <a:pt x="39840" y="273651"/>
                  </a:lnTo>
                  <a:lnTo>
                    <a:pt x="99132" y="318416"/>
                  </a:lnTo>
                  <a:lnTo>
                    <a:pt x="172963" y="333707"/>
                  </a:lnTo>
                  <a:lnTo>
                    <a:pt x="212211" y="327909"/>
                  </a:lnTo>
                  <a:lnTo>
                    <a:pt x="251349" y="311873"/>
                  </a:lnTo>
                  <a:lnTo>
                    <a:pt x="258405" y="307178"/>
                  </a:lnTo>
                  <a:lnTo>
                    <a:pt x="267518" y="300526"/>
                  </a:lnTo>
                  <a:lnTo>
                    <a:pt x="276175" y="294407"/>
                  </a:lnTo>
                  <a:lnTo>
                    <a:pt x="281867" y="291312"/>
                  </a:lnTo>
                  <a:lnTo>
                    <a:pt x="291261" y="290733"/>
                  </a:lnTo>
                  <a:lnTo>
                    <a:pt x="338676" y="290733"/>
                  </a:lnTo>
                  <a:lnTo>
                    <a:pt x="338865" y="290029"/>
                  </a:lnTo>
                  <a:lnTo>
                    <a:pt x="335763" y="277382"/>
                  </a:lnTo>
                  <a:lnTo>
                    <a:pt x="330014" y="262966"/>
                  </a:lnTo>
                  <a:lnTo>
                    <a:pt x="325878" y="252196"/>
                  </a:lnTo>
                  <a:lnTo>
                    <a:pt x="161408" y="252196"/>
                  </a:lnTo>
                  <a:lnTo>
                    <a:pt x="153189" y="245992"/>
                  </a:lnTo>
                  <a:lnTo>
                    <a:pt x="150855" y="235778"/>
                  </a:lnTo>
                  <a:lnTo>
                    <a:pt x="154487" y="225693"/>
                  </a:lnTo>
                  <a:lnTo>
                    <a:pt x="164163" y="219875"/>
                  </a:lnTo>
                  <a:lnTo>
                    <a:pt x="326869" y="219875"/>
                  </a:lnTo>
                  <a:lnTo>
                    <a:pt x="327797" y="217125"/>
                  </a:lnTo>
                  <a:lnTo>
                    <a:pt x="330789" y="208496"/>
                  </a:lnTo>
                  <a:lnTo>
                    <a:pt x="170148" y="208496"/>
                  </a:lnTo>
                  <a:lnTo>
                    <a:pt x="162952" y="208122"/>
                  </a:lnTo>
                  <a:lnTo>
                    <a:pt x="156806" y="204569"/>
                  </a:lnTo>
                  <a:lnTo>
                    <a:pt x="153534" y="198158"/>
                  </a:lnTo>
                  <a:lnTo>
                    <a:pt x="154604" y="179210"/>
                  </a:lnTo>
                  <a:lnTo>
                    <a:pt x="162852" y="165490"/>
                  </a:lnTo>
                  <a:lnTo>
                    <a:pt x="188116" y="141909"/>
                  </a:lnTo>
                  <a:lnTo>
                    <a:pt x="188646" y="140881"/>
                  </a:lnTo>
                  <a:lnTo>
                    <a:pt x="131702" y="140881"/>
                  </a:lnTo>
                  <a:lnTo>
                    <a:pt x="120608" y="140480"/>
                  </a:lnTo>
                  <a:lnTo>
                    <a:pt x="114297" y="134478"/>
                  </a:lnTo>
                  <a:lnTo>
                    <a:pt x="112368" y="124988"/>
                  </a:lnTo>
                  <a:lnTo>
                    <a:pt x="114418" y="114122"/>
                  </a:lnTo>
                  <a:lnTo>
                    <a:pt x="141199" y="85942"/>
                  </a:lnTo>
                  <a:lnTo>
                    <a:pt x="180975" y="80225"/>
                  </a:lnTo>
                  <a:lnTo>
                    <a:pt x="311365" y="80225"/>
                  </a:lnTo>
                  <a:lnTo>
                    <a:pt x="305309" y="69085"/>
                  </a:lnTo>
                  <a:lnTo>
                    <a:pt x="276256" y="38149"/>
                  </a:lnTo>
                  <a:lnTo>
                    <a:pt x="240002" y="15301"/>
                  </a:lnTo>
                  <a:lnTo>
                    <a:pt x="198024" y="2075"/>
                  </a:lnTo>
                  <a:lnTo>
                    <a:pt x="151794" y="0"/>
                  </a:lnTo>
                  <a:close/>
                </a:path>
                <a:path w="339089" h="334009">
                  <a:moveTo>
                    <a:pt x="338676" y="290733"/>
                  </a:moveTo>
                  <a:lnTo>
                    <a:pt x="291261" y="290733"/>
                  </a:lnTo>
                  <a:lnTo>
                    <a:pt x="303286" y="291598"/>
                  </a:lnTo>
                  <a:lnTo>
                    <a:pt x="315596" y="292948"/>
                  </a:lnTo>
                  <a:lnTo>
                    <a:pt x="325847" y="293827"/>
                  </a:lnTo>
                  <a:lnTo>
                    <a:pt x="329962" y="293979"/>
                  </a:lnTo>
                  <a:lnTo>
                    <a:pt x="337569" y="294855"/>
                  </a:lnTo>
                  <a:lnTo>
                    <a:pt x="338676" y="290733"/>
                  </a:lnTo>
                  <a:close/>
                </a:path>
                <a:path w="339089" h="334009">
                  <a:moveTo>
                    <a:pt x="326869" y="219875"/>
                  </a:moveTo>
                  <a:lnTo>
                    <a:pt x="164163" y="219875"/>
                  </a:lnTo>
                  <a:lnTo>
                    <a:pt x="180010" y="223898"/>
                  </a:lnTo>
                  <a:lnTo>
                    <a:pt x="185141" y="237116"/>
                  </a:lnTo>
                  <a:lnTo>
                    <a:pt x="179094" y="249794"/>
                  </a:lnTo>
                  <a:lnTo>
                    <a:pt x="161408" y="252196"/>
                  </a:lnTo>
                  <a:lnTo>
                    <a:pt x="325878" y="252196"/>
                  </a:lnTo>
                  <a:lnTo>
                    <a:pt x="324554" y="248749"/>
                  </a:lnTo>
                  <a:lnTo>
                    <a:pt x="322394" y="237116"/>
                  </a:lnTo>
                  <a:lnTo>
                    <a:pt x="322317" y="236702"/>
                  </a:lnTo>
                  <a:lnTo>
                    <a:pt x="324076" y="228153"/>
                  </a:lnTo>
                  <a:lnTo>
                    <a:pt x="326869" y="219875"/>
                  </a:lnTo>
                  <a:close/>
                </a:path>
                <a:path w="339089" h="334009">
                  <a:moveTo>
                    <a:pt x="311365" y="80225"/>
                  </a:moveTo>
                  <a:lnTo>
                    <a:pt x="180975" y="80225"/>
                  </a:lnTo>
                  <a:lnTo>
                    <a:pt x="215555" y="96302"/>
                  </a:lnTo>
                  <a:lnTo>
                    <a:pt x="226749" y="133502"/>
                  </a:lnTo>
                  <a:lnTo>
                    <a:pt x="219540" y="148892"/>
                  </a:lnTo>
                  <a:lnTo>
                    <a:pt x="206159" y="162147"/>
                  </a:lnTo>
                  <a:lnTo>
                    <a:pt x="191916" y="175096"/>
                  </a:lnTo>
                  <a:lnTo>
                    <a:pt x="182121" y="189572"/>
                  </a:lnTo>
                  <a:lnTo>
                    <a:pt x="180407" y="194271"/>
                  </a:lnTo>
                  <a:lnTo>
                    <a:pt x="180775" y="201510"/>
                  </a:lnTo>
                  <a:lnTo>
                    <a:pt x="177444" y="204569"/>
                  </a:lnTo>
                  <a:lnTo>
                    <a:pt x="176332" y="205487"/>
                  </a:lnTo>
                  <a:lnTo>
                    <a:pt x="170148" y="208496"/>
                  </a:lnTo>
                  <a:lnTo>
                    <a:pt x="330789" y="208496"/>
                  </a:lnTo>
                  <a:lnTo>
                    <a:pt x="331832" y="205487"/>
                  </a:lnTo>
                  <a:lnTo>
                    <a:pt x="334534" y="195110"/>
                  </a:lnTo>
                  <a:lnTo>
                    <a:pt x="335923" y="149097"/>
                  </a:lnTo>
                  <a:lnTo>
                    <a:pt x="325690" y="106578"/>
                  </a:lnTo>
                  <a:lnTo>
                    <a:pt x="311365" y="80225"/>
                  </a:lnTo>
                  <a:close/>
                </a:path>
                <a:path w="339089" h="334009">
                  <a:moveTo>
                    <a:pt x="163960" y="104190"/>
                  </a:moveTo>
                  <a:lnTo>
                    <a:pt x="151378" y="110795"/>
                  </a:lnTo>
                  <a:lnTo>
                    <a:pt x="144407" y="122564"/>
                  </a:lnTo>
                  <a:lnTo>
                    <a:pt x="139148" y="134319"/>
                  </a:lnTo>
                  <a:lnTo>
                    <a:pt x="131702" y="140881"/>
                  </a:lnTo>
                  <a:lnTo>
                    <a:pt x="188646" y="140881"/>
                  </a:lnTo>
                  <a:lnTo>
                    <a:pt x="195841" y="126915"/>
                  </a:lnTo>
                  <a:lnTo>
                    <a:pt x="192665" y="114122"/>
                  </a:lnTo>
                  <a:lnTo>
                    <a:pt x="181159" y="105726"/>
                  </a:lnTo>
                  <a:lnTo>
                    <a:pt x="163960" y="104190"/>
                  </a:lnTo>
                  <a:close/>
                </a:path>
              </a:pathLst>
            </a:custGeom>
            <a:solidFill>
              <a:srgbClr val="004F38"/>
            </a:solidFill>
          </p:spPr>
          <p:txBody>
            <a:bodyPr wrap="square" lIns="0" tIns="0" rIns="0" bIns="0" rtlCol="0"/>
            <a:lstStyle/>
            <a:p>
              <a:endParaRPr>
                <a:solidFill>
                  <a:srgbClr val="0B9A6D"/>
                </a:solidFill>
              </a:endParaRPr>
            </a:p>
          </p:txBody>
        </p:sp>
        <p:sp>
          <p:nvSpPr>
            <p:cNvPr id="101" name="object 23">
              <a:extLst>
                <a:ext uri="{FF2B5EF4-FFF2-40B4-BE49-F238E27FC236}">
                  <a16:creationId xmlns:a16="http://schemas.microsoft.com/office/drawing/2014/main" id="{1F6D38F1-9665-A03C-ED95-AEAD37613486}"/>
                </a:ext>
              </a:extLst>
            </p:cNvPr>
            <p:cNvSpPr/>
            <p:nvPr/>
          </p:nvSpPr>
          <p:spPr>
            <a:xfrm>
              <a:off x="3888308" y="6383800"/>
              <a:ext cx="227329" cy="262255"/>
            </a:xfrm>
            <a:custGeom>
              <a:avLst/>
              <a:gdLst/>
              <a:ahLst/>
              <a:cxnLst/>
              <a:rect l="l" t="t" r="r" b="b"/>
              <a:pathLst>
                <a:path w="227329" h="262254">
                  <a:moveTo>
                    <a:pt x="224619" y="228548"/>
                  </a:moveTo>
                  <a:lnTo>
                    <a:pt x="35635" y="228548"/>
                  </a:lnTo>
                  <a:lnTo>
                    <a:pt x="43205" y="228774"/>
                  </a:lnTo>
                  <a:lnTo>
                    <a:pt x="48331" y="231022"/>
                  </a:lnTo>
                  <a:lnTo>
                    <a:pt x="54486" y="235173"/>
                  </a:lnTo>
                  <a:lnTo>
                    <a:pt x="60693" y="239770"/>
                  </a:lnTo>
                  <a:lnTo>
                    <a:pt x="65976" y="243354"/>
                  </a:lnTo>
                  <a:lnTo>
                    <a:pt x="102838" y="258117"/>
                  </a:lnTo>
                  <a:lnTo>
                    <a:pt x="142032" y="262042"/>
                  </a:lnTo>
                  <a:lnTo>
                    <a:pt x="180514" y="254612"/>
                  </a:lnTo>
                  <a:lnTo>
                    <a:pt x="215239" y="235315"/>
                  </a:lnTo>
                  <a:lnTo>
                    <a:pt x="217182" y="233765"/>
                  </a:lnTo>
                  <a:lnTo>
                    <a:pt x="224619" y="228548"/>
                  </a:lnTo>
                  <a:close/>
                </a:path>
                <a:path w="227329" h="262254">
                  <a:moveTo>
                    <a:pt x="119670" y="0"/>
                  </a:moveTo>
                  <a:lnTo>
                    <a:pt x="76429" y="12477"/>
                  </a:lnTo>
                  <a:lnTo>
                    <a:pt x="40622" y="37798"/>
                  </a:lnTo>
                  <a:lnTo>
                    <a:pt x="15082" y="73270"/>
                  </a:lnTo>
                  <a:lnTo>
                    <a:pt x="2642" y="116202"/>
                  </a:lnTo>
                  <a:lnTo>
                    <a:pt x="6032" y="162520"/>
                  </a:lnTo>
                  <a:lnTo>
                    <a:pt x="12369" y="179549"/>
                  </a:lnTo>
                  <a:lnTo>
                    <a:pt x="13690" y="187829"/>
                  </a:lnTo>
                  <a:lnTo>
                    <a:pt x="11029" y="196592"/>
                  </a:lnTo>
                  <a:lnTo>
                    <a:pt x="6073" y="209437"/>
                  </a:lnTo>
                  <a:lnTo>
                    <a:pt x="1503" y="221775"/>
                  </a:lnTo>
                  <a:lnTo>
                    <a:pt x="96" y="228548"/>
                  </a:lnTo>
                  <a:lnTo>
                    <a:pt x="0" y="229015"/>
                  </a:lnTo>
                  <a:lnTo>
                    <a:pt x="502" y="230721"/>
                  </a:lnTo>
                  <a:lnTo>
                    <a:pt x="591" y="231022"/>
                  </a:lnTo>
                  <a:lnTo>
                    <a:pt x="692" y="231365"/>
                  </a:lnTo>
                  <a:lnTo>
                    <a:pt x="812" y="231771"/>
                  </a:lnTo>
                  <a:lnTo>
                    <a:pt x="5168" y="231365"/>
                  </a:lnTo>
                  <a:lnTo>
                    <a:pt x="7389" y="231365"/>
                  </a:lnTo>
                  <a:lnTo>
                    <a:pt x="15855" y="230721"/>
                  </a:lnTo>
                  <a:lnTo>
                    <a:pt x="25866" y="229492"/>
                  </a:lnTo>
                  <a:lnTo>
                    <a:pt x="35635" y="228548"/>
                  </a:lnTo>
                  <a:lnTo>
                    <a:pt x="224619" y="228548"/>
                  </a:lnTo>
                  <a:lnTo>
                    <a:pt x="227266" y="226691"/>
                  </a:lnTo>
                  <a:lnTo>
                    <a:pt x="225298" y="223846"/>
                  </a:lnTo>
                  <a:lnTo>
                    <a:pt x="216662" y="218690"/>
                  </a:lnTo>
                  <a:lnTo>
                    <a:pt x="214591" y="216836"/>
                  </a:lnTo>
                  <a:lnTo>
                    <a:pt x="198338" y="200701"/>
                  </a:lnTo>
                  <a:lnTo>
                    <a:pt x="183921" y="182781"/>
                  </a:lnTo>
                  <a:lnTo>
                    <a:pt x="183013" y="181291"/>
                  </a:lnTo>
                  <a:lnTo>
                    <a:pt x="137027" y="181291"/>
                  </a:lnTo>
                  <a:lnTo>
                    <a:pt x="110661" y="180412"/>
                  </a:lnTo>
                  <a:lnTo>
                    <a:pt x="78471" y="180412"/>
                  </a:lnTo>
                  <a:lnTo>
                    <a:pt x="72626" y="177291"/>
                  </a:lnTo>
                  <a:lnTo>
                    <a:pt x="70280" y="172008"/>
                  </a:lnTo>
                  <a:lnTo>
                    <a:pt x="71894" y="166768"/>
                  </a:lnTo>
                  <a:lnTo>
                    <a:pt x="77757" y="164068"/>
                  </a:lnTo>
                  <a:lnTo>
                    <a:pt x="75253" y="164068"/>
                  </a:lnTo>
                  <a:lnTo>
                    <a:pt x="94423" y="162888"/>
                  </a:lnTo>
                  <a:lnTo>
                    <a:pt x="90760" y="162888"/>
                  </a:lnTo>
                  <a:lnTo>
                    <a:pt x="116847" y="162520"/>
                  </a:lnTo>
                  <a:lnTo>
                    <a:pt x="171709" y="162520"/>
                  </a:lnTo>
                  <a:lnTo>
                    <a:pt x="163195" y="142058"/>
                  </a:lnTo>
                  <a:lnTo>
                    <a:pt x="77076" y="141601"/>
                  </a:lnTo>
                  <a:lnTo>
                    <a:pt x="67551" y="139518"/>
                  </a:lnTo>
                  <a:lnTo>
                    <a:pt x="69469" y="127022"/>
                  </a:lnTo>
                  <a:lnTo>
                    <a:pt x="75399" y="125396"/>
                  </a:lnTo>
                  <a:lnTo>
                    <a:pt x="156425" y="125396"/>
                  </a:lnTo>
                  <a:lnTo>
                    <a:pt x="152374" y="103997"/>
                  </a:lnTo>
                  <a:lnTo>
                    <a:pt x="76822" y="103362"/>
                  </a:lnTo>
                  <a:lnTo>
                    <a:pt x="71638" y="99965"/>
                  </a:lnTo>
                  <a:lnTo>
                    <a:pt x="70834" y="94398"/>
                  </a:lnTo>
                  <a:lnTo>
                    <a:pt x="72668" y="89199"/>
                  </a:lnTo>
                  <a:lnTo>
                    <a:pt x="75399" y="86902"/>
                  </a:lnTo>
                  <a:lnTo>
                    <a:pt x="150888" y="86902"/>
                  </a:lnTo>
                  <a:lnTo>
                    <a:pt x="151362" y="65333"/>
                  </a:lnTo>
                  <a:lnTo>
                    <a:pt x="154414" y="44018"/>
                  </a:lnTo>
                  <a:lnTo>
                    <a:pt x="159859" y="23184"/>
                  </a:lnTo>
                  <a:lnTo>
                    <a:pt x="167513" y="3057"/>
                  </a:lnTo>
                  <a:lnTo>
                    <a:pt x="119670" y="0"/>
                  </a:lnTo>
                  <a:close/>
                </a:path>
                <a:path w="227329" h="262254">
                  <a:moveTo>
                    <a:pt x="171709" y="162520"/>
                  </a:moveTo>
                  <a:lnTo>
                    <a:pt x="116847" y="162520"/>
                  </a:lnTo>
                  <a:lnTo>
                    <a:pt x="138241" y="162888"/>
                  </a:lnTo>
                  <a:lnTo>
                    <a:pt x="160303" y="164068"/>
                  </a:lnTo>
                  <a:lnTo>
                    <a:pt x="161505" y="164068"/>
                  </a:lnTo>
                  <a:lnTo>
                    <a:pt x="168541" y="171091"/>
                  </a:lnTo>
                  <a:lnTo>
                    <a:pt x="163889" y="179549"/>
                  </a:lnTo>
                  <a:lnTo>
                    <a:pt x="163269" y="179549"/>
                  </a:lnTo>
                  <a:lnTo>
                    <a:pt x="155765" y="180412"/>
                  </a:lnTo>
                  <a:lnTo>
                    <a:pt x="137027" y="181291"/>
                  </a:lnTo>
                  <a:lnTo>
                    <a:pt x="183013" y="181291"/>
                  </a:lnTo>
                  <a:lnTo>
                    <a:pt x="171990" y="163194"/>
                  </a:lnTo>
                  <a:lnTo>
                    <a:pt x="171709" y="162520"/>
                  </a:lnTo>
                  <a:close/>
                </a:path>
                <a:path w="227329" h="262254">
                  <a:moveTo>
                    <a:pt x="97331" y="179891"/>
                  </a:moveTo>
                  <a:lnTo>
                    <a:pt x="72903" y="180412"/>
                  </a:lnTo>
                  <a:lnTo>
                    <a:pt x="110661" y="180412"/>
                  </a:lnTo>
                  <a:lnTo>
                    <a:pt x="97331" y="179891"/>
                  </a:lnTo>
                  <a:close/>
                </a:path>
              </a:pathLst>
            </a:custGeom>
            <a:solidFill>
              <a:srgbClr val="7BBD00"/>
            </a:solidFill>
          </p:spPr>
          <p:txBody>
            <a:bodyPr wrap="square" lIns="0" tIns="0" rIns="0" bIns="0" rtlCol="0"/>
            <a:lstStyle/>
            <a:p>
              <a:endParaRPr>
                <a:solidFill>
                  <a:srgbClr val="0B9A6D"/>
                </a:solidFill>
              </a:endParaRPr>
            </a:p>
          </p:txBody>
        </p:sp>
      </p:grpSp>
      <p:grpSp>
        <p:nvGrpSpPr>
          <p:cNvPr id="102" name="object 24">
            <a:extLst>
              <a:ext uri="{FF2B5EF4-FFF2-40B4-BE49-F238E27FC236}">
                <a16:creationId xmlns:a16="http://schemas.microsoft.com/office/drawing/2014/main" id="{0DB92135-5EDF-97D4-445B-CCD01EA11749}"/>
              </a:ext>
            </a:extLst>
          </p:cNvPr>
          <p:cNvGrpSpPr/>
          <p:nvPr/>
        </p:nvGrpSpPr>
        <p:grpSpPr>
          <a:xfrm>
            <a:off x="-8345653" y="2686924"/>
            <a:ext cx="542924" cy="298450"/>
            <a:chOff x="3876259" y="7138965"/>
            <a:chExt cx="542925" cy="298450"/>
          </a:xfrm>
        </p:grpSpPr>
        <p:sp>
          <p:nvSpPr>
            <p:cNvPr id="103" name="object 25">
              <a:extLst>
                <a:ext uri="{FF2B5EF4-FFF2-40B4-BE49-F238E27FC236}">
                  <a16:creationId xmlns:a16="http://schemas.microsoft.com/office/drawing/2014/main" id="{6C81CD2E-8BB7-4874-4C2D-9447B66A01DE}"/>
                </a:ext>
              </a:extLst>
            </p:cNvPr>
            <p:cNvSpPr/>
            <p:nvPr/>
          </p:nvSpPr>
          <p:spPr>
            <a:xfrm>
              <a:off x="4013410" y="7138965"/>
              <a:ext cx="271780" cy="298450"/>
            </a:xfrm>
            <a:custGeom>
              <a:avLst/>
              <a:gdLst/>
              <a:ahLst/>
              <a:cxnLst/>
              <a:rect l="l" t="t" r="r" b="b"/>
              <a:pathLst>
                <a:path w="271779" h="298450">
                  <a:moveTo>
                    <a:pt x="19413" y="0"/>
                  </a:moveTo>
                  <a:lnTo>
                    <a:pt x="14460" y="317"/>
                  </a:lnTo>
                  <a:lnTo>
                    <a:pt x="5977" y="6997"/>
                  </a:lnTo>
                  <a:lnTo>
                    <a:pt x="3729" y="11061"/>
                  </a:lnTo>
                  <a:lnTo>
                    <a:pt x="0" y="37289"/>
                  </a:lnTo>
                  <a:lnTo>
                    <a:pt x="5423" y="73783"/>
                  </a:lnTo>
                  <a:lnTo>
                    <a:pt x="15311" y="110634"/>
                  </a:lnTo>
                  <a:lnTo>
                    <a:pt x="24976" y="137934"/>
                  </a:lnTo>
                  <a:lnTo>
                    <a:pt x="31449" y="151757"/>
                  </a:lnTo>
                  <a:lnTo>
                    <a:pt x="38173" y="164988"/>
                  </a:lnTo>
                  <a:lnTo>
                    <a:pt x="44080" y="178568"/>
                  </a:lnTo>
                  <a:lnTo>
                    <a:pt x="48103" y="193433"/>
                  </a:lnTo>
                  <a:lnTo>
                    <a:pt x="50427" y="213528"/>
                  </a:lnTo>
                  <a:lnTo>
                    <a:pt x="51070" y="234203"/>
                  </a:lnTo>
                  <a:lnTo>
                    <a:pt x="50705" y="254969"/>
                  </a:lnTo>
                  <a:lnTo>
                    <a:pt x="49881" y="279209"/>
                  </a:lnTo>
                  <a:lnTo>
                    <a:pt x="46210" y="291020"/>
                  </a:lnTo>
                  <a:lnTo>
                    <a:pt x="50592" y="293992"/>
                  </a:lnTo>
                  <a:lnTo>
                    <a:pt x="65082" y="295402"/>
                  </a:lnTo>
                  <a:lnTo>
                    <a:pt x="97697" y="296467"/>
                  </a:lnTo>
                  <a:lnTo>
                    <a:pt x="157861" y="296808"/>
                  </a:lnTo>
                  <a:lnTo>
                    <a:pt x="187714" y="298335"/>
                  </a:lnTo>
                  <a:lnTo>
                    <a:pt x="208658" y="298358"/>
                  </a:lnTo>
                  <a:lnTo>
                    <a:pt x="229578" y="297988"/>
                  </a:lnTo>
                  <a:lnTo>
                    <a:pt x="250466" y="297076"/>
                  </a:lnTo>
                  <a:lnTo>
                    <a:pt x="271318" y="295478"/>
                  </a:lnTo>
                  <a:lnTo>
                    <a:pt x="269393" y="267017"/>
                  </a:lnTo>
                  <a:lnTo>
                    <a:pt x="253710" y="211971"/>
                  </a:lnTo>
                  <a:lnTo>
                    <a:pt x="219018" y="172259"/>
                  </a:lnTo>
                  <a:lnTo>
                    <a:pt x="178020" y="160677"/>
                  </a:lnTo>
                  <a:lnTo>
                    <a:pt x="154160" y="156819"/>
                  </a:lnTo>
                  <a:lnTo>
                    <a:pt x="135218" y="152283"/>
                  </a:lnTo>
                  <a:lnTo>
                    <a:pt x="94714" y="137043"/>
                  </a:lnTo>
                  <a:lnTo>
                    <a:pt x="60987" y="100279"/>
                  </a:lnTo>
                  <a:lnTo>
                    <a:pt x="49276" y="50443"/>
                  </a:lnTo>
                  <a:lnTo>
                    <a:pt x="45326" y="26868"/>
                  </a:lnTo>
                  <a:lnTo>
                    <a:pt x="36516" y="7343"/>
                  </a:lnTo>
                  <a:lnTo>
                    <a:pt x="19413" y="0"/>
                  </a:lnTo>
                  <a:close/>
                </a:path>
              </a:pathLst>
            </a:custGeom>
            <a:solidFill>
              <a:srgbClr val="546A3D"/>
            </a:solidFill>
          </p:spPr>
          <p:txBody>
            <a:bodyPr wrap="square" lIns="0" tIns="0" rIns="0" bIns="0" rtlCol="0"/>
            <a:lstStyle/>
            <a:p>
              <a:endParaRPr>
                <a:solidFill>
                  <a:srgbClr val="0B9A6D"/>
                </a:solidFill>
              </a:endParaRPr>
            </a:p>
          </p:txBody>
        </p:sp>
        <p:sp>
          <p:nvSpPr>
            <p:cNvPr id="104" name="object 26">
              <a:extLst>
                <a:ext uri="{FF2B5EF4-FFF2-40B4-BE49-F238E27FC236}">
                  <a16:creationId xmlns:a16="http://schemas.microsoft.com/office/drawing/2014/main" id="{EC5E6082-ABA3-7B1A-3AFF-0F7371BE5E66}"/>
                </a:ext>
              </a:extLst>
            </p:cNvPr>
            <p:cNvSpPr/>
            <p:nvPr/>
          </p:nvSpPr>
          <p:spPr>
            <a:xfrm>
              <a:off x="3876255" y="7314793"/>
              <a:ext cx="542925" cy="110489"/>
            </a:xfrm>
            <a:custGeom>
              <a:avLst/>
              <a:gdLst/>
              <a:ahLst/>
              <a:cxnLst/>
              <a:rect l="l" t="t" r="r" b="b"/>
              <a:pathLst>
                <a:path w="542925" h="110490">
                  <a:moveTo>
                    <a:pt x="176098" y="46266"/>
                  </a:moveTo>
                  <a:lnTo>
                    <a:pt x="139369" y="9664"/>
                  </a:lnTo>
                  <a:lnTo>
                    <a:pt x="83515" y="1219"/>
                  </a:lnTo>
                  <a:lnTo>
                    <a:pt x="42379" y="16230"/>
                  </a:lnTo>
                  <a:lnTo>
                    <a:pt x="11912" y="45935"/>
                  </a:lnTo>
                  <a:lnTo>
                    <a:pt x="0" y="86906"/>
                  </a:lnTo>
                  <a:lnTo>
                    <a:pt x="0" y="109905"/>
                  </a:lnTo>
                  <a:lnTo>
                    <a:pt x="174244" y="109905"/>
                  </a:lnTo>
                  <a:lnTo>
                    <a:pt x="174180" y="70116"/>
                  </a:lnTo>
                  <a:lnTo>
                    <a:pt x="174790" y="62725"/>
                  </a:lnTo>
                  <a:lnTo>
                    <a:pt x="175755" y="54483"/>
                  </a:lnTo>
                  <a:lnTo>
                    <a:pt x="176098" y="46266"/>
                  </a:lnTo>
                  <a:close/>
                </a:path>
                <a:path w="542925" h="110490">
                  <a:moveTo>
                    <a:pt x="542734" y="84747"/>
                  </a:moveTo>
                  <a:lnTo>
                    <a:pt x="539178" y="69469"/>
                  </a:lnTo>
                  <a:lnTo>
                    <a:pt x="517169" y="29870"/>
                  </a:lnTo>
                  <a:lnTo>
                    <a:pt x="480123" y="5676"/>
                  </a:lnTo>
                  <a:lnTo>
                    <a:pt x="436016" y="0"/>
                  </a:lnTo>
                  <a:lnTo>
                    <a:pt x="392849" y="15938"/>
                  </a:lnTo>
                  <a:lnTo>
                    <a:pt x="405053" y="37807"/>
                  </a:lnTo>
                  <a:lnTo>
                    <a:pt x="413918" y="60807"/>
                  </a:lnTo>
                  <a:lnTo>
                    <a:pt x="418998" y="84886"/>
                  </a:lnTo>
                  <a:lnTo>
                    <a:pt x="419900" y="109905"/>
                  </a:lnTo>
                  <a:lnTo>
                    <a:pt x="542734" y="109905"/>
                  </a:lnTo>
                  <a:lnTo>
                    <a:pt x="542734" y="84747"/>
                  </a:lnTo>
                  <a:close/>
                </a:path>
              </a:pathLst>
            </a:custGeom>
            <a:solidFill>
              <a:srgbClr val="004F38"/>
            </a:solidFill>
          </p:spPr>
          <p:txBody>
            <a:bodyPr wrap="square" lIns="0" tIns="0" rIns="0" bIns="0" rtlCol="0"/>
            <a:lstStyle/>
            <a:p>
              <a:endParaRPr>
                <a:solidFill>
                  <a:srgbClr val="0B9A6D"/>
                </a:solidFill>
              </a:endParaRPr>
            </a:p>
          </p:txBody>
        </p:sp>
        <p:pic>
          <p:nvPicPr>
            <p:cNvPr id="105" name="object 27">
              <a:extLst>
                <a:ext uri="{FF2B5EF4-FFF2-40B4-BE49-F238E27FC236}">
                  <a16:creationId xmlns:a16="http://schemas.microsoft.com/office/drawing/2014/main" id="{5CEAFD34-1252-78CE-DB19-446135C218A9}"/>
                </a:ext>
              </a:extLst>
            </p:cNvPr>
            <p:cNvPicPr/>
            <p:nvPr/>
          </p:nvPicPr>
          <p:blipFill>
            <a:blip r:embed="rId28" cstate="print">
              <a:duotone>
                <a:prstClr val="black"/>
                <a:srgbClr val="7BBD00">
                  <a:tint val="45000"/>
                  <a:satMod val="400000"/>
                </a:srgbClr>
              </a:duotone>
              <a:extLst>
                <a:ext uri="{BEBA8EAE-BF5A-486C-A8C5-ECC9F3942E4B}">
                  <a14:imgProps xmlns:a14="http://schemas.microsoft.com/office/drawing/2010/main">
                    <a14:imgLayer r:embed="rId29">
                      <a14:imgEffect>
                        <a14:saturation sat="400000"/>
                      </a14:imgEffect>
                    </a14:imgLayer>
                  </a14:imgProps>
                </a:ext>
              </a:extLst>
            </a:blip>
            <a:stretch>
              <a:fillRect/>
            </a:stretch>
          </p:blipFill>
          <p:spPr>
            <a:xfrm>
              <a:off x="4108251" y="7160868"/>
              <a:ext cx="121171" cy="119621"/>
            </a:xfrm>
            <a:prstGeom prst="rect">
              <a:avLst/>
            </a:prstGeom>
            <a:solidFill>
              <a:schemeClr val="bg1"/>
            </a:solidFill>
          </p:spPr>
        </p:pic>
        <p:sp>
          <p:nvSpPr>
            <p:cNvPr id="106" name="object 28">
              <a:extLst>
                <a:ext uri="{FF2B5EF4-FFF2-40B4-BE49-F238E27FC236}">
                  <a16:creationId xmlns:a16="http://schemas.microsoft.com/office/drawing/2014/main" id="{5A204E94-0697-BF57-FBCF-DAED7F51C032}"/>
                </a:ext>
              </a:extLst>
            </p:cNvPr>
            <p:cNvSpPr/>
            <p:nvPr/>
          </p:nvSpPr>
          <p:spPr>
            <a:xfrm>
              <a:off x="3921239" y="7198880"/>
              <a:ext cx="453390" cy="106045"/>
            </a:xfrm>
            <a:custGeom>
              <a:avLst/>
              <a:gdLst/>
              <a:ahLst/>
              <a:cxnLst/>
              <a:rect l="l" t="t" r="r" b="b"/>
              <a:pathLst>
                <a:path w="453389" h="106045">
                  <a:moveTo>
                    <a:pt x="102082" y="70472"/>
                  </a:moveTo>
                  <a:lnTo>
                    <a:pt x="100711" y="65163"/>
                  </a:lnTo>
                  <a:lnTo>
                    <a:pt x="94729" y="48628"/>
                  </a:lnTo>
                  <a:lnTo>
                    <a:pt x="92532" y="42113"/>
                  </a:lnTo>
                  <a:lnTo>
                    <a:pt x="71742" y="3860"/>
                  </a:lnTo>
                  <a:lnTo>
                    <a:pt x="57124" y="0"/>
                  </a:lnTo>
                  <a:lnTo>
                    <a:pt x="38862" y="1460"/>
                  </a:lnTo>
                  <a:lnTo>
                    <a:pt x="22021" y="8534"/>
                  </a:lnTo>
                  <a:lnTo>
                    <a:pt x="8445" y="20396"/>
                  </a:lnTo>
                  <a:lnTo>
                    <a:pt x="0" y="36233"/>
                  </a:lnTo>
                  <a:lnTo>
                    <a:pt x="0" y="69443"/>
                  </a:lnTo>
                  <a:lnTo>
                    <a:pt x="17297" y="94322"/>
                  </a:lnTo>
                  <a:lnTo>
                    <a:pt x="45643" y="105892"/>
                  </a:lnTo>
                  <a:lnTo>
                    <a:pt x="78816" y="99212"/>
                  </a:lnTo>
                  <a:lnTo>
                    <a:pt x="85864" y="94259"/>
                  </a:lnTo>
                  <a:lnTo>
                    <a:pt x="93649" y="86702"/>
                  </a:lnTo>
                  <a:lnTo>
                    <a:pt x="99822" y="78206"/>
                  </a:lnTo>
                  <a:lnTo>
                    <a:pt x="102082" y="70472"/>
                  </a:lnTo>
                  <a:close/>
                </a:path>
                <a:path w="453389" h="106045">
                  <a:moveTo>
                    <a:pt x="453351" y="36766"/>
                  </a:moveTo>
                  <a:lnTo>
                    <a:pt x="429450" y="8255"/>
                  </a:lnTo>
                  <a:lnTo>
                    <a:pt x="392785" y="38"/>
                  </a:lnTo>
                  <a:lnTo>
                    <a:pt x="358368" y="20066"/>
                  </a:lnTo>
                  <a:lnTo>
                    <a:pt x="345973" y="56642"/>
                  </a:lnTo>
                  <a:lnTo>
                    <a:pt x="359689" y="86677"/>
                  </a:lnTo>
                  <a:lnTo>
                    <a:pt x="388708" y="104178"/>
                  </a:lnTo>
                  <a:lnTo>
                    <a:pt x="422224" y="103149"/>
                  </a:lnTo>
                  <a:lnTo>
                    <a:pt x="449453" y="77609"/>
                  </a:lnTo>
                  <a:lnTo>
                    <a:pt x="453351" y="36766"/>
                  </a:lnTo>
                  <a:close/>
                </a:path>
              </a:pathLst>
            </a:custGeom>
            <a:solidFill>
              <a:srgbClr val="004F38"/>
            </a:solidFill>
          </p:spPr>
          <p:txBody>
            <a:bodyPr wrap="square" lIns="0" tIns="0" rIns="0" bIns="0" rtlCol="0"/>
            <a:lstStyle/>
            <a:p>
              <a:endParaRPr>
                <a:solidFill>
                  <a:srgbClr val="0B9A6D"/>
                </a:solidFill>
              </a:endParaRPr>
            </a:p>
          </p:txBody>
        </p:sp>
      </p:grpSp>
      <p:grpSp>
        <p:nvGrpSpPr>
          <p:cNvPr id="107" name="object 22">
            <a:extLst>
              <a:ext uri="{FF2B5EF4-FFF2-40B4-BE49-F238E27FC236}">
                <a16:creationId xmlns:a16="http://schemas.microsoft.com/office/drawing/2014/main" id="{C80F9D54-550F-9939-C487-93FAA887EFFA}"/>
              </a:ext>
            </a:extLst>
          </p:cNvPr>
          <p:cNvGrpSpPr/>
          <p:nvPr/>
        </p:nvGrpSpPr>
        <p:grpSpPr>
          <a:xfrm>
            <a:off x="-7645535" y="2574370"/>
            <a:ext cx="538480" cy="458469"/>
            <a:chOff x="457851" y="966465"/>
            <a:chExt cx="538480" cy="458470"/>
          </a:xfrm>
        </p:grpSpPr>
        <p:sp>
          <p:nvSpPr>
            <p:cNvPr id="108" name="object 23">
              <a:extLst>
                <a:ext uri="{FF2B5EF4-FFF2-40B4-BE49-F238E27FC236}">
                  <a16:creationId xmlns:a16="http://schemas.microsoft.com/office/drawing/2014/main" id="{1A709499-3D41-E00C-44B8-CE618217F9A5}"/>
                </a:ext>
              </a:extLst>
            </p:cNvPr>
            <p:cNvSpPr/>
            <p:nvPr/>
          </p:nvSpPr>
          <p:spPr>
            <a:xfrm>
              <a:off x="457851" y="966465"/>
              <a:ext cx="538480" cy="246379"/>
            </a:xfrm>
            <a:custGeom>
              <a:avLst/>
              <a:gdLst/>
              <a:ahLst/>
              <a:cxnLst/>
              <a:rect l="l" t="t" r="r" b="b"/>
              <a:pathLst>
                <a:path w="538480" h="246380">
                  <a:moveTo>
                    <a:pt x="264574" y="0"/>
                  </a:moveTo>
                  <a:lnTo>
                    <a:pt x="200105" y="43250"/>
                  </a:lnTo>
                  <a:lnTo>
                    <a:pt x="162680" y="72362"/>
                  </a:lnTo>
                  <a:lnTo>
                    <a:pt x="88372" y="132237"/>
                  </a:lnTo>
                  <a:lnTo>
                    <a:pt x="50937" y="161537"/>
                  </a:lnTo>
                  <a:lnTo>
                    <a:pt x="12947" y="189436"/>
                  </a:lnTo>
                  <a:lnTo>
                    <a:pt x="0" y="209203"/>
                  </a:lnTo>
                  <a:lnTo>
                    <a:pt x="2808" y="230059"/>
                  </a:lnTo>
                  <a:lnTo>
                    <a:pt x="17896" y="244173"/>
                  </a:lnTo>
                  <a:lnTo>
                    <a:pt x="41789" y="243716"/>
                  </a:lnTo>
                  <a:lnTo>
                    <a:pt x="269804" y="70996"/>
                  </a:lnTo>
                  <a:lnTo>
                    <a:pt x="487482" y="238128"/>
                  </a:lnTo>
                  <a:lnTo>
                    <a:pt x="509286" y="245894"/>
                  </a:lnTo>
                  <a:lnTo>
                    <a:pt x="528034" y="239349"/>
                  </a:lnTo>
                  <a:lnTo>
                    <a:pt x="538257" y="222567"/>
                  </a:lnTo>
                  <a:lnTo>
                    <a:pt x="534485" y="199622"/>
                  </a:lnTo>
                  <a:lnTo>
                    <a:pt x="519238" y="184379"/>
                  </a:lnTo>
                  <a:lnTo>
                    <a:pt x="492796" y="164566"/>
                  </a:lnTo>
                  <a:lnTo>
                    <a:pt x="467475" y="146483"/>
                  </a:lnTo>
                  <a:lnTo>
                    <a:pt x="455593" y="136426"/>
                  </a:lnTo>
                  <a:lnTo>
                    <a:pt x="454795" y="113677"/>
                  </a:lnTo>
                  <a:lnTo>
                    <a:pt x="456134" y="81034"/>
                  </a:lnTo>
                  <a:lnTo>
                    <a:pt x="456866" y="49703"/>
                  </a:lnTo>
                  <a:lnTo>
                    <a:pt x="454247" y="30889"/>
                  </a:lnTo>
                  <a:lnTo>
                    <a:pt x="442444" y="25707"/>
                  </a:lnTo>
                  <a:lnTo>
                    <a:pt x="421779" y="24568"/>
                  </a:lnTo>
                  <a:lnTo>
                    <a:pt x="402133" y="28368"/>
                  </a:lnTo>
                  <a:lnTo>
                    <a:pt x="393388" y="38001"/>
                  </a:lnTo>
                  <a:lnTo>
                    <a:pt x="393388" y="87506"/>
                  </a:lnTo>
                  <a:lnTo>
                    <a:pt x="363743" y="65860"/>
                  </a:lnTo>
                  <a:lnTo>
                    <a:pt x="334916" y="42956"/>
                  </a:lnTo>
                  <a:lnTo>
                    <a:pt x="305800" y="20549"/>
                  </a:lnTo>
                  <a:lnTo>
                    <a:pt x="275291" y="397"/>
                  </a:lnTo>
                  <a:lnTo>
                    <a:pt x="264574" y="0"/>
                  </a:lnTo>
                  <a:close/>
                </a:path>
              </a:pathLst>
            </a:custGeom>
            <a:solidFill>
              <a:srgbClr val="004F38"/>
            </a:solidFill>
          </p:spPr>
          <p:txBody>
            <a:bodyPr wrap="square" lIns="0" tIns="0" rIns="0" bIns="0" rtlCol="0"/>
            <a:lstStyle/>
            <a:p>
              <a:endParaRPr/>
            </a:p>
          </p:txBody>
        </p:sp>
        <p:pic>
          <p:nvPicPr>
            <p:cNvPr id="109" name="object 24">
              <a:extLst>
                <a:ext uri="{FF2B5EF4-FFF2-40B4-BE49-F238E27FC236}">
                  <a16:creationId xmlns:a16="http://schemas.microsoft.com/office/drawing/2014/main" id="{ED2A1763-FD93-18E8-062E-EA34CA3D69ED}"/>
                </a:ext>
              </a:extLst>
            </p:cNvPr>
            <p:cNvPicPr/>
            <p:nvPr/>
          </p:nvPicPr>
          <p:blipFill>
            <a:blip r:embed="rId30" cstate="print">
              <a:biLevel thresh="50000"/>
            </a:blip>
            <a:stretch>
              <a:fillRect/>
            </a:stretch>
          </p:blipFill>
          <p:spPr>
            <a:xfrm>
              <a:off x="522242" y="1173478"/>
              <a:ext cx="409078" cy="251276"/>
            </a:xfrm>
            <a:prstGeom prst="rect">
              <a:avLst/>
            </a:prstGeom>
            <a:noFill/>
          </p:spPr>
        </p:pic>
      </p:grpSp>
      <p:grpSp>
        <p:nvGrpSpPr>
          <p:cNvPr id="110" name="object 25">
            <a:extLst>
              <a:ext uri="{FF2B5EF4-FFF2-40B4-BE49-F238E27FC236}">
                <a16:creationId xmlns:a16="http://schemas.microsoft.com/office/drawing/2014/main" id="{1EB102B0-AC2D-973F-F3C4-72BC80971296}"/>
              </a:ext>
            </a:extLst>
          </p:cNvPr>
          <p:cNvGrpSpPr/>
          <p:nvPr/>
        </p:nvGrpSpPr>
        <p:grpSpPr>
          <a:xfrm>
            <a:off x="-9126415" y="3411718"/>
            <a:ext cx="542724" cy="557083"/>
            <a:chOff x="457200" y="1723370"/>
            <a:chExt cx="542724" cy="557082"/>
          </a:xfrm>
        </p:grpSpPr>
        <p:sp>
          <p:nvSpPr>
            <p:cNvPr id="111" name="object 27">
              <a:extLst>
                <a:ext uri="{FF2B5EF4-FFF2-40B4-BE49-F238E27FC236}">
                  <a16:creationId xmlns:a16="http://schemas.microsoft.com/office/drawing/2014/main" id="{4F29A75B-943E-3537-3C63-F6E46E5F1291}"/>
                </a:ext>
              </a:extLst>
            </p:cNvPr>
            <p:cNvSpPr/>
            <p:nvPr/>
          </p:nvSpPr>
          <p:spPr>
            <a:xfrm>
              <a:off x="625434" y="1931202"/>
              <a:ext cx="206375" cy="349250"/>
            </a:xfrm>
            <a:custGeom>
              <a:avLst/>
              <a:gdLst/>
              <a:ahLst/>
              <a:cxnLst/>
              <a:rect l="l" t="t" r="r" b="b"/>
              <a:pathLst>
                <a:path w="206375" h="349250">
                  <a:moveTo>
                    <a:pt x="153314" y="0"/>
                  </a:moveTo>
                  <a:lnTo>
                    <a:pt x="52882" y="0"/>
                  </a:lnTo>
                  <a:lnTo>
                    <a:pt x="32296" y="4155"/>
                  </a:lnTo>
                  <a:lnTo>
                    <a:pt x="15487" y="15486"/>
                  </a:lnTo>
                  <a:lnTo>
                    <a:pt x="4155" y="32291"/>
                  </a:lnTo>
                  <a:lnTo>
                    <a:pt x="0" y="52870"/>
                  </a:lnTo>
                  <a:lnTo>
                    <a:pt x="0" y="165620"/>
                  </a:lnTo>
                  <a:lnTo>
                    <a:pt x="2077" y="175906"/>
                  </a:lnTo>
                  <a:lnTo>
                    <a:pt x="7743" y="184307"/>
                  </a:lnTo>
                  <a:lnTo>
                    <a:pt x="16148" y="189971"/>
                  </a:lnTo>
                  <a:lnTo>
                    <a:pt x="26441" y="192049"/>
                  </a:lnTo>
                  <a:lnTo>
                    <a:pt x="34175" y="192049"/>
                  </a:lnTo>
                  <a:lnTo>
                    <a:pt x="41135" y="188722"/>
                  </a:lnTo>
                  <a:lnTo>
                    <a:pt x="45973" y="183426"/>
                  </a:lnTo>
                  <a:lnTo>
                    <a:pt x="45973" y="320382"/>
                  </a:lnTo>
                  <a:lnTo>
                    <a:pt x="48218" y="331500"/>
                  </a:lnTo>
                  <a:lnTo>
                    <a:pt x="54340" y="340579"/>
                  </a:lnTo>
                  <a:lnTo>
                    <a:pt x="63419" y="346700"/>
                  </a:lnTo>
                  <a:lnTo>
                    <a:pt x="74536" y="348945"/>
                  </a:lnTo>
                  <a:lnTo>
                    <a:pt x="131660" y="348945"/>
                  </a:lnTo>
                  <a:lnTo>
                    <a:pt x="142778" y="346700"/>
                  </a:lnTo>
                  <a:lnTo>
                    <a:pt x="151857" y="340579"/>
                  </a:lnTo>
                  <a:lnTo>
                    <a:pt x="157978" y="331500"/>
                  </a:lnTo>
                  <a:lnTo>
                    <a:pt x="160223" y="320382"/>
                  </a:lnTo>
                  <a:lnTo>
                    <a:pt x="160223" y="183426"/>
                  </a:lnTo>
                  <a:lnTo>
                    <a:pt x="165049" y="188722"/>
                  </a:lnTo>
                  <a:lnTo>
                    <a:pt x="172008" y="192049"/>
                  </a:lnTo>
                  <a:lnTo>
                    <a:pt x="179755" y="192049"/>
                  </a:lnTo>
                  <a:lnTo>
                    <a:pt x="190041" y="189971"/>
                  </a:lnTo>
                  <a:lnTo>
                    <a:pt x="198442" y="184307"/>
                  </a:lnTo>
                  <a:lnTo>
                    <a:pt x="204107" y="175906"/>
                  </a:lnTo>
                  <a:lnTo>
                    <a:pt x="206184" y="165620"/>
                  </a:lnTo>
                  <a:lnTo>
                    <a:pt x="206184" y="52870"/>
                  </a:lnTo>
                  <a:lnTo>
                    <a:pt x="202029" y="32291"/>
                  </a:lnTo>
                  <a:lnTo>
                    <a:pt x="190698" y="15486"/>
                  </a:lnTo>
                  <a:lnTo>
                    <a:pt x="173892" y="4155"/>
                  </a:lnTo>
                  <a:lnTo>
                    <a:pt x="153314" y="0"/>
                  </a:lnTo>
                  <a:close/>
                </a:path>
              </a:pathLst>
            </a:custGeom>
            <a:solidFill>
              <a:srgbClr val="7BBD00"/>
            </a:solidFill>
          </p:spPr>
          <p:txBody>
            <a:bodyPr wrap="square" lIns="0" tIns="0" rIns="0" bIns="0" rtlCol="0"/>
            <a:lstStyle/>
            <a:p>
              <a:endParaRPr/>
            </a:p>
          </p:txBody>
        </p:sp>
        <p:pic>
          <p:nvPicPr>
            <p:cNvPr id="112" name="object 28">
              <a:extLst>
                <a:ext uri="{FF2B5EF4-FFF2-40B4-BE49-F238E27FC236}">
                  <a16:creationId xmlns:a16="http://schemas.microsoft.com/office/drawing/2014/main" id="{61D85442-16FB-8D42-622E-C9113809D993}"/>
                </a:ext>
              </a:extLst>
            </p:cNvPr>
            <p:cNvPicPr/>
            <p:nvPr/>
          </p:nvPicPr>
          <p:blipFill>
            <a:blip r:embed="rId31" cstate="print"/>
            <a:stretch>
              <a:fillRect/>
            </a:stretch>
          </p:blipFill>
          <p:spPr>
            <a:xfrm>
              <a:off x="503624" y="1723370"/>
              <a:ext cx="113334" cy="141668"/>
            </a:xfrm>
            <a:prstGeom prst="rect">
              <a:avLst/>
            </a:prstGeom>
          </p:spPr>
        </p:pic>
        <p:sp>
          <p:nvSpPr>
            <p:cNvPr id="113" name="object 29">
              <a:extLst>
                <a:ext uri="{FF2B5EF4-FFF2-40B4-BE49-F238E27FC236}">
                  <a16:creationId xmlns:a16="http://schemas.microsoft.com/office/drawing/2014/main" id="{4F94A936-26A8-0207-AF17-7A5CF25EE0A6}"/>
                </a:ext>
              </a:extLst>
            </p:cNvPr>
            <p:cNvSpPr/>
            <p:nvPr/>
          </p:nvSpPr>
          <p:spPr>
            <a:xfrm>
              <a:off x="457200" y="1884658"/>
              <a:ext cx="203200" cy="349250"/>
            </a:xfrm>
            <a:custGeom>
              <a:avLst/>
              <a:gdLst/>
              <a:ahLst/>
              <a:cxnLst/>
              <a:rect l="l" t="t" r="r" b="b"/>
              <a:pathLst>
                <a:path w="203200" h="349250">
                  <a:moveTo>
                    <a:pt x="153314" y="0"/>
                  </a:moveTo>
                  <a:lnTo>
                    <a:pt x="52870" y="0"/>
                  </a:lnTo>
                  <a:lnTo>
                    <a:pt x="42213" y="1074"/>
                  </a:lnTo>
                  <a:lnTo>
                    <a:pt x="9027" y="23316"/>
                  </a:lnTo>
                  <a:lnTo>
                    <a:pt x="0" y="52882"/>
                  </a:lnTo>
                  <a:lnTo>
                    <a:pt x="0" y="165620"/>
                  </a:lnTo>
                  <a:lnTo>
                    <a:pt x="2077" y="175913"/>
                  </a:lnTo>
                  <a:lnTo>
                    <a:pt x="7743" y="184318"/>
                  </a:lnTo>
                  <a:lnTo>
                    <a:pt x="16148" y="189984"/>
                  </a:lnTo>
                  <a:lnTo>
                    <a:pt x="26441" y="192062"/>
                  </a:lnTo>
                  <a:lnTo>
                    <a:pt x="30302" y="192062"/>
                  </a:lnTo>
                  <a:lnTo>
                    <a:pt x="33985" y="191223"/>
                  </a:lnTo>
                  <a:lnTo>
                    <a:pt x="40601" y="188239"/>
                  </a:lnTo>
                  <a:lnTo>
                    <a:pt x="43548" y="186080"/>
                  </a:lnTo>
                  <a:lnTo>
                    <a:pt x="45973" y="183438"/>
                  </a:lnTo>
                  <a:lnTo>
                    <a:pt x="45973" y="320395"/>
                  </a:lnTo>
                  <a:lnTo>
                    <a:pt x="48218" y="331510"/>
                  </a:lnTo>
                  <a:lnTo>
                    <a:pt x="54338" y="340585"/>
                  </a:lnTo>
                  <a:lnTo>
                    <a:pt x="63413" y="346702"/>
                  </a:lnTo>
                  <a:lnTo>
                    <a:pt x="74523" y="348945"/>
                  </a:lnTo>
                  <a:lnTo>
                    <a:pt x="139534" y="348945"/>
                  </a:lnTo>
                  <a:lnTo>
                    <a:pt x="146685" y="345757"/>
                  </a:lnTo>
                  <a:lnTo>
                    <a:pt x="157010" y="335419"/>
                  </a:lnTo>
                  <a:lnTo>
                    <a:pt x="160210" y="328282"/>
                  </a:lnTo>
                  <a:lnTo>
                    <a:pt x="160210" y="233019"/>
                  </a:lnTo>
                  <a:lnTo>
                    <a:pt x="156514" y="226936"/>
                  </a:lnTo>
                  <a:lnTo>
                    <a:pt x="154381" y="219786"/>
                  </a:lnTo>
                  <a:lnTo>
                    <a:pt x="154381" y="99415"/>
                  </a:lnTo>
                  <a:lnTo>
                    <a:pt x="158048" y="77583"/>
                  </a:lnTo>
                  <a:lnTo>
                    <a:pt x="168224" y="58767"/>
                  </a:lnTo>
                  <a:lnTo>
                    <a:pt x="183667" y="44206"/>
                  </a:lnTo>
                  <a:lnTo>
                    <a:pt x="203136" y="35140"/>
                  </a:lnTo>
                  <a:lnTo>
                    <a:pt x="195507" y="21013"/>
                  </a:lnTo>
                  <a:lnTo>
                    <a:pt x="184107" y="9893"/>
                  </a:lnTo>
                  <a:lnTo>
                    <a:pt x="169766" y="2611"/>
                  </a:lnTo>
                  <a:lnTo>
                    <a:pt x="153314" y="0"/>
                  </a:lnTo>
                  <a:close/>
                </a:path>
              </a:pathLst>
            </a:custGeom>
            <a:solidFill>
              <a:srgbClr val="004F38"/>
            </a:solidFill>
          </p:spPr>
          <p:txBody>
            <a:bodyPr wrap="square" lIns="0" tIns="0" rIns="0" bIns="0" rtlCol="0"/>
            <a:lstStyle/>
            <a:p>
              <a:endParaRPr/>
            </a:p>
          </p:txBody>
        </p:sp>
        <p:pic>
          <p:nvPicPr>
            <p:cNvPr id="114" name="object 30">
              <a:extLst>
                <a:ext uri="{FF2B5EF4-FFF2-40B4-BE49-F238E27FC236}">
                  <a16:creationId xmlns:a16="http://schemas.microsoft.com/office/drawing/2014/main" id="{E8ADF6AB-6A3A-DC4F-FF53-289D7A06807E}"/>
                </a:ext>
              </a:extLst>
            </p:cNvPr>
            <p:cNvPicPr/>
            <p:nvPr/>
          </p:nvPicPr>
          <p:blipFill>
            <a:blip r:embed="rId31" cstate="print"/>
            <a:stretch>
              <a:fillRect/>
            </a:stretch>
          </p:blipFill>
          <p:spPr>
            <a:xfrm>
              <a:off x="840101" y="1723370"/>
              <a:ext cx="113334" cy="141668"/>
            </a:xfrm>
            <a:prstGeom prst="rect">
              <a:avLst/>
            </a:prstGeom>
          </p:spPr>
        </p:pic>
        <p:sp>
          <p:nvSpPr>
            <p:cNvPr id="115" name="object 31">
              <a:extLst>
                <a:ext uri="{FF2B5EF4-FFF2-40B4-BE49-F238E27FC236}">
                  <a16:creationId xmlns:a16="http://schemas.microsoft.com/office/drawing/2014/main" id="{D447C3F8-900E-FD09-A254-F15699E43197}"/>
                </a:ext>
              </a:extLst>
            </p:cNvPr>
            <p:cNvSpPr/>
            <p:nvPr/>
          </p:nvSpPr>
          <p:spPr>
            <a:xfrm>
              <a:off x="796724" y="1884658"/>
              <a:ext cx="203200" cy="349250"/>
            </a:xfrm>
            <a:custGeom>
              <a:avLst/>
              <a:gdLst/>
              <a:ahLst/>
              <a:cxnLst/>
              <a:rect l="l" t="t" r="r" b="b"/>
              <a:pathLst>
                <a:path w="203200" h="349250">
                  <a:moveTo>
                    <a:pt x="150266" y="0"/>
                  </a:moveTo>
                  <a:lnTo>
                    <a:pt x="49822" y="0"/>
                  </a:lnTo>
                  <a:lnTo>
                    <a:pt x="33370" y="2611"/>
                  </a:lnTo>
                  <a:lnTo>
                    <a:pt x="19029" y="9893"/>
                  </a:lnTo>
                  <a:lnTo>
                    <a:pt x="7629" y="21013"/>
                  </a:lnTo>
                  <a:lnTo>
                    <a:pt x="0" y="35140"/>
                  </a:lnTo>
                  <a:lnTo>
                    <a:pt x="19469" y="44206"/>
                  </a:lnTo>
                  <a:lnTo>
                    <a:pt x="34912" y="58767"/>
                  </a:lnTo>
                  <a:lnTo>
                    <a:pt x="45087" y="77583"/>
                  </a:lnTo>
                  <a:lnTo>
                    <a:pt x="48755" y="99415"/>
                  </a:lnTo>
                  <a:lnTo>
                    <a:pt x="48755" y="219786"/>
                  </a:lnTo>
                  <a:lnTo>
                    <a:pt x="46621" y="226936"/>
                  </a:lnTo>
                  <a:lnTo>
                    <a:pt x="42925" y="233019"/>
                  </a:lnTo>
                  <a:lnTo>
                    <a:pt x="42925" y="328282"/>
                  </a:lnTo>
                  <a:lnTo>
                    <a:pt x="46126" y="335419"/>
                  </a:lnTo>
                  <a:lnTo>
                    <a:pt x="56451" y="345757"/>
                  </a:lnTo>
                  <a:lnTo>
                    <a:pt x="63601" y="348945"/>
                  </a:lnTo>
                  <a:lnTo>
                    <a:pt x="128612" y="348945"/>
                  </a:lnTo>
                  <a:lnTo>
                    <a:pt x="139722" y="346702"/>
                  </a:lnTo>
                  <a:lnTo>
                    <a:pt x="148797" y="340585"/>
                  </a:lnTo>
                  <a:lnTo>
                    <a:pt x="154917" y="331510"/>
                  </a:lnTo>
                  <a:lnTo>
                    <a:pt x="157162" y="320395"/>
                  </a:lnTo>
                  <a:lnTo>
                    <a:pt x="157162" y="183438"/>
                  </a:lnTo>
                  <a:lnTo>
                    <a:pt x="159588" y="186080"/>
                  </a:lnTo>
                  <a:lnTo>
                    <a:pt x="162534" y="188239"/>
                  </a:lnTo>
                  <a:lnTo>
                    <a:pt x="169151" y="191223"/>
                  </a:lnTo>
                  <a:lnTo>
                    <a:pt x="172834" y="192062"/>
                  </a:lnTo>
                  <a:lnTo>
                    <a:pt x="176695" y="192062"/>
                  </a:lnTo>
                  <a:lnTo>
                    <a:pt x="186988" y="189984"/>
                  </a:lnTo>
                  <a:lnTo>
                    <a:pt x="195392" y="184318"/>
                  </a:lnTo>
                  <a:lnTo>
                    <a:pt x="201058" y="175913"/>
                  </a:lnTo>
                  <a:lnTo>
                    <a:pt x="203136" y="165620"/>
                  </a:lnTo>
                  <a:lnTo>
                    <a:pt x="203136" y="52882"/>
                  </a:lnTo>
                  <a:lnTo>
                    <a:pt x="187655" y="15493"/>
                  </a:lnTo>
                  <a:lnTo>
                    <a:pt x="160923" y="1074"/>
                  </a:lnTo>
                  <a:lnTo>
                    <a:pt x="150266" y="0"/>
                  </a:lnTo>
                  <a:close/>
                </a:path>
              </a:pathLst>
            </a:custGeom>
            <a:solidFill>
              <a:srgbClr val="004F38"/>
            </a:solidFill>
          </p:spPr>
          <p:txBody>
            <a:bodyPr wrap="square" lIns="0" tIns="0" rIns="0" bIns="0" rtlCol="0"/>
            <a:lstStyle/>
            <a:p>
              <a:endParaRPr/>
            </a:p>
          </p:txBody>
        </p:sp>
      </p:grpSp>
      <p:grpSp>
        <p:nvGrpSpPr>
          <p:cNvPr id="116" name="object 32">
            <a:extLst>
              <a:ext uri="{FF2B5EF4-FFF2-40B4-BE49-F238E27FC236}">
                <a16:creationId xmlns:a16="http://schemas.microsoft.com/office/drawing/2014/main" id="{A3916A20-7D81-472E-3E22-4F512205F42D}"/>
              </a:ext>
            </a:extLst>
          </p:cNvPr>
          <p:cNvGrpSpPr/>
          <p:nvPr/>
        </p:nvGrpSpPr>
        <p:grpSpPr>
          <a:xfrm>
            <a:off x="-8327382" y="4351510"/>
            <a:ext cx="572135" cy="375285"/>
            <a:chOff x="457205" y="2671799"/>
            <a:chExt cx="572135" cy="375285"/>
          </a:xfrm>
        </p:grpSpPr>
        <p:sp>
          <p:nvSpPr>
            <p:cNvPr id="117" name="object 33">
              <a:extLst>
                <a:ext uri="{FF2B5EF4-FFF2-40B4-BE49-F238E27FC236}">
                  <a16:creationId xmlns:a16="http://schemas.microsoft.com/office/drawing/2014/main" id="{4DB9E01C-4BC1-285A-DCA4-F3C304749AF8}"/>
                </a:ext>
              </a:extLst>
            </p:cNvPr>
            <p:cNvSpPr/>
            <p:nvPr/>
          </p:nvSpPr>
          <p:spPr>
            <a:xfrm>
              <a:off x="457200" y="2671800"/>
              <a:ext cx="572135" cy="312420"/>
            </a:xfrm>
            <a:custGeom>
              <a:avLst/>
              <a:gdLst/>
              <a:ahLst/>
              <a:cxnLst/>
              <a:rect l="l" t="t" r="r" b="b"/>
              <a:pathLst>
                <a:path w="572135" h="312419">
                  <a:moveTo>
                    <a:pt x="451891" y="266255"/>
                  </a:moveTo>
                  <a:lnTo>
                    <a:pt x="451675" y="162369"/>
                  </a:lnTo>
                  <a:lnTo>
                    <a:pt x="331990" y="204939"/>
                  </a:lnTo>
                  <a:lnTo>
                    <a:pt x="308914" y="213233"/>
                  </a:lnTo>
                  <a:lnTo>
                    <a:pt x="285711" y="221157"/>
                  </a:lnTo>
                  <a:lnTo>
                    <a:pt x="120345" y="162369"/>
                  </a:lnTo>
                  <a:lnTo>
                    <a:pt x="120408" y="266357"/>
                  </a:lnTo>
                  <a:lnTo>
                    <a:pt x="160934" y="287070"/>
                  </a:lnTo>
                  <a:lnTo>
                    <a:pt x="204228" y="301637"/>
                  </a:lnTo>
                  <a:lnTo>
                    <a:pt x="249339" y="309943"/>
                  </a:lnTo>
                  <a:lnTo>
                    <a:pt x="295351" y="311886"/>
                  </a:lnTo>
                  <a:lnTo>
                    <a:pt x="341312" y="307365"/>
                  </a:lnTo>
                  <a:lnTo>
                    <a:pt x="370408" y="300977"/>
                  </a:lnTo>
                  <a:lnTo>
                    <a:pt x="398767" y="291922"/>
                  </a:lnTo>
                  <a:lnTo>
                    <a:pt x="426034" y="280314"/>
                  </a:lnTo>
                  <a:lnTo>
                    <a:pt x="451891" y="266255"/>
                  </a:lnTo>
                  <a:close/>
                </a:path>
                <a:path w="572135" h="312419">
                  <a:moveTo>
                    <a:pt x="572020" y="101803"/>
                  </a:moveTo>
                  <a:lnTo>
                    <a:pt x="286054" y="0"/>
                  </a:lnTo>
                  <a:lnTo>
                    <a:pt x="393" y="101434"/>
                  </a:lnTo>
                  <a:lnTo>
                    <a:pt x="0" y="101981"/>
                  </a:lnTo>
                  <a:lnTo>
                    <a:pt x="77431" y="129349"/>
                  </a:lnTo>
                  <a:lnTo>
                    <a:pt x="125831" y="112115"/>
                  </a:lnTo>
                  <a:lnTo>
                    <a:pt x="285813" y="53987"/>
                  </a:lnTo>
                  <a:lnTo>
                    <a:pt x="285813" y="67487"/>
                  </a:lnTo>
                  <a:lnTo>
                    <a:pt x="96583" y="136296"/>
                  </a:lnTo>
                  <a:lnTo>
                    <a:pt x="286016" y="203581"/>
                  </a:lnTo>
                  <a:lnTo>
                    <a:pt x="572020" y="101803"/>
                  </a:lnTo>
                  <a:close/>
                </a:path>
              </a:pathLst>
            </a:custGeom>
            <a:solidFill>
              <a:srgbClr val="004F38"/>
            </a:solidFill>
          </p:spPr>
          <p:txBody>
            <a:bodyPr wrap="square" lIns="0" tIns="0" rIns="0" bIns="0" rtlCol="0"/>
            <a:lstStyle/>
            <a:p>
              <a:endParaRPr/>
            </a:p>
          </p:txBody>
        </p:sp>
        <p:sp>
          <p:nvSpPr>
            <p:cNvPr id="118" name="object 34">
              <a:extLst>
                <a:ext uri="{FF2B5EF4-FFF2-40B4-BE49-F238E27FC236}">
                  <a16:creationId xmlns:a16="http://schemas.microsoft.com/office/drawing/2014/main" id="{C8A60357-D6DA-ED56-16FF-4DF868D0139F}"/>
                </a:ext>
              </a:extLst>
            </p:cNvPr>
            <p:cNvSpPr/>
            <p:nvPr/>
          </p:nvSpPr>
          <p:spPr>
            <a:xfrm>
              <a:off x="518833" y="2813913"/>
              <a:ext cx="40640" cy="233045"/>
            </a:xfrm>
            <a:custGeom>
              <a:avLst/>
              <a:gdLst/>
              <a:ahLst/>
              <a:cxnLst/>
              <a:rect l="l" t="t" r="r" b="b"/>
              <a:pathLst>
                <a:path w="40640" h="233044">
                  <a:moveTo>
                    <a:pt x="24663" y="3187"/>
                  </a:moveTo>
                  <a:lnTo>
                    <a:pt x="21844" y="1803"/>
                  </a:lnTo>
                  <a:lnTo>
                    <a:pt x="18656" y="635"/>
                  </a:lnTo>
                  <a:lnTo>
                    <a:pt x="15557" y="0"/>
                  </a:lnTo>
                  <a:lnTo>
                    <a:pt x="15557" y="80251"/>
                  </a:lnTo>
                  <a:lnTo>
                    <a:pt x="18618" y="79730"/>
                  </a:lnTo>
                  <a:lnTo>
                    <a:pt x="21615" y="79730"/>
                  </a:lnTo>
                  <a:lnTo>
                    <a:pt x="24663" y="80251"/>
                  </a:lnTo>
                  <a:lnTo>
                    <a:pt x="24663" y="3187"/>
                  </a:lnTo>
                  <a:close/>
                </a:path>
                <a:path w="40640" h="233044">
                  <a:moveTo>
                    <a:pt x="36080" y="100253"/>
                  </a:moveTo>
                  <a:lnTo>
                    <a:pt x="29984" y="89255"/>
                  </a:lnTo>
                  <a:lnTo>
                    <a:pt x="18122" y="85902"/>
                  </a:lnTo>
                  <a:lnTo>
                    <a:pt x="8483" y="91008"/>
                  </a:lnTo>
                  <a:lnTo>
                    <a:pt x="4229" y="100736"/>
                  </a:lnTo>
                  <a:lnTo>
                    <a:pt x="8559" y="111239"/>
                  </a:lnTo>
                  <a:lnTo>
                    <a:pt x="20726" y="115963"/>
                  </a:lnTo>
                  <a:lnTo>
                    <a:pt x="31445" y="110731"/>
                  </a:lnTo>
                  <a:lnTo>
                    <a:pt x="36080" y="100253"/>
                  </a:lnTo>
                  <a:close/>
                </a:path>
                <a:path w="40640" h="233044">
                  <a:moveTo>
                    <a:pt x="40551" y="231521"/>
                  </a:moveTo>
                  <a:lnTo>
                    <a:pt x="39725" y="229882"/>
                  </a:lnTo>
                  <a:lnTo>
                    <a:pt x="39217" y="218757"/>
                  </a:lnTo>
                  <a:lnTo>
                    <a:pt x="36537" y="186931"/>
                  </a:lnTo>
                  <a:lnTo>
                    <a:pt x="34417" y="152234"/>
                  </a:lnTo>
                  <a:lnTo>
                    <a:pt x="32588" y="133807"/>
                  </a:lnTo>
                  <a:lnTo>
                    <a:pt x="31038" y="126771"/>
                  </a:lnTo>
                  <a:lnTo>
                    <a:pt x="26974" y="120802"/>
                  </a:lnTo>
                  <a:lnTo>
                    <a:pt x="22263" y="122148"/>
                  </a:lnTo>
                  <a:lnTo>
                    <a:pt x="17957" y="122237"/>
                  </a:lnTo>
                  <a:lnTo>
                    <a:pt x="1028" y="222554"/>
                  </a:lnTo>
                  <a:lnTo>
                    <a:pt x="330" y="226377"/>
                  </a:lnTo>
                  <a:lnTo>
                    <a:pt x="0" y="232943"/>
                  </a:lnTo>
                  <a:lnTo>
                    <a:pt x="3238" y="229489"/>
                  </a:lnTo>
                  <a:lnTo>
                    <a:pt x="4356" y="228815"/>
                  </a:lnTo>
                  <a:lnTo>
                    <a:pt x="12115" y="225412"/>
                  </a:lnTo>
                  <a:lnTo>
                    <a:pt x="20104" y="224307"/>
                  </a:lnTo>
                  <a:lnTo>
                    <a:pt x="28105" y="225450"/>
                  </a:lnTo>
                  <a:lnTo>
                    <a:pt x="35877" y="228803"/>
                  </a:lnTo>
                  <a:lnTo>
                    <a:pt x="36842" y="229374"/>
                  </a:lnTo>
                  <a:lnTo>
                    <a:pt x="38201" y="230949"/>
                  </a:lnTo>
                  <a:lnTo>
                    <a:pt x="40551" y="231521"/>
                  </a:lnTo>
                  <a:close/>
                </a:path>
              </a:pathLst>
            </a:custGeom>
            <a:solidFill>
              <a:srgbClr val="7BBD00"/>
            </a:solidFill>
          </p:spPr>
          <p:txBody>
            <a:bodyPr wrap="square" lIns="0" tIns="0" rIns="0" bIns="0" rtlCol="0"/>
            <a:lstStyle/>
            <a:p>
              <a:endParaRPr dirty="0"/>
            </a:p>
          </p:txBody>
        </p:sp>
      </p:grpSp>
      <p:grpSp>
        <p:nvGrpSpPr>
          <p:cNvPr id="119" name="object 48">
            <a:extLst>
              <a:ext uri="{FF2B5EF4-FFF2-40B4-BE49-F238E27FC236}">
                <a16:creationId xmlns:a16="http://schemas.microsoft.com/office/drawing/2014/main" id="{15973368-8C52-FA67-951F-12DE7086A2C5}"/>
              </a:ext>
            </a:extLst>
          </p:cNvPr>
          <p:cNvGrpSpPr/>
          <p:nvPr/>
        </p:nvGrpSpPr>
        <p:grpSpPr>
          <a:xfrm>
            <a:off x="-8299273" y="3480803"/>
            <a:ext cx="532130" cy="421004"/>
            <a:chOff x="3903835" y="2611070"/>
            <a:chExt cx="532130" cy="421005"/>
          </a:xfrm>
        </p:grpSpPr>
        <p:sp>
          <p:nvSpPr>
            <p:cNvPr id="120" name="object 49">
              <a:extLst>
                <a:ext uri="{FF2B5EF4-FFF2-40B4-BE49-F238E27FC236}">
                  <a16:creationId xmlns:a16="http://schemas.microsoft.com/office/drawing/2014/main" id="{9CE911D7-E3C7-D3C9-BD77-FAA64C87A2E0}"/>
                </a:ext>
              </a:extLst>
            </p:cNvPr>
            <p:cNvSpPr/>
            <p:nvPr/>
          </p:nvSpPr>
          <p:spPr>
            <a:xfrm>
              <a:off x="4055164" y="2722540"/>
              <a:ext cx="381000" cy="309245"/>
            </a:xfrm>
            <a:custGeom>
              <a:avLst/>
              <a:gdLst/>
              <a:ahLst/>
              <a:cxnLst/>
              <a:rect l="l" t="t" r="r" b="b"/>
              <a:pathLst>
                <a:path w="381000" h="309244">
                  <a:moveTo>
                    <a:pt x="343420" y="0"/>
                  </a:moveTo>
                  <a:lnTo>
                    <a:pt x="328853" y="0"/>
                  </a:lnTo>
                  <a:lnTo>
                    <a:pt x="328853" y="160439"/>
                  </a:lnTo>
                  <a:lnTo>
                    <a:pt x="326128" y="178411"/>
                  </a:lnTo>
                  <a:lnTo>
                    <a:pt x="317950" y="193594"/>
                  </a:lnTo>
                  <a:lnTo>
                    <a:pt x="304315" y="204092"/>
                  </a:lnTo>
                  <a:lnTo>
                    <a:pt x="285216" y="208013"/>
                  </a:lnTo>
                  <a:lnTo>
                    <a:pt x="0" y="208013"/>
                  </a:lnTo>
                  <a:lnTo>
                    <a:pt x="0" y="215646"/>
                  </a:lnTo>
                  <a:lnTo>
                    <a:pt x="4321" y="231896"/>
                  </a:lnTo>
                  <a:lnTo>
                    <a:pt x="15760" y="246114"/>
                  </a:lnTo>
                  <a:lnTo>
                    <a:pt x="32029" y="256192"/>
                  </a:lnTo>
                  <a:lnTo>
                    <a:pt x="50838" y="260019"/>
                  </a:lnTo>
                  <a:lnTo>
                    <a:pt x="268897" y="260019"/>
                  </a:lnTo>
                  <a:lnTo>
                    <a:pt x="352323" y="309156"/>
                  </a:lnTo>
                  <a:lnTo>
                    <a:pt x="340220" y="260019"/>
                  </a:lnTo>
                  <a:lnTo>
                    <a:pt x="343420" y="260019"/>
                  </a:lnTo>
                  <a:lnTo>
                    <a:pt x="360117" y="256199"/>
                  </a:lnTo>
                  <a:lnTo>
                    <a:pt x="371749" y="246133"/>
                  </a:lnTo>
                  <a:lnTo>
                    <a:pt x="378555" y="231918"/>
                  </a:lnTo>
                  <a:lnTo>
                    <a:pt x="380771" y="215646"/>
                  </a:lnTo>
                  <a:lnTo>
                    <a:pt x="380771" y="38087"/>
                  </a:lnTo>
                  <a:lnTo>
                    <a:pt x="378555" y="22818"/>
                  </a:lnTo>
                  <a:lnTo>
                    <a:pt x="371749" y="10761"/>
                  </a:lnTo>
                  <a:lnTo>
                    <a:pt x="360117" y="2845"/>
                  </a:lnTo>
                  <a:lnTo>
                    <a:pt x="343420" y="0"/>
                  </a:lnTo>
                  <a:close/>
                </a:path>
              </a:pathLst>
            </a:custGeom>
            <a:solidFill>
              <a:srgbClr val="004F38"/>
            </a:solidFill>
          </p:spPr>
          <p:txBody>
            <a:bodyPr wrap="square" lIns="0" tIns="0" rIns="0" bIns="0" rtlCol="0"/>
            <a:lstStyle/>
            <a:p>
              <a:endParaRPr/>
            </a:p>
          </p:txBody>
        </p:sp>
        <p:sp>
          <p:nvSpPr>
            <p:cNvPr id="121" name="object 50">
              <a:extLst>
                <a:ext uri="{FF2B5EF4-FFF2-40B4-BE49-F238E27FC236}">
                  <a16:creationId xmlns:a16="http://schemas.microsoft.com/office/drawing/2014/main" id="{7F0603E4-A155-505F-081D-35D99B3149AF}"/>
                </a:ext>
              </a:extLst>
            </p:cNvPr>
            <p:cNvSpPr/>
            <p:nvPr/>
          </p:nvSpPr>
          <p:spPr>
            <a:xfrm>
              <a:off x="3903835" y="2611070"/>
              <a:ext cx="450215" cy="361950"/>
            </a:xfrm>
            <a:custGeom>
              <a:avLst/>
              <a:gdLst/>
              <a:ahLst/>
              <a:cxnLst/>
              <a:rect l="l" t="t" r="r" b="b"/>
              <a:pathLst>
                <a:path w="450214" h="361950">
                  <a:moveTo>
                    <a:pt x="393966" y="0"/>
                  </a:moveTo>
                  <a:lnTo>
                    <a:pt x="62699" y="0"/>
                  </a:lnTo>
                  <a:lnTo>
                    <a:pt x="40606" y="4442"/>
                  </a:lnTo>
                  <a:lnTo>
                    <a:pt x="20420" y="16090"/>
                  </a:lnTo>
                  <a:lnTo>
                    <a:pt x="5698" y="32425"/>
                  </a:lnTo>
                  <a:lnTo>
                    <a:pt x="0" y="50927"/>
                  </a:lnTo>
                  <a:lnTo>
                    <a:pt x="0" y="252031"/>
                  </a:lnTo>
                  <a:lnTo>
                    <a:pt x="4867" y="267980"/>
                  </a:lnTo>
                  <a:lnTo>
                    <a:pt x="17619" y="280811"/>
                  </a:lnTo>
                  <a:lnTo>
                    <a:pt x="35484" y="289805"/>
                  </a:lnTo>
                  <a:lnTo>
                    <a:pt x="55689" y="294246"/>
                  </a:lnTo>
                  <a:lnTo>
                    <a:pt x="37947" y="361696"/>
                  </a:lnTo>
                  <a:lnTo>
                    <a:pt x="151625" y="294716"/>
                  </a:lnTo>
                  <a:lnTo>
                    <a:pt x="393966" y="294716"/>
                  </a:lnTo>
                  <a:lnTo>
                    <a:pt x="415019" y="291559"/>
                  </a:lnTo>
                  <a:lnTo>
                    <a:pt x="432919" y="282741"/>
                  </a:lnTo>
                  <a:lnTo>
                    <a:pt x="445353" y="269239"/>
                  </a:lnTo>
                  <a:lnTo>
                    <a:pt x="450011" y="252031"/>
                  </a:lnTo>
                  <a:lnTo>
                    <a:pt x="450011" y="169760"/>
                  </a:lnTo>
                  <a:lnTo>
                    <a:pt x="113233" y="169760"/>
                  </a:lnTo>
                  <a:lnTo>
                    <a:pt x="101587" y="167404"/>
                  </a:lnTo>
                  <a:lnTo>
                    <a:pt x="92076" y="160978"/>
                  </a:lnTo>
                  <a:lnTo>
                    <a:pt x="85663" y="151447"/>
                  </a:lnTo>
                  <a:lnTo>
                    <a:pt x="83312" y="139776"/>
                  </a:lnTo>
                  <a:lnTo>
                    <a:pt x="85663" y="128111"/>
                  </a:lnTo>
                  <a:lnTo>
                    <a:pt x="92076" y="118584"/>
                  </a:lnTo>
                  <a:lnTo>
                    <a:pt x="101587" y="112160"/>
                  </a:lnTo>
                  <a:lnTo>
                    <a:pt x="113233" y="109804"/>
                  </a:lnTo>
                  <a:lnTo>
                    <a:pt x="450011" y="109804"/>
                  </a:lnTo>
                  <a:lnTo>
                    <a:pt x="450011" y="50927"/>
                  </a:lnTo>
                  <a:lnTo>
                    <a:pt x="445351" y="32425"/>
                  </a:lnTo>
                  <a:lnTo>
                    <a:pt x="432914" y="16090"/>
                  </a:lnTo>
                  <a:lnTo>
                    <a:pt x="415014" y="4442"/>
                  </a:lnTo>
                  <a:lnTo>
                    <a:pt x="393966" y="0"/>
                  </a:lnTo>
                  <a:close/>
                </a:path>
                <a:path w="450214" h="361950">
                  <a:moveTo>
                    <a:pt x="225005" y="109804"/>
                  </a:moveTo>
                  <a:lnTo>
                    <a:pt x="113233" y="109804"/>
                  </a:lnTo>
                  <a:lnTo>
                    <a:pt x="124873" y="112160"/>
                  </a:lnTo>
                  <a:lnTo>
                    <a:pt x="134385" y="118584"/>
                  </a:lnTo>
                  <a:lnTo>
                    <a:pt x="140800" y="128111"/>
                  </a:lnTo>
                  <a:lnTo>
                    <a:pt x="143154" y="139776"/>
                  </a:lnTo>
                  <a:lnTo>
                    <a:pt x="140800" y="151447"/>
                  </a:lnTo>
                  <a:lnTo>
                    <a:pt x="134385" y="160978"/>
                  </a:lnTo>
                  <a:lnTo>
                    <a:pt x="124873" y="167404"/>
                  </a:lnTo>
                  <a:lnTo>
                    <a:pt x="113233" y="169760"/>
                  </a:lnTo>
                  <a:lnTo>
                    <a:pt x="225005" y="169760"/>
                  </a:lnTo>
                  <a:lnTo>
                    <a:pt x="213360" y="167404"/>
                  </a:lnTo>
                  <a:lnTo>
                    <a:pt x="203849" y="160978"/>
                  </a:lnTo>
                  <a:lnTo>
                    <a:pt x="197436" y="151447"/>
                  </a:lnTo>
                  <a:lnTo>
                    <a:pt x="195084" y="139776"/>
                  </a:lnTo>
                  <a:lnTo>
                    <a:pt x="197436" y="128111"/>
                  </a:lnTo>
                  <a:lnTo>
                    <a:pt x="203849" y="118584"/>
                  </a:lnTo>
                  <a:lnTo>
                    <a:pt x="213360" y="112160"/>
                  </a:lnTo>
                  <a:lnTo>
                    <a:pt x="225005" y="109804"/>
                  </a:lnTo>
                  <a:close/>
                </a:path>
                <a:path w="450214" h="361950">
                  <a:moveTo>
                    <a:pt x="336804" y="109804"/>
                  </a:moveTo>
                  <a:lnTo>
                    <a:pt x="225005" y="109804"/>
                  </a:lnTo>
                  <a:lnTo>
                    <a:pt x="236656" y="112160"/>
                  </a:lnTo>
                  <a:lnTo>
                    <a:pt x="246167" y="118584"/>
                  </a:lnTo>
                  <a:lnTo>
                    <a:pt x="252577" y="128111"/>
                  </a:lnTo>
                  <a:lnTo>
                    <a:pt x="254927" y="139776"/>
                  </a:lnTo>
                  <a:lnTo>
                    <a:pt x="252577" y="151447"/>
                  </a:lnTo>
                  <a:lnTo>
                    <a:pt x="246167" y="160978"/>
                  </a:lnTo>
                  <a:lnTo>
                    <a:pt x="236656" y="167404"/>
                  </a:lnTo>
                  <a:lnTo>
                    <a:pt x="225005" y="169760"/>
                  </a:lnTo>
                  <a:lnTo>
                    <a:pt x="336804" y="169760"/>
                  </a:lnTo>
                  <a:lnTo>
                    <a:pt x="325148" y="167404"/>
                  </a:lnTo>
                  <a:lnTo>
                    <a:pt x="315629" y="160978"/>
                  </a:lnTo>
                  <a:lnTo>
                    <a:pt x="309211" y="151447"/>
                  </a:lnTo>
                  <a:lnTo>
                    <a:pt x="306857" y="139776"/>
                  </a:lnTo>
                  <a:lnTo>
                    <a:pt x="309211" y="128111"/>
                  </a:lnTo>
                  <a:lnTo>
                    <a:pt x="315629" y="118584"/>
                  </a:lnTo>
                  <a:lnTo>
                    <a:pt x="325148" y="112160"/>
                  </a:lnTo>
                  <a:lnTo>
                    <a:pt x="336804" y="109804"/>
                  </a:lnTo>
                  <a:close/>
                </a:path>
                <a:path w="450214" h="361950">
                  <a:moveTo>
                    <a:pt x="450011" y="109804"/>
                  </a:moveTo>
                  <a:lnTo>
                    <a:pt x="336804" y="109804"/>
                  </a:lnTo>
                  <a:lnTo>
                    <a:pt x="348433" y="112160"/>
                  </a:lnTo>
                  <a:lnTo>
                    <a:pt x="357946" y="118584"/>
                  </a:lnTo>
                  <a:lnTo>
                    <a:pt x="364368" y="128111"/>
                  </a:lnTo>
                  <a:lnTo>
                    <a:pt x="366725" y="139776"/>
                  </a:lnTo>
                  <a:lnTo>
                    <a:pt x="364368" y="151447"/>
                  </a:lnTo>
                  <a:lnTo>
                    <a:pt x="357946" y="160978"/>
                  </a:lnTo>
                  <a:lnTo>
                    <a:pt x="348433" y="167404"/>
                  </a:lnTo>
                  <a:lnTo>
                    <a:pt x="336804" y="169760"/>
                  </a:lnTo>
                  <a:lnTo>
                    <a:pt x="450011" y="169760"/>
                  </a:lnTo>
                  <a:lnTo>
                    <a:pt x="450011" y="109804"/>
                  </a:lnTo>
                  <a:close/>
                </a:path>
              </a:pathLst>
            </a:custGeom>
            <a:solidFill>
              <a:srgbClr val="7BBD00"/>
            </a:solidFill>
          </p:spPr>
          <p:txBody>
            <a:bodyPr wrap="square" lIns="0" tIns="0" rIns="0" bIns="0" rtlCol="0"/>
            <a:lstStyle/>
            <a:p>
              <a:endParaRPr/>
            </a:p>
          </p:txBody>
        </p:sp>
      </p:grpSp>
      <p:grpSp>
        <p:nvGrpSpPr>
          <p:cNvPr id="122" name="object 56">
            <a:extLst>
              <a:ext uri="{FF2B5EF4-FFF2-40B4-BE49-F238E27FC236}">
                <a16:creationId xmlns:a16="http://schemas.microsoft.com/office/drawing/2014/main" id="{E560271E-2561-EF1B-BC02-EB9D3E1D090D}"/>
              </a:ext>
            </a:extLst>
          </p:cNvPr>
          <p:cNvGrpSpPr/>
          <p:nvPr/>
        </p:nvGrpSpPr>
        <p:grpSpPr>
          <a:xfrm>
            <a:off x="-9112791" y="4311555"/>
            <a:ext cx="557531" cy="483870"/>
            <a:chOff x="457255" y="6325833"/>
            <a:chExt cx="557530" cy="483870"/>
          </a:xfrm>
        </p:grpSpPr>
        <p:sp>
          <p:nvSpPr>
            <p:cNvPr id="123" name="object 57">
              <a:extLst>
                <a:ext uri="{FF2B5EF4-FFF2-40B4-BE49-F238E27FC236}">
                  <a16:creationId xmlns:a16="http://schemas.microsoft.com/office/drawing/2014/main" id="{F550818A-3EF4-B9E0-1B7F-A8082A5B16CF}"/>
                </a:ext>
              </a:extLst>
            </p:cNvPr>
            <p:cNvSpPr/>
            <p:nvPr/>
          </p:nvSpPr>
          <p:spPr>
            <a:xfrm>
              <a:off x="457255" y="6325833"/>
              <a:ext cx="557530" cy="483870"/>
            </a:xfrm>
            <a:custGeom>
              <a:avLst/>
              <a:gdLst/>
              <a:ahLst/>
              <a:cxnLst/>
              <a:rect l="l" t="t" r="r" b="b"/>
              <a:pathLst>
                <a:path w="557530" h="483870">
                  <a:moveTo>
                    <a:pt x="50843" y="0"/>
                  </a:moveTo>
                  <a:lnTo>
                    <a:pt x="46360" y="4762"/>
                  </a:lnTo>
                  <a:lnTo>
                    <a:pt x="513" y="148170"/>
                  </a:lnTo>
                  <a:lnTo>
                    <a:pt x="288" y="151396"/>
                  </a:lnTo>
                  <a:lnTo>
                    <a:pt x="238" y="152114"/>
                  </a:lnTo>
                  <a:lnTo>
                    <a:pt x="123" y="153746"/>
                  </a:lnTo>
                  <a:lnTo>
                    <a:pt x="0" y="157074"/>
                  </a:lnTo>
                  <a:lnTo>
                    <a:pt x="244" y="161976"/>
                  </a:lnTo>
                  <a:lnTo>
                    <a:pt x="289" y="162871"/>
                  </a:lnTo>
                  <a:lnTo>
                    <a:pt x="19224" y="200700"/>
                  </a:lnTo>
                  <a:lnTo>
                    <a:pt x="21532" y="204114"/>
                  </a:lnTo>
                  <a:lnTo>
                    <a:pt x="21532" y="483615"/>
                  </a:lnTo>
                  <a:lnTo>
                    <a:pt x="535501" y="483615"/>
                  </a:lnTo>
                  <a:lnTo>
                    <a:pt x="535501" y="440728"/>
                  </a:lnTo>
                  <a:lnTo>
                    <a:pt x="253485" y="440728"/>
                  </a:lnTo>
                  <a:lnTo>
                    <a:pt x="252075" y="436778"/>
                  </a:lnTo>
                  <a:lnTo>
                    <a:pt x="64115" y="436778"/>
                  </a:lnTo>
                  <a:lnTo>
                    <a:pt x="64115" y="221297"/>
                  </a:lnTo>
                  <a:lnTo>
                    <a:pt x="75413" y="220737"/>
                  </a:lnTo>
                  <a:lnTo>
                    <a:pt x="88240" y="215137"/>
                  </a:lnTo>
                  <a:lnTo>
                    <a:pt x="100032" y="208738"/>
                  </a:lnTo>
                  <a:lnTo>
                    <a:pt x="108222" y="205778"/>
                  </a:lnTo>
                  <a:lnTo>
                    <a:pt x="188609" y="205778"/>
                  </a:lnTo>
                  <a:lnTo>
                    <a:pt x="193378" y="203136"/>
                  </a:lnTo>
                  <a:lnTo>
                    <a:pt x="536162" y="203136"/>
                  </a:lnTo>
                  <a:lnTo>
                    <a:pt x="537808" y="200700"/>
                  </a:lnTo>
                  <a:lnTo>
                    <a:pt x="543121" y="194046"/>
                  </a:lnTo>
                  <a:lnTo>
                    <a:pt x="549024" y="186015"/>
                  </a:lnTo>
                  <a:lnTo>
                    <a:pt x="553103" y="178473"/>
                  </a:lnTo>
                  <a:lnTo>
                    <a:pt x="554246" y="174688"/>
                  </a:lnTo>
                  <a:lnTo>
                    <a:pt x="62209" y="174688"/>
                  </a:lnTo>
                  <a:lnTo>
                    <a:pt x="52541" y="171043"/>
                  </a:lnTo>
                  <a:lnTo>
                    <a:pt x="52339" y="171043"/>
                  </a:lnTo>
                  <a:lnTo>
                    <a:pt x="46481" y="162871"/>
                  </a:lnTo>
                  <a:lnTo>
                    <a:pt x="46541" y="161976"/>
                  </a:lnTo>
                  <a:lnTo>
                    <a:pt x="48884" y="140192"/>
                  </a:lnTo>
                  <a:lnTo>
                    <a:pt x="59648" y="106119"/>
                  </a:lnTo>
                  <a:lnTo>
                    <a:pt x="72531" y="71263"/>
                  </a:lnTo>
                  <a:lnTo>
                    <a:pt x="81323" y="46278"/>
                  </a:lnTo>
                  <a:lnTo>
                    <a:pt x="523106" y="46278"/>
                  </a:lnTo>
                  <a:lnTo>
                    <a:pt x="508259" y="1003"/>
                  </a:lnTo>
                  <a:lnTo>
                    <a:pt x="50843" y="0"/>
                  </a:lnTo>
                  <a:close/>
                </a:path>
                <a:path w="557530" h="483870">
                  <a:moveTo>
                    <a:pt x="301326" y="218173"/>
                  </a:moveTo>
                  <a:lnTo>
                    <a:pt x="255707" y="218173"/>
                  </a:lnTo>
                  <a:lnTo>
                    <a:pt x="255707" y="439889"/>
                  </a:lnTo>
                  <a:lnTo>
                    <a:pt x="253485" y="440728"/>
                  </a:lnTo>
                  <a:lnTo>
                    <a:pt x="303548" y="440728"/>
                  </a:lnTo>
                  <a:lnTo>
                    <a:pt x="301326" y="439889"/>
                  </a:lnTo>
                  <a:lnTo>
                    <a:pt x="301326" y="218173"/>
                  </a:lnTo>
                  <a:close/>
                </a:path>
                <a:path w="557530" h="483870">
                  <a:moveTo>
                    <a:pt x="535501" y="205778"/>
                  </a:moveTo>
                  <a:lnTo>
                    <a:pt x="448811" y="205778"/>
                  </a:lnTo>
                  <a:lnTo>
                    <a:pt x="457001" y="208738"/>
                  </a:lnTo>
                  <a:lnTo>
                    <a:pt x="468792" y="215137"/>
                  </a:lnTo>
                  <a:lnTo>
                    <a:pt x="481620" y="220737"/>
                  </a:lnTo>
                  <a:lnTo>
                    <a:pt x="492918" y="221297"/>
                  </a:lnTo>
                  <a:lnTo>
                    <a:pt x="492918" y="436778"/>
                  </a:lnTo>
                  <a:lnTo>
                    <a:pt x="304958" y="436778"/>
                  </a:lnTo>
                  <a:lnTo>
                    <a:pt x="303548" y="440728"/>
                  </a:lnTo>
                  <a:lnTo>
                    <a:pt x="535501" y="440728"/>
                  </a:lnTo>
                  <a:lnTo>
                    <a:pt x="535501" y="205778"/>
                  </a:lnTo>
                  <a:close/>
                </a:path>
                <a:path w="557530" h="483870">
                  <a:moveTo>
                    <a:pt x="188622" y="205778"/>
                  </a:moveTo>
                  <a:lnTo>
                    <a:pt x="108222" y="205778"/>
                  </a:lnTo>
                  <a:lnTo>
                    <a:pt x="116289" y="208738"/>
                  </a:lnTo>
                  <a:lnTo>
                    <a:pt x="126715" y="214499"/>
                  </a:lnTo>
                  <a:lnTo>
                    <a:pt x="140142" y="219826"/>
                  </a:lnTo>
                  <a:lnTo>
                    <a:pt x="156533" y="221106"/>
                  </a:lnTo>
                  <a:lnTo>
                    <a:pt x="167875" y="217666"/>
                  </a:lnTo>
                  <a:lnTo>
                    <a:pt x="179252" y="211632"/>
                  </a:lnTo>
                  <a:lnTo>
                    <a:pt x="188622" y="205778"/>
                  </a:lnTo>
                  <a:close/>
                </a:path>
                <a:path w="557530" h="483870">
                  <a:moveTo>
                    <a:pt x="536162" y="203136"/>
                  </a:moveTo>
                  <a:lnTo>
                    <a:pt x="363667" y="203136"/>
                  </a:lnTo>
                  <a:lnTo>
                    <a:pt x="368416" y="205778"/>
                  </a:lnTo>
                  <a:lnTo>
                    <a:pt x="377783" y="211632"/>
                  </a:lnTo>
                  <a:lnTo>
                    <a:pt x="389158" y="217666"/>
                  </a:lnTo>
                  <a:lnTo>
                    <a:pt x="400500" y="221106"/>
                  </a:lnTo>
                  <a:lnTo>
                    <a:pt x="416896" y="219826"/>
                  </a:lnTo>
                  <a:lnTo>
                    <a:pt x="430323" y="214499"/>
                  </a:lnTo>
                  <a:lnTo>
                    <a:pt x="440745" y="208738"/>
                  </a:lnTo>
                  <a:lnTo>
                    <a:pt x="448811" y="205778"/>
                  </a:lnTo>
                  <a:lnTo>
                    <a:pt x="535501" y="205778"/>
                  </a:lnTo>
                  <a:lnTo>
                    <a:pt x="535501" y="204114"/>
                  </a:lnTo>
                  <a:lnTo>
                    <a:pt x="536162" y="203136"/>
                  </a:lnTo>
                  <a:close/>
                </a:path>
                <a:path w="557530" h="483870">
                  <a:moveTo>
                    <a:pt x="362705" y="203136"/>
                  </a:moveTo>
                  <a:lnTo>
                    <a:pt x="194328" y="203136"/>
                  </a:lnTo>
                  <a:lnTo>
                    <a:pt x="202494" y="211632"/>
                  </a:lnTo>
                  <a:lnTo>
                    <a:pt x="206863" y="213690"/>
                  </a:lnTo>
                  <a:lnTo>
                    <a:pt x="219279" y="218455"/>
                  </a:lnTo>
                  <a:lnTo>
                    <a:pt x="230852" y="220551"/>
                  </a:lnTo>
                  <a:lnTo>
                    <a:pt x="242641" y="220337"/>
                  </a:lnTo>
                  <a:lnTo>
                    <a:pt x="255707" y="218173"/>
                  </a:lnTo>
                  <a:lnTo>
                    <a:pt x="338489" y="218173"/>
                  </a:lnTo>
                  <a:lnTo>
                    <a:pt x="350170" y="213690"/>
                  </a:lnTo>
                  <a:lnTo>
                    <a:pt x="354539" y="211632"/>
                  </a:lnTo>
                  <a:lnTo>
                    <a:pt x="362705" y="203136"/>
                  </a:lnTo>
                  <a:close/>
                </a:path>
                <a:path w="557530" h="483870">
                  <a:moveTo>
                    <a:pt x="338489" y="218173"/>
                  </a:moveTo>
                  <a:lnTo>
                    <a:pt x="301326" y="218173"/>
                  </a:lnTo>
                  <a:lnTo>
                    <a:pt x="314392" y="220337"/>
                  </a:lnTo>
                  <a:lnTo>
                    <a:pt x="326181" y="220551"/>
                  </a:lnTo>
                  <a:lnTo>
                    <a:pt x="337753" y="218455"/>
                  </a:lnTo>
                  <a:lnTo>
                    <a:pt x="338489" y="218173"/>
                  </a:lnTo>
                  <a:close/>
                </a:path>
                <a:path w="557530" h="483870">
                  <a:moveTo>
                    <a:pt x="124104" y="152114"/>
                  </a:moveTo>
                  <a:lnTo>
                    <a:pt x="92590" y="152114"/>
                  </a:lnTo>
                  <a:lnTo>
                    <a:pt x="85718" y="152933"/>
                  </a:lnTo>
                  <a:lnTo>
                    <a:pt x="84816" y="153746"/>
                  </a:lnTo>
                  <a:lnTo>
                    <a:pt x="84689" y="163372"/>
                  </a:lnTo>
                  <a:lnTo>
                    <a:pt x="80765" y="168135"/>
                  </a:lnTo>
                  <a:lnTo>
                    <a:pt x="72335" y="173638"/>
                  </a:lnTo>
                  <a:lnTo>
                    <a:pt x="60382" y="174688"/>
                  </a:lnTo>
                  <a:lnTo>
                    <a:pt x="150678" y="174688"/>
                  </a:lnTo>
                  <a:lnTo>
                    <a:pt x="138464" y="171589"/>
                  </a:lnTo>
                  <a:lnTo>
                    <a:pt x="132774" y="164006"/>
                  </a:lnTo>
                  <a:lnTo>
                    <a:pt x="130712" y="156274"/>
                  </a:lnTo>
                  <a:lnTo>
                    <a:pt x="129488" y="152933"/>
                  </a:lnTo>
                  <a:lnTo>
                    <a:pt x="129418" y="152742"/>
                  </a:lnTo>
                  <a:lnTo>
                    <a:pt x="129291" y="152399"/>
                  </a:lnTo>
                  <a:lnTo>
                    <a:pt x="124104" y="152114"/>
                  </a:lnTo>
                  <a:close/>
                </a:path>
                <a:path w="557530" h="483870">
                  <a:moveTo>
                    <a:pt x="209421" y="152114"/>
                  </a:moveTo>
                  <a:lnTo>
                    <a:pt x="176710" y="152114"/>
                  </a:lnTo>
                  <a:lnTo>
                    <a:pt x="172408" y="152399"/>
                  </a:lnTo>
                  <a:lnTo>
                    <a:pt x="170578" y="156029"/>
                  </a:lnTo>
                  <a:lnTo>
                    <a:pt x="170470" y="156274"/>
                  </a:lnTo>
                  <a:lnTo>
                    <a:pt x="168193" y="163372"/>
                  </a:lnTo>
                  <a:lnTo>
                    <a:pt x="168106" y="163644"/>
                  </a:lnTo>
                  <a:lnTo>
                    <a:pt x="162435" y="171043"/>
                  </a:lnTo>
                  <a:lnTo>
                    <a:pt x="150678" y="174688"/>
                  </a:lnTo>
                  <a:lnTo>
                    <a:pt x="236202" y="174688"/>
                  </a:lnTo>
                  <a:lnTo>
                    <a:pt x="224224" y="171295"/>
                  </a:lnTo>
                  <a:lnTo>
                    <a:pt x="223895" y="171295"/>
                  </a:lnTo>
                  <a:lnTo>
                    <a:pt x="217934" y="163644"/>
                  </a:lnTo>
                  <a:lnTo>
                    <a:pt x="215755" y="156274"/>
                  </a:lnTo>
                  <a:lnTo>
                    <a:pt x="214627" y="152933"/>
                  </a:lnTo>
                  <a:lnTo>
                    <a:pt x="214562" y="152742"/>
                  </a:lnTo>
                  <a:lnTo>
                    <a:pt x="214445" y="152399"/>
                  </a:lnTo>
                  <a:lnTo>
                    <a:pt x="209421" y="152114"/>
                  </a:lnTo>
                  <a:close/>
                </a:path>
                <a:path w="557530" h="483870">
                  <a:moveTo>
                    <a:pt x="293730" y="152114"/>
                  </a:moveTo>
                  <a:lnTo>
                    <a:pt x="263303" y="152114"/>
                  </a:lnTo>
                  <a:lnTo>
                    <a:pt x="257561" y="152399"/>
                  </a:lnTo>
                  <a:lnTo>
                    <a:pt x="255767" y="156029"/>
                  </a:lnTo>
                  <a:lnTo>
                    <a:pt x="255646" y="156274"/>
                  </a:lnTo>
                  <a:lnTo>
                    <a:pt x="253341" y="163372"/>
                  </a:lnTo>
                  <a:lnTo>
                    <a:pt x="253252" y="163644"/>
                  </a:lnTo>
                  <a:lnTo>
                    <a:pt x="253177" y="163877"/>
                  </a:lnTo>
                  <a:lnTo>
                    <a:pt x="247492" y="171295"/>
                  </a:lnTo>
                  <a:lnTo>
                    <a:pt x="235668" y="174688"/>
                  </a:lnTo>
                  <a:lnTo>
                    <a:pt x="321365" y="174688"/>
                  </a:lnTo>
                  <a:lnTo>
                    <a:pt x="309540" y="171295"/>
                  </a:lnTo>
                  <a:lnTo>
                    <a:pt x="303955" y="164006"/>
                  </a:lnTo>
                  <a:lnTo>
                    <a:pt x="303856" y="163877"/>
                  </a:lnTo>
                  <a:lnTo>
                    <a:pt x="301386" y="156274"/>
                  </a:lnTo>
                  <a:lnTo>
                    <a:pt x="299471" y="152399"/>
                  </a:lnTo>
                  <a:lnTo>
                    <a:pt x="293730" y="152114"/>
                  </a:lnTo>
                  <a:close/>
                </a:path>
                <a:path w="557530" h="483870">
                  <a:moveTo>
                    <a:pt x="380187" y="152114"/>
                  </a:moveTo>
                  <a:lnTo>
                    <a:pt x="346270" y="152114"/>
                  </a:lnTo>
                  <a:lnTo>
                    <a:pt x="341000" y="152742"/>
                  </a:lnTo>
                  <a:lnTo>
                    <a:pt x="340132" y="157074"/>
                  </a:lnTo>
                  <a:lnTo>
                    <a:pt x="338909" y="162871"/>
                  </a:lnTo>
                  <a:lnTo>
                    <a:pt x="338803" y="163372"/>
                  </a:lnTo>
                  <a:lnTo>
                    <a:pt x="338697" y="163877"/>
                  </a:lnTo>
                  <a:lnTo>
                    <a:pt x="338570" y="164477"/>
                  </a:lnTo>
                  <a:lnTo>
                    <a:pt x="333165" y="171589"/>
                  </a:lnTo>
                  <a:lnTo>
                    <a:pt x="332825" y="171589"/>
                  </a:lnTo>
                  <a:lnTo>
                    <a:pt x="320804" y="174688"/>
                  </a:lnTo>
                  <a:lnTo>
                    <a:pt x="406531" y="174688"/>
                  </a:lnTo>
                  <a:lnTo>
                    <a:pt x="394699" y="171295"/>
                  </a:lnTo>
                  <a:lnTo>
                    <a:pt x="389110" y="164006"/>
                  </a:lnTo>
                  <a:lnTo>
                    <a:pt x="389011" y="163877"/>
                  </a:lnTo>
                  <a:lnTo>
                    <a:pt x="386540" y="156274"/>
                  </a:lnTo>
                  <a:lnTo>
                    <a:pt x="384625" y="152399"/>
                  </a:lnTo>
                  <a:lnTo>
                    <a:pt x="380187" y="152114"/>
                  </a:lnTo>
                  <a:close/>
                </a:path>
                <a:path w="557530" h="483870">
                  <a:moveTo>
                    <a:pt x="465366" y="152114"/>
                  </a:moveTo>
                  <a:lnTo>
                    <a:pt x="431403" y="152114"/>
                  </a:lnTo>
                  <a:lnTo>
                    <a:pt x="426154" y="152742"/>
                  </a:lnTo>
                  <a:lnTo>
                    <a:pt x="425286" y="157074"/>
                  </a:lnTo>
                  <a:lnTo>
                    <a:pt x="424064" y="162871"/>
                  </a:lnTo>
                  <a:lnTo>
                    <a:pt x="423958" y="163372"/>
                  </a:lnTo>
                  <a:lnTo>
                    <a:pt x="423851" y="163877"/>
                  </a:lnTo>
                  <a:lnTo>
                    <a:pt x="423725" y="164477"/>
                  </a:lnTo>
                  <a:lnTo>
                    <a:pt x="418324" y="171589"/>
                  </a:lnTo>
                  <a:lnTo>
                    <a:pt x="417984" y="171589"/>
                  </a:lnTo>
                  <a:lnTo>
                    <a:pt x="405970" y="174688"/>
                  </a:lnTo>
                  <a:lnTo>
                    <a:pt x="554246" y="174688"/>
                  </a:lnTo>
                  <a:lnTo>
                    <a:pt x="554342" y="174370"/>
                  </a:lnTo>
                  <a:lnTo>
                    <a:pt x="488638" y="174370"/>
                  </a:lnTo>
                  <a:lnTo>
                    <a:pt x="478467" y="170080"/>
                  </a:lnTo>
                  <a:lnTo>
                    <a:pt x="473688" y="162871"/>
                  </a:lnTo>
                  <a:lnTo>
                    <a:pt x="471773" y="156274"/>
                  </a:lnTo>
                  <a:lnTo>
                    <a:pt x="471702" y="156029"/>
                  </a:lnTo>
                  <a:lnTo>
                    <a:pt x="469778" y="152399"/>
                  </a:lnTo>
                  <a:lnTo>
                    <a:pt x="465366" y="152114"/>
                  </a:lnTo>
                  <a:close/>
                </a:path>
                <a:path w="557530" h="483870">
                  <a:moveTo>
                    <a:pt x="523106" y="46278"/>
                  </a:moveTo>
                  <a:lnTo>
                    <a:pt x="81323" y="46278"/>
                  </a:lnTo>
                  <a:lnTo>
                    <a:pt x="477297" y="46850"/>
                  </a:lnTo>
                  <a:lnTo>
                    <a:pt x="484442" y="72052"/>
                  </a:lnTo>
                  <a:lnTo>
                    <a:pt x="495153" y="99766"/>
                  </a:lnTo>
                  <a:lnTo>
                    <a:pt x="505368" y="127158"/>
                  </a:lnTo>
                  <a:lnTo>
                    <a:pt x="511028" y="151396"/>
                  </a:lnTo>
                  <a:lnTo>
                    <a:pt x="510358" y="161976"/>
                  </a:lnTo>
                  <a:lnTo>
                    <a:pt x="506262" y="169598"/>
                  </a:lnTo>
                  <a:lnTo>
                    <a:pt x="498951" y="173863"/>
                  </a:lnTo>
                  <a:lnTo>
                    <a:pt x="488638" y="174370"/>
                  </a:lnTo>
                  <a:lnTo>
                    <a:pt x="554342" y="174370"/>
                  </a:lnTo>
                  <a:lnTo>
                    <a:pt x="555182" y="171589"/>
                  </a:lnTo>
                  <a:lnTo>
                    <a:pt x="555271" y="171295"/>
                  </a:lnTo>
                  <a:lnTo>
                    <a:pt x="555347" y="171043"/>
                  </a:lnTo>
                  <a:lnTo>
                    <a:pt x="557074" y="156029"/>
                  </a:lnTo>
                  <a:lnTo>
                    <a:pt x="556519" y="148170"/>
                  </a:lnTo>
                  <a:lnTo>
                    <a:pt x="523106" y="46278"/>
                  </a:lnTo>
                  <a:close/>
                </a:path>
                <a:path w="557530" h="483870">
                  <a:moveTo>
                    <a:pt x="380170" y="151396"/>
                  </a:moveTo>
                  <a:lnTo>
                    <a:pt x="344231" y="151396"/>
                  </a:lnTo>
                  <a:lnTo>
                    <a:pt x="390753" y="152114"/>
                  </a:lnTo>
                  <a:lnTo>
                    <a:pt x="334395" y="152114"/>
                  </a:lnTo>
                  <a:lnTo>
                    <a:pt x="380170" y="151396"/>
                  </a:lnTo>
                  <a:close/>
                </a:path>
                <a:path w="557530" h="483870">
                  <a:moveTo>
                    <a:pt x="464731" y="151396"/>
                  </a:moveTo>
                  <a:lnTo>
                    <a:pt x="429618" y="151396"/>
                  </a:lnTo>
                  <a:lnTo>
                    <a:pt x="476251" y="152114"/>
                  </a:lnTo>
                  <a:lnTo>
                    <a:pt x="419623" y="152114"/>
                  </a:lnTo>
                  <a:lnTo>
                    <a:pt x="464731" y="151396"/>
                  </a:lnTo>
                  <a:close/>
                </a:path>
              </a:pathLst>
            </a:custGeom>
            <a:solidFill>
              <a:srgbClr val="004F38"/>
            </a:solidFill>
          </p:spPr>
          <p:txBody>
            <a:bodyPr wrap="square" lIns="0" tIns="0" rIns="0" bIns="0" rtlCol="0"/>
            <a:lstStyle/>
            <a:p>
              <a:endParaRPr/>
            </a:p>
          </p:txBody>
        </p:sp>
        <p:sp>
          <p:nvSpPr>
            <p:cNvPr id="124" name="object 58">
              <a:extLst>
                <a:ext uri="{FF2B5EF4-FFF2-40B4-BE49-F238E27FC236}">
                  <a16:creationId xmlns:a16="http://schemas.microsoft.com/office/drawing/2014/main" id="{A7DD5E8E-5E02-E080-3BCB-CDF45643183B}"/>
                </a:ext>
              </a:extLst>
            </p:cNvPr>
            <p:cNvSpPr/>
            <p:nvPr/>
          </p:nvSpPr>
          <p:spPr>
            <a:xfrm>
              <a:off x="660819" y="6609587"/>
              <a:ext cx="150495" cy="69215"/>
            </a:xfrm>
            <a:custGeom>
              <a:avLst/>
              <a:gdLst/>
              <a:ahLst/>
              <a:cxnLst/>
              <a:rect l="l" t="t" r="r" b="b"/>
              <a:pathLst>
                <a:path w="150495" h="69215">
                  <a:moveTo>
                    <a:pt x="33896" y="0"/>
                  </a:moveTo>
                  <a:lnTo>
                    <a:pt x="8356" y="11607"/>
                  </a:lnTo>
                  <a:lnTo>
                    <a:pt x="0" y="34671"/>
                  </a:lnTo>
                  <a:lnTo>
                    <a:pt x="8597" y="57569"/>
                  </a:lnTo>
                  <a:lnTo>
                    <a:pt x="33896" y="68707"/>
                  </a:lnTo>
                  <a:lnTo>
                    <a:pt x="33896" y="0"/>
                  </a:lnTo>
                  <a:close/>
                </a:path>
                <a:path w="150495" h="69215">
                  <a:moveTo>
                    <a:pt x="149885" y="34658"/>
                  </a:moveTo>
                  <a:lnTo>
                    <a:pt x="141541" y="11607"/>
                  </a:lnTo>
                  <a:lnTo>
                    <a:pt x="116001" y="0"/>
                  </a:lnTo>
                  <a:lnTo>
                    <a:pt x="116001" y="68707"/>
                  </a:lnTo>
                  <a:lnTo>
                    <a:pt x="141300" y="57569"/>
                  </a:lnTo>
                  <a:lnTo>
                    <a:pt x="149885" y="34658"/>
                  </a:lnTo>
                  <a:close/>
                </a:path>
              </a:pathLst>
            </a:custGeom>
            <a:solidFill>
              <a:srgbClr val="7BBD00"/>
            </a:solidFill>
          </p:spPr>
          <p:txBody>
            <a:bodyPr wrap="square" lIns="0" tIns="0" rIns="0" bIns="0" rtlCol="0"/>
            <a:lstStyle/>
            <a:p>
              <a:endParaRPr/>
            </a:p>
          </p:txBody>
        </p:sp>
      </p:grpSp>
      <p:grpSp>
        <p:nvGrpSpPr>
          <p:cNvPr id="125" name="object 65">
            <a:extLst>
              <a:ext uri="{FF2B5EF4-FFF2-40B4-BE49-F238E27FC236}">
                <a16:creationId xmlns:a16="http://schemas.microsoft.com/office/drawing/2014/main" id="{6581EEEA-4740-97D3-A1FD-5EF92CABECFB}"/>
              </a:ext>
            </a:extLst>
          </p:cNvPr>
          <p:cNvGrpSpPr/>
          <p:nvPr/>
        </p:nvGrpSpPr>
        <p:grpSpPr>
          <a:xfrm>
            <a:off x="-9100091" y="5103226"/>
            <a:ext cx="532130" cy="503556"/>
            <a:chOff x="3868851" y="6306282"/>
            <a:chExt cx="532130" cy="503555"/>
          </a:xfrm>
        </p:grpSpPr>
        <p:sp>
          <p:nvSpPr>
            <p:cNvPr id="126" name="object 66">
              <a:extLst>
                <a:ext uri="{FF2B5EF4-FFF2-40B4-BE49-F238E27FC236}">
                  <a16:creationId xmlns:a16="http://schemas.microsoft.com/office/drawing/2014/main" id="{B43F111E-0E21-65E0-5C87-F6A62F248B2B}"/>
                </a:ext>
              </a:extLst>
            </p:cNvPr>
            <p:cNvSpPr/>
            <p:nvPr/>
          </p:nvSpPr>
          <p:spPr>
            <a:xfrm>
              <a:off x="3924852" y="6355322"/>
              <a:ext cx="422275" cy="454659"/>
            </a:xfrm>
            <a:custGeom>
              <a:avLst/>
              <a:gdLst/>
              <a:ahLst/>
              <a:cxnLst/>
              <a:rect l="l" t="t" r="r" b="b"/>
              <a:pathLst>
                <a:path w="422275" h="454659">
                  <a:moveTo>
                    <a:pt x="210629" y="0"/>
                  </a:moveTo>
                  <a:lnTo>
                    <a:pt x="74561" y="65151"/>
                  </a:lnTo>
                  <a:lnTo>
                    <a:pt x="0" y="217538"/>
                  </a:lnTo>
                  <a:lnTo>
                    <a:pt x="0" y="454126"/>
                  </a:lnTo>
                  <a:lnTo>
                    <a:pt x="97929" y="454126"/>
                  </a:lnTo>
                  <a:lnTo>
                    <a:pt x="97929" y="207149"/>
                  </a:lnTo>
                  <a:lnTo>
                    <a:pt x="416894" y="207149"/>
                  </a:lnTo>
                  <a:lnTo>
                    <a:pt x="388625" y="150418"/>
                  </a:lnTo>
                  <a:lnTo>
                    <a:pt x="207187" y="150418"/>
                  </a:lnTo>
                  <a:lnTo>
                    <a:pt x="179895" y="137705"/>
                  </a:lnTo>
                  <a:lnTo>
                    <a:pt x="169938" y="111666"/>
                  </a:lnTo>
                  <a:lnTo>
                    <a:pt x="177412" y="84723"/>
                  </a:lnTo>
                  <a:lnTo>
                    <a:pt x="202260" y="69227"/>
                  </a:lnTo>
                  <a:lnTo>
                    <a:pt x="348166" y="69227"/>
                  </a:lnTo>
                  <a:lnTo>
                    <a:pt x="345046" y="62966"/>
                  </a:lnTo>
                  <a:lnTo>
                    <a:pt x="210629" y="0"/>
                  </a:lnTo>
                  <a:close/>
                </a:path>
                <a:path w="422275" h="454659">
                  <a:moveTo>
                    <a:pt x="416894" y="207149"/>
                  </a:moveTo>
                  <a:lnTo>
                    <a:pt x="324129" y="207149"/>
                  </a:lnTo>
                  <a:lnTo>
                    <a:pt x="324129" y="454126"/>
                  </a:lnTo>
                  <a:lnTo>
                    <a:pt x="422071" y="454126"/>
                  </a:lnTo>
                  <a:lnTo>
                    <a:pt x="422071" y="217538"/>
                  </a:lnTo>
                  <a:lnTo>
                    <a:pt x="416894" y="207149"/>
                  </a:lnTo>
                  <a:close/>
                </a:path>
                <a:path w="422275" h="454659">
                  <a:moveTo>
                    <a:pt x="348166" y="69227"/>
                  </a:moveTo>
                  <a:lnTo>
                    <a:pt x="202260" y="69227"/>
                  </a:lnTo>
                  <a:lnTo>
                    <a:pt x="237998" y="77990"/>
                  </a:lnTo>
                  <a:lnTo>
                    <a:pt x="251539" y="107189"/>
                  </a:lnTo>
                  <a:lnTo>
                    <a:pt x="241672" y="137705"/>
                  </a:lnTo>
                  <a:lnTo>
                    <a:pt x="207187" y="150418"/>
                  </a:lnTo>
                  <a:lnTo>
                    <a:pt x="388625" y="150418"/>
                  </a:lnTo>
                  <a:lnTo>
                    <a:pt x="348166" y="69227"/>
                  </a:lnTo>
                  <a:close/>
                </a:path>
              </a:pathLst>
            </a:custGeom>
            <a:solidFill>
              <a:srgbClr val="7BBD00"/>
            </a:solidFill>
          </p:spPr>
          <p:txBody>
            <a:bodyPr wrap="square" lIns="0" tIns="0" rIns="0" bIns="0" rtlCol="0"/>
            <a:lstStyle/>
            <a:p>
              <a:endParaRPr/>
            </a:p>
          </p:txBody>
        </p:sp>
        <p:sp>
          <p:nvSpPr>
            <p:cNvPr id="127" name="object 67">
              <a:extLst>
                <a:ext uri="{FF2B5EF4-FFF2-40B4-BE49-F238E27FC236}">
                  <a16:creationId xmlns:a16="http://schemas.microsoft.com/office/drawing/2014/main" id="{32583324-D800-9C51-9E7F-88699E067255}"/>
                </a:ext>
              </a:extLst>
            </p:cNvPr>
            <p:cNvSpPr/>
            <p:nvPr/>
          </p:nvSpPr>
          <p:spPr>
            <a:xfrm>
              <a:off x="3868851" y="6306282"/>
              <a:ext cx="532130" cy="281940"/>
            </a:xfrm>
            <a:custGeom>
              <a:avLst/>
              <a:gdLst/>
              <a:ahLst/>
              <a:cxnLst/>
              <a:rect l="l" t="t" r="r" b="b"/>
              <a:pathLst>
                <a:path w="532129" h="281940">
                  <a:moveTo>
                    <a:pt x="264883" y="0"/>
                  </a:moveTo>
                  <a:lnTo>
                    <a:pt x="95580" y="81876"/>
                  </a:lnTo>
                  <a:lnTo>
                    <a:pt x="0" y="280403"/>
                  </a:lnTo>
                  <a:lnTo>
                    <a:pt x="29209" y="279311"/>
                  </a:lnTo>
                  <a:lnTo>
                    <a:pt x="117728" y="99186"/>
                  </a:lnTo>
                  <a:lnTo>
                    <a:pt x="267068" y="28625"/>
                  </a:lnTo>
                  <a:lnTo>
                    <a:pt x="415035" y="98158"/>
                  </a:lnTo>
                  <a:lnTo>
                    <a:pt x="504101" y="281203"/>
                  </a:lnTo>
                  <a:lnTo>
                    <a:pt x="531698" y="281571"/>
                  </a:lnTo>
                  <a:lnTo>
                    <a:pt x="438505" y="81851"/>
                  </a:lnTo>
                  <a:lnTo>
                    <a:pt x="264883" y="0"/>
                  </a:lnTo>
                  <a:close/>
                </a:path>
              </a:pathLst>
            </a:custGeom>
            <a:solidFill>
              <a:srgbClr val="004F38"/>
            </a:solidFill>
          </p:spPr>
          <p:txBody>
            <a:bodyPr wrap="square" lIns="0" tIns="0" rIns="0" bIns="0" rtlCol="0"/>
            <a:lstStyle/>
            <a:p>
              <a:endParaRPr/>
            </a:p>
          </p:txBody>
        </p:sp>
        <p:pic>
          <p:nvPicPr>
            <p:cNvPr id="128" name="object 68">
              <a:extLst>
                <a:ext uri="{FF2B5EF4-FFF2-40B4-BE49-F238E27FC236}">
                  <a16:creationId xmlns:a16="http://schemas.microsoft.com/office/drawing/2014/main" id="{E9450E7A-3BD3-33BE-49DD-9E4F47DB94E5}"/>
                </a:ext>
              </a:extLst>
            </p:cNvPr>
            <p:cNvPicPr/>
            <p:nvPr/>
          </p:nvPicPr>
          <p:blipFill>
            <a:blip r:embed="rId32" cstate="print">
              <a:biLevel thresh="50000"/>
            </a:blip>
            <a:stretch>
              <a:fillRect/>
            </a:stretch>
          </p:blipFill>
          <p:spPr>
            <a:xfrm>
              <a:off x="4041443" y="6580941"/>
              <a:ext cx="188884" cy="228507"/>
            </a:xfrm>
            <a:prstGeom prst="rect">
              <a:avLst/>
            </a:prstGeom>
          </p:spPr>
        </p:pic>
        <p:sp>
          <p:nvSpPr>
            <p:cNvPr id="129" name="object 69">
              <a:extLst>
                <a:ext uri="{FF2B5EF4-FFF2-40B4-BE49-F238E27FC236}">
                  <a16:creationId xmlns:a16="http://schemas.microsoft.com/office/drawing/2014/main" id="{08D34CEE-7B0F-A216-D9DF-98DFAD131DB9}"/>
                </a:ext>
              </a:extLst>
            </p:cNvPr>
            <p:cNvSpPr/>
            <p:nvPr/>
          </p:nvSpPr>
          <p:spPr>
            <a:xfrm>
              <a:off x="4113325" y="6442890"/>
              <a:ext cx="45085" cy="45085"/>
            </a:xfrm>
            <a:custGeom>
              <a:avLst/>
              <a:gdLst/>
              <a:ahLst/>
              <a:cxnLst/>
              <a:rect l="l" t="t" r="r" b="b"/>
              <a:pathLst>
                <a:path w="45085" h="45085">
                  <a:moveTo>
                    <a:pt x="16095" y="0"/>
                  </a:moveTo>
                  <a:lnTo>
                    <a:pt x="3775" y="8925"/>
                  </a:lnTo>
                  <a:lnTo>
                    <a:pt x="0" y="24036"/>
                  </a:lnTo>
                  <a:lnTo>
                    <a:pt x="5885" y="38263"/>
                  </a:lnTo>
                  <a:lnTo>
                    <a:pt x="22547" y="44538"/>
                  </a:lnTo>
                  <a:lnTo>
                    <a:pt x="39861" y="36474"/>
                  </a:lnTo>
                  <a:lnTo>
                    <a:pt x="44472" y="19388"/>
                  </a:lnTo>
                  <a:lnTo>
                    <a:pt x="36507" y="3742"/>
                  </a:lnTo>
                  <a:lnTo>
                    <a:pt x="16095" y="0"/>
                  </a:lnTo>
                  <a:close/>
                </a:path>
              </a:pathLst>
            </a:custGeom>
            <a:solidFill>
              <a:schemeClr val="tx1"/>
            </a:solidFill>
          </p:spPr>
          <p:txBody>
            <a:bodyPr wrap="square" lIns="0" tIns="0" rIns="0" bIns="0" rtlCol="0"/>
            <a:lstStyle/>
            <a:p>
              <a:endParaRPr dirty="0"/>
            </a:p>
          </p:txBody>
        </p:sp>
      </p:grpSp>
      <p:grpSp>
        <p:nvGrpSpPr>
          <p:cNvPr id="130" name="object 38">
            <a:extLst>
              <a:ext uri="{FF2B5EF4-FFF2-40B4-BE49-F238E27FC236}">
                <a16:creationId xmlns:a16="http://schemas.microsoft.com/office/drawing/2014/main" id="{582A82D2-5849-167A-B330-500677C332A3}"/>
              </a:ext>
            </a:extLst>
          </p:cNvPr>
          <p:cNvGrpSpPr/>
          <p:nvPr/>
        </p:nvGrpSpPr>
        <p:grpSpPr>
          <a:xfrm>
            <a:off x="-8247313" y="5014768"/>
            <a:ext cx="497840" cy="502284"/>
            <a:chOff x="3927351" y="945414"/>
            <a:chExt cx="497840" cy="502284"/>
          </a:xfrm>
        </p:grpSpPr>
        <p:sp>
          <p:nvSpPr>
            <p:cNvPr id="131" name="object 39">
              <a:extLst>
                <a:ext uri="{FF2B5EF4-FFF2-40B4-BE49-F238E27FC236}">
                  <a16:creationId xmlns:a16="http://schemas.microsoft.com/office/drawing/2014/main" id="{638FBF2F-22F8-91EB-6BFA-B2937791442B}"/>
                </a:ext>
              </a:extLst>
            </p:cNvPr>
            <p:cNvSpPr/>
            <p:nvPr/>
          </p:nvSpPr>
          <p:spPr>
            <a:xfrm>
              <a:off x="3927351" y="945414"/>
              <a:ext cx="406400" cy="484505"/>
            </a:xfrm>
            <a:custGeom>
              <a:avLst/>
              <a:gdLst/>
              <a:ahLst/>
              <a:cxnLst/>
              <a:rect l="l" t="t" r="r" b="b"/>
              <a:pathLst>
                <a:path w="406400" h="484505">
                  <a:moveTo>
                    <a:pt x="259105" y="0"/>
                  </a:moveTo>
                  <a:lnTo>
                    <a:pt x="18389" y="0"/>
                  </a:lnTo>
                  <a:lnTo>
                    <a:pt x="8945" y="1626"/>
                  </a:lnTo>
                  <a:lnTo>
                    <a:pt x="3436" y="6061"/>
                  </a:lnTo>
                  <a:lnTo>
                    <a:pt x="807" y="12633"/>
                  </a:lnTo>
                  <a:lnTo>
                    <a:pt x="0" y="20675"/>
                  </a:lnTo>
                  <a:lnTo>
                    <a:pt x="1035" y="456031"/>
                  </a:lnTo>
                  <a:lnTo>
                    <a:pt x="1066" y="469239"/>
                  </a:lnTo>
                  <a:lnTo>
                    <a:pt x="1891" y="475638"/>
                  </a:lnTo>
                  <a:lnTo>
                    <a:pt x="4995" y="480402"/>
                  </a:lnTo>
                  <a:lnTo>
                    <a:pt x="11327" y="483377"/>
                  </a:lnTo>
                  <a:lnTo>
                    <a:pt x="21831" y="484403"/>
                  </a:lnTo>
                  <a:lnTo>
                    <a:pt x="279742" y="484403"/>
                  </a:lnTo>
                  <a:lnTo>
                    <a:pt x="261404" y="456031"/>
                  </a:lnTo>
                  <a:lnTo>
                    <a:pt x="27558" y="456031"/>
                  </a:lnTo>
                  <a:lnTo>
                    <a:pt x="27558" y="28371"/>
                  </a:lnTo>
                  <a:lnTo>
                    <a:pt x="290127" y="28371"/>
                  </a:lnTo>
                  <a:lnTo>
                    <a:pt x="259105" y="0"/>
                  </a:lnTo>
                  <a:close/>
                </a:path>
                <a:path w="406400" h="484505">
                  <a:moveTo>
                    <a:pt x="290127" y="28371"/>
                  </a:moveTo>
                  <a:lnTo>
                    <a:pt x="238467" y="28371"/>
                  </a:lnTo>
                  <a:lnTo>
                    <a:pt x="238467" y="152717"/>
                  </a:lnTo>
                  <a:lnTo>
                    <a:pt x="240207" y="157099"/>
                  </a:lnTo>
                  <a:lnTo>
                    <a:pt x="378320" y="157099"/>
                  </a:lnTo>
                  <a:lnTo>
                    <a:pt x="378320" y="207289"/>
                  </a:lnTo>
                  <a:lnTo>
                    <a:pt x="405828" y="220383"/>
                  </a:lnTo>
                  <a:lnTo>
                    <a:pt x="405828" y="134188"/>
                  </a:lnTo>
                  <a:lnTo>
                    <a:pt x="399871" y="128739"/>
                  </a:lnTo>
                  <a:lnTo>
                    <a:pt x="268274" y="128739"/>
                  </a:lnTo>
                  <a:lnTo>
                    <a:pt x="268274" y="50190"/>
                  </a:lnTo>
                  <a:lnTo>
                    <a:pt x="313984" y="50190"/>
                  </a:lnTo>
                  <a:lnTo>
                    <a:pt x="290127" y="28371"/>
                  </a:lnTo>
                  <a:close/>
                </a:path>
                <a:path w="406400" h="484505">
                  <a:moveTo>
                    <a:pt x="313984" y="50190"/>
                  </a:moveTo>
                  <a:lnTo>
                    <a:pt x="268274" y="50190"/>
                  </a:lnTo>
                  <a:lnTo>
                    <a:pt x="357682" y="128739"/>
                  </a:lnTo>
                  <a:lnTo>
                    <a:pt x="399871" y="128739"/>
                  </a:lnTo>
                  <a:lnTo>
                    <a:pt x="313984" y="50190"/>
                  </a:lnTo>
                  <a:close/>
                </a:path>
              </a:pathLst>
            </a:custGeom>
            <a:solidFill>
              <a:srgbClr val="004F38"/>
            </a:solidFill>
          </p:spPr>
          <p:txBody>
            <a:bodyPr wrap="square" lIns="0" tIns="0" rIns="0" bIns="0" rtlCol="0"/>
            <a:lstStyle/>
            <a:p>
              <a:endParaRPr/>
            </a:p>
          </p:txBody>
        </p:sp>
        <p:sp>
          <p:nvSpPr>
            <p:cNvPr id="132" name="object 40">
              <a:extLst>
                <a:ext uri="{FF2B5EF4-FFF2-40B4-BE49-F238E27FC236}">
                  <a16:creationId xmlns:a16="http://schemas.microsoft.com/office/drawing/2014/main" id="{EF911891-0B7A-0C3E-69FF-7C5AF0C72494}"/>
                </a:ext>
              </a:extLst>
            </p:cNvPr>
            <p:cNvSpPr/>
            <p:nvPr/>
          </p:nvSpPr>
          <p:spPr>
            <a:xfrm>
              <a:off x="4184124" y="1194174"/>
              <a:ext cx="241300" cy="253365"/>
            </a:xfrm>
            <a:custGeom>
              <a:avLst/>
              <a:gdLst/>
              <a:ahLst/>
              <a:cxnLst/>
              <a:rect l="l" t="t" r="r" b="b"/>
              <a:pathLst>
                <a:path w="241300" h="253365">
                  <a:moveTo>
                    <a:pt x="120408" y="0"/>
                  </a:moveTo>
                  <a:lnTo>
                    <a:pt x="92615" y="16090"/>
                  </a:lnTo>
                  <a:lnTo>
                    <a:pt x="63385" y="27374"/>
                  </a:lnTo>
                  <a:lnTo>
                    <a:pt x="32565" y="34011"/>
                  </a:lnTo>
                  <a:lnTo>
                    <a:pt x="0" y="36156"/>
                  </a:lnTo>
                  <a:lnTo>
                    <a:pt x="111" y="80760"/>
                  </a:lnTo>
                  <a:lnTo>
                    <a:pt x="6743" y="122110"/>
                  </a:lnTo>
                  <a:lnTo>
                    <a:pt x="21821" y="165644"/>
                  </a:lnTo>
                  <a:lnTo>
                    <a:pt x="44907" y="202049"/>
                  </a:lnTo>
                  <a:lnTo>
                    <a:pt x="77136" y="231847"/>
                  </a:lnTo>
                  <a:lnTo>
                    <a:pt x="119252" y="253098"/>
                  </a:lnTo>
                  <a:lnTo>
                    <a:pt x="121551" y="253098"/>
                  </a:lnTo>
                  <a:lnTo>
                    <a:pt x="163254" y="231847"/>
                  </a:lnTo>
                  <a:lnTo>
                    <a:pt x="195789" y="202373"/>
                  </a:lnTo>
                  <a:lnTo>
                    <a:pt x="208292" y="183235"/>
                  </a:lnTo>
                  <a:lnTo>
                    <a:pt x="102057" y="183235"/>
                  </a:lnTo>
                  <a:lnTo>
                    <a:pt x="95672" y="172976"/>
                  </a:lnTo>
                  <a:lnTo>
                    <a:pt x="70108" y="137926"/>
                  </a:lnTo>
                  <a:lnTo>
                    <a:pt x="55000" y="125445"/>
                  </a:lnTo>
                  <a:lnTo>
                    <a:pt x="51523" y="122110"/>
                  </a:lnTo>
                  <a:lnTo>
                    <a:pt x="52711" y="115446"/>
                  </a:lnTo>
                  <a:lnTo>
                    <a:pt x="60777" y="112977"/>
                  </a:lnTo>
                  <a:lnTo>
                    <a:pt x="112888" y="112977"/>
                  </a:lnTo>
                  <a:lnTo>
                    <a:pt x="118203" y="106124"/>
                  </a:lnTo>
                  <a:lnTo>
                    <a:pt x="154455" y="68131"/>
                  </a:lnTo>
                  <a:lnTo>
                    <a:pt x="163603" y="63284"/>
                  </a:lnTo>
                  <a:lnTo>
                    <a:pt x="162020" y="63284"/>
                  </a:lnTo>
                  <a:lnTo>
                    <a:pt x="168467" y="62834"/>
                  </a:lnTo>
                  <a:lnTo>
                    <a:pt x="240929" y="62834"/>
                  </a:lnTo>
                  <a:lnTo>
                    <a:pt x="240791" y="38341"/>
                  </a:lnTo>
                  <a:lnTo>
                    <a:pt x="208667" y="34941"/>
                  </a:lnTo>
                  <a:lnTo>
                    <a:pt x="177947" y="26814"/>
                  </a:lnTo>
                  <a:lnTo>
                    <a:pt x="148553" y="14865"/>
                  </a:lnTo>
                  <a:lnTo>
                    <a:pt x="120408" y="0"/>
                  </a:lnTo>
                  <a:close/>
                </a:path>
                <a:path w="241300" h="253365">
                  <a:moveTo>
                    <a:pt x="240929" y="62834"/>
                  </a:moveTo>
                  <a:lnTo>
                    <a:pt x="175858" y="62834"/>
                  </a:lnTo>
                  <a:lnTo>
                    <a:pt x="186405" y="63284"/>
                  </a:lnTo>
                  <a:lnTo>
                    <a:pt x="190322" y="63284"/>
                  </a:lnTo>
                  <a:lnTo>
                    <a:pt x="165559" y="91468"/>
                  </a:lnTo>
                  <a:lnTo>
                    <a:pt x="142772" y="121024"/>
                  </a:lnTo>
                  <a:lnTo>
                    <a:pt x="121740" y="151629"/>
                  </a:lnTo>
                  <a:lnTo>
                    <a:pt x="102057" y="183235"/>
                  </a:lnTo>
                  <a:lnTo>
                    <a:pt x="208292" y="183235"/>
                  </a:lnTo>
                  <a:lnTo>
                    <a:pt x="219114" y="166670"/>
                  </a:lnTo>
                  <a:lnTo>
                    <a:pt x="234007" y="126310"/>
                  </a:lnTo>
                  <a:lnTo>
                    <a:pt x="241042" y="82975"/>
                  </a:lnTo>
                  <a:lnTo>
                    <a:pt x="240929" y="62834"/>
                  </a:lnTo>
                  <a:close/>
                </a:path>
                <a:path w="241300" h="253365">
                  <a:moveTo>
                    <a:pt x="112888" y="112977"/>
                  </a:moveTo>
                  <a:lnTo>
                    <a:pt x="72006" y="112977"/>
                  </a:lnTo>
                  <a:lnTo>
                    <a:pt x="80416" y="114414"/>
                  </a:lnTo>
                  <a:lnTo>
                    <a:pt x="85536" y="116646"/>
                  </a:lnTo>
                  <a:lnTo>
                    <a:pt x="91917" y="120359"/>
                  </a:lnTo>
                  <a:lnTo>
                    <a:pt x="98234" y="124674"/>
                  </a:lnTo>
                  <a:lnTo>
                    <a:pt x="103162" y="128714"/>
                  </a:lnTo>
                  <a:lnTo>
                    <a:pt x="107374" y="121024"/>
                  </a:lnTo>
                  <a:lnTo>
                    <a:pt x="112541" y="113425"/>
                  </a:lnTo>
                  <a:lnTo>
                    <a:pt x="112888" y="112977"/>
                  </a:lnTo>
                  <a:close/>
                </a:path>
              </a:pathLst>
            </a:custGeom>
            <a:solidFill>
              <a:srgbClr val="7BBD00"/>
            </a:solidFill>
          </p:spPr>
          <p:txBody>
            <a:bodyPr wrap="square" lIns="0" tIns="0" rIns="0" bIns="0" rtlCol="0"/>
            <a:lstStyle/>
            <a:p>
              <a:endParaRPr/>
            </a:p>
          </p:txBody>
        </p:sp>
        <p:sp>
          <p:nvSpPr>
            <p:cNvPr id="133" name="object 41">
              <a:extLst>
                <a:ext uri="{FF2B5EF4-FFF2-40B4-BE49-F238E27FC236}">
                  <a16:creationId xmlns:a16="http://schemas.microsoft.com/office/drawing/2014/main" id="{10DD3F23-2A77-CCE0-0E80-F3A150BE1D3E}"/>
                </a:ext>
              </a:extLst>
            </p:cNvPr>
            <p:cNvSpPr/>
            <p:nvPr/>
          </p:nvSpPr>
          <p:spPr>
            <a:xfrm>
              <a:off x="4003992" y="1042072"/>
              <a:ext cx="205740" cy="289560"/>
            </a:xfrm>
            <a:custGeom>
              <a:avLst/>
              <a:gdLst/>
              <a:ahLst/>
              <a:cxnLst/>
              <a:rect l="l" t="t" r="r" b="b"/>
              <a:pathLst>
                <a:path w="205739" h="289559">
                  <a:moveTo>
                    <a:pt x="81889" y="4635"/>
                  </a:moveTo>
                  <a:lnTo>
                    <a:pt x="77025" y="0"/>
                  </a:lnTo>
                  <a:lnTo>
                    <a:pt x="4876" y="0"/>
                  </a:lnTo>
                  <a:lnTo>
                    <a:pt x="0" y="4635"/>
                  </a:lnTo>
                  <a:lnTo>
                    <a:pt x="0" y="15963"/>
                  </a:lnTo>
                  <a:lnTo>
                    <a:pt x="4876" y="20599"/>
                  </a:lnTo>
                  <a:lnTo>
                    <a:pt x="71069" y="20599"/>
                  </a:lnTo>
                  <a:lnTo>
                    <a:pt x="77025" y="20599"/>
                  </a:lnTo>
                  <a:lnTo>
                    <a:pt x="81889" y="15963"/>
                  </a:lnTo>
                  <a:lnTo>
                    <a:pt x="81889" y="4635"/>
                  </a:lnTo>
                  <a:close/>
                </a:path>
                <a:path w="205739" h="289559">
                  <a:moveTo>
                    <a:pt x="127622" y="68973"/>
                  </a:moveTo>
                  <a:lnTo>
                    <a:pt x="122758" y="64338"/>
                  </a:lnTo>
                  <a:lnTo>
                    <a:pt x="4876" y="64338"/>
                  </a:lnTo>
                  <a:lnTo>
                    <a:pt x="12" y="68973"/>
                  </a:lnTo>
                  <a:lnTo>
                    <a:pt x="12" y="80302"/>
                  </a:lnTo>
                  <a:lnTo>
                    <a:pt x="4876" y="84937"/>
                  </a:lnTo>
                  <a:lnTo>
                    <a:pt x="116801" y="84937"/>
                  </a:lnTo>
                  <a:lnTo>
                    <a:pt x="122758" y="84937"/>
                  </a:lnTo>
                  <a:lnTo>
                    <a:pt x="127622" y="80302"/>
                  </a:lnTo>
                  <a:lnTo>
                    <a:pt x="127622" y="68973"/>
                  </a:lnTo>
                  <a:close/>
                </a:path>
                <a:path w="205739" h="289559">
                  <a:moveTo>
                    <a:pt x="157111" y="273596"/>
                  </a:moveTo>
                  <a:lnTo>
                    <a:pt x="152247" y="268960"/>
                  </a:lnTo>
                  <a:lnTo>
                    <a:pt x="4876" y="268960"/>
                  </a:lnTo>
                  <a:lnTo>
                    <a:pt x="12" y="273596"/>
                  </a:lnTo>
                  <a:lnTo>
                    <a:pt x="12" y="284924"/>
                  </a:lnTo>
                  <a:lnTo>
                    <a:pt x="4876" y="289560"/>
                  </a:lnTo>
                  <a:lnTo>
                    <a:pt x="146291" y="289560"/>
                  </a:lnTo>
                  <a:lnTo>
                    <a:pt x="152247" y="289560"/>
                  </a:lnTo>
                  <a:lnTo>
                    <a:pt x="157111" y="284924"/>
                  </a:lnTo>
                  <a:lnTo>
                    <a:pt x="157111" y="273596"/>
                  </a:lnTo>
                  <a:close/>
                </a:path>
                <a:path w="205739" h="289559">
                  <a:moveTo>
                    <a:pt x="157111" y="205346"/>
                  </a:moveTo>
                  <a:lnTo>
                    <a:pt x="152247" y="200710"/>
                  </a:lnTo>
                  <a:lnTo>
                    <a:pt x="4876" y="200710"/>
                  </a:lnTo>
                  <a:lnTo>
                    <a:pt x="12" y="205346"/>
                  </a:lnTo>
                  <a:lnTo>
                    <a:pt x="12" y="216674"/>
                  </a:lnTo>
                  <a:lnTo>
                    <a:pt x="4876" y="221310"/>
                  </a:lnTo>
                  <a:lnTo>
                    <a:pt x="146291" y="221310"/>
                  </a:lnTo>
                  <a:lnTo>
                    <a:pt x="152247" y="221310"/>
                  </a:lnTo>
                  <a:lnTo>
                    <a:pt x="157111" y="216674"/>
                  </a:lnTo>
                  <a:lnTo>
                    <a:pt x="157111" y="205346"/>
                  </a:lnTo>
                  <a:close/>
                </a:path>
                <a:path w="205739" h="289559">
                  <a:moveTo>
                    <a:pt x="205155" y="138176"/>
                  </a:moveTo>
                  <a:lnTo>
                    <a:pt x="200291" y="133540"/>
                  </a:lnTo>
                  <a:lnTo>
                    <a:pt x="4876" y="133540"/>
                  </a:lnTo>
                  <a:lnTo>
                    <a:pt x="0" y="138176"/>
                  </a:lnTo>
                  <a:lnTo>
                    <a:pt x="0" y="149504"/>
                  </a:lnTo>
                  <a:lnTo>
                    <a:pt x="4876" y="154139"/>
                  </a:lnTo>
                  <a:lnTo>
                    <a:pt x="194335" y="154139"/>
                  </a:lnTo>
                  <a:lnTo>
                    <a:pt x="200291" y="154139"/>
                  </a:lnTo>
                  <a:lnTo>
                    <a:pt x="205155" y="149504"/>
                  </a:lnTo>
                  <a:lnTo>
                    <a:pt x="205155" y="138176"/>
                  </a:lnTo>
                  <a:close/>
                </a:path>
              </a:pathLst>
            </a:custGeom>
            <a:solidFill>
              <a:srgbClr val="004F38"/>
            </a:solidFill>
          </p:spPr>
          <p:txBody>
            <a:bodyPr wrap="square" lIns="0" tIns="0" rIns="0" bIns="0" rtlCol="0"/>
            <a:lstStyle/>
            <a:p>
              <a:endParaRPr/>
            </a:p>
          </p:txBody>
        </p:sp>
      </p:grpSp>
      <p:grpSp>
        <p:nvGrpSpPr>
          <p:cNvPr id="134" name="object 42">
            <a:extLst>
              <a:ext uri="{FF2B5EF4-FFF2-40B4-BE49-F238E27FC236}">
                <a16:creationId xmlns:a16="http://schemas.microsoft.com/office/drawing/2014/main" id="{B85E252C-8D24-3577-9EC4-4C7C8F6BB208}"/>
              </a:ext>
            </a:extLst>
          </p:cNvPr>
          <p:cNvGrpSpPr/>
          <p:nvPr/>
        </p:nvGrpSpPr>
        <p:grpSpPr>
          <a:xfrm>
            <a:off x="-8310061" y="5830081"/>
            <a:ext cx="532130" cy="300050"/>
            <a:chOff x="3903827" y="1913497"/>
            <a:chExt cx="532130" cy="300049"/>
          </a:xfrm>
        </p:grpSpPr>
        <p:sp>
          <p:nvSpPr>
            <p:cNvPr id="135" name="object 43">
              <a:extLst>
                <a:ext uri="{FF2B5EF4-FFF2-40B4-BE49-F238E27FC236}">
                  <a16:creationId xmlns:a16="http://schemas.microsoft.com/office/drawing/2014/main" id="{943901CC-5F02-FA5F-7C62-9B863014D2A9}"/>
                </a:ext>
              </a:extLst>
            </p:cNvPr>
            <p:cNvSpPr/>
            <p:nvPr/>
          </p:nvSpPr>
          <p:spPr>
            <a:xfrm>
              <a:off x="3959148" y="1927796"/>
              <a:ext cx="419100" cy="285750"/>
            </a:xfrm>
            <a:custGeom>
              <a:avLst/>
              <a:gdLst/>
              <a:ahLst/>
              <a:cxnLst/>
              <a:rect l="l" t="t" r="r" b="b"/>
              <a:pathLst>
                <a:path w="419100" h="285750">
                  <a:moveTo>
                    <a:pt x="175768" y="263093"/>
                  </a:moveTo>
                  <a:lnTo>
                    <a:pt x="170688" y="237451"/>
                  </a:lnTo>
                  <a:lnTo>
                    <a:pt x="162521" y="185229"/>
                  </a:lnTo>
                  <a:lnTo>
                    <a:pt x="157619" y="159664"/>
                  </a:lnTo>
                  <a:lnTo>
                    <a:pt x="112877" y="137375"/>
                  </a:lnTo>
                  <a:lnTo>
                    <a:pt x="82042" y="135928"/>
                  </a:lnTo>
                  <a:lnTo>
                    <a:pt x="72580" y="136207"/>
                  </a:lnTo>
                  <a:lnTo>
                    <a:pt x="67462" y="56172"/>
                  </a:lnTo>
                  <a:lnTo>
                    <a:pt x="110769" y="71386"/>
                  </a:lnTo>
                  <a:lnTo>
                    <a:pt x="124675" y="71653"/>
                  </a:lnTo>
                  <a:lnTo>
                    <a:pt x="138493" y="71437"/>
                  </a:lnTo>
                  <a:lnTo>
                    <a:pt x="149669" y="70624"/>
                  </a:lnTo>
                  <a:lnTo>
                    <a:pt x="162636" y="63715"/>
                  </a:lnTo>
                  <a:lnTo>
                    <a:pt x="166865" y="51257"/>
                  </a:lnTo>
                  <a:lnTo>
                    <a:pt x="162521" y="38938"/>
                  </a:lnTo>
                  <a:lnTo>
                    <a:pt x="149796" y="32486"/>
                  </a:lnTo>
                  <a:lnTo>
                    <a:pt x="139090" y="32118"/>
                  </a:lnTo>
                  <a:lnTo>
                    <a:pt x="116954" y="32905"/>
                  </a:lnTo>
                  <a:lnTo>
                    <a:pt x="106235" y="32562"/>
                  </a:lnTo>
                  <a:lnTo>
                    <a:pt x="94703" y="28397"/>
                  </a:lnTo>
                  <a:lnTo>
                    <a:pt x="81241" y="19977"/>
                  </a:lnTo>
                  <a:lnTo>
                    <a:pt x="67589" y="10693"/>
                  </a:lnTo>
                  <a:lnTo>
                    <a:pt x="55499" y="3886"/>
                  </a:lnTo>
                  <a:lnTo>
                    <a:pt x="36372" y="0"/>
                  </a:lnTo>
                  <a:lnTo>
                    <a:pt x="18529" y="3822"/>
                  </a:lnTo>
                  <a:lnTo>
                    <a:pt x="5295" y="15646"/>
                  </a:lnTo>
                  <a:lnTo>
                    <a:pt x="0" y="35712"/>
                  </a:lnTo>
                  <a:lnTo>
                    <a:pt x="711" y="56832"/>
                  </a:lnTo>
                  <a:lnTo>
                    <a:pt x="2654" y="79121"/>
                  </a:lnTo>
                  <a:lnTo>
                    <a:pt x="4991" y="101536"/>
                  </a:lnTo>
                  <a:lnTo>
                    <a:pt x="6883" y="123024"/>
                  </a:lnTo>
                  <a:lnTo>
                    <a:pt x="11087" y="167487"/>
                  </a:lnTo>
                  <a:lnTo>
                    <a:pt x="43967" y="190817"/>
                  </a:lnTo>
                  <a:lnTo>
                    <a:pt x="122085" y="191198"/>
                  </a:lnTo>
                  <a:lnTo>
                    <a:pt x="126796" y="208445"/>
                  </a:lnTo>
                  <a:lnTo>
                    <a:pt x="138493" y="261010"/>
                  </a:lnTo>
                  <a:lnTo>
                    <a:pt x="160782" y="285292"/>
                  </a:lnTo>
                  <a:lnTo>
                    <a:pt x="167843" y="282752"/>
                  </a:lnTo>
                  <a:lnTo>
                    <a:pt x="172796" y="277799"/>
                  </a:lnTo>
                  <a:lnTo>
                    <a:pt x="175488" y="271056"/>
                  </a:lnTo>
                  <a:lnTo>
                    <a:pt x="175768" y="263093"/>
                  </a:lnTo>
                  <a:close/>
                </a:path>
                <a:path w="419100" h="285750">
                  <a:moveTo>
                    <a:pt x="418858" y="62064"/>
                  </a:moveTo>
                  <a:lnTo>
                    <a:pt x="418249" y="46189"/>
                  </a:lnTo>
                  <a:lnTo>
                    <a:pt x="414401" y="32143"/>
                  </a:lnTo>
                  <a:lnTo>
                    <a:pt x="406044" y="21374"/>
                  </a:lnTo>
                  <a:lnTo>
                    <a:pt x="391896" y="15354"/>
                  </a:lnTo>
                  <a:lnTo>
                    <a:pt x="374878" y="16827"/>
                  </a:lnTo>
                  <a:lnTo>
                    <a:pt x="362940" y="26479"/>
                  </a:lnTo>
                  <a:lnTo>
                    <a:pt x="355815" y="41579"/>
                  </a:lnTo>
                  <a:lnTo>
                    <a:pt x="353199" y="59359"/>
                  </a:lnTo>
                  <a:lnTo>
                    <a:pt x="348894" y="136156"/>
                  </a:lnTo>
                  <a:lnTo>
                    <a:pt x="298196" y="139369"/>
                  </a:lnTo>
                  <a:lnTo>
                    <a:pt x="264045" y="163474"/>
                  </a:lnTo>
                  <a:lnTo>
                    <a:pt x="251383" y="237680"/>
                  </a:lnTo>
                  <a:lnTo>
                    <a:pt x="246672" y="262280"/>
                  </a:lnTo>
                  <a:lnTo>
                    <a:pt x="246964" y="272288"/>
                  </a:lnTo>
                  <a:lnTo>
                    <a:pt x="251066" y="279958"/>
                  </a:lnTo>
                  <a:lnTo>
                    <a:pt x="258178" y="284568"/>
                  </a:lnTo>
                  <a:lnTo>
                    <a:pt x="267487" y="285381"/>
                  </a:lnTo>
                  <a:lnTo>
                    <a:pt x="274167" y="282117"/>
                  </a:lnTo>
                  <a:lnTo>
                    <a:pt x="287985" y="242862"/>
                  </a:lnTo>
                  <a:lnTo>
                    <a:pt x="295363" y="208102"/>
                  </a:lnTo>
                  <a:lnTo>
                    <a:pt x="299542" y="190868"/>
                  </a:lnTo>
                  <a:lnTo>
                    <a:pt x="315849" y="191554"/>
                  </a:lnTo>
                  <a:lnTo>
                    <a:pt x="332143" y="191452"/>
                  </a:lnTo>
                  <a:lnTo>
                    <a:pt x="364744" y="190741"/>
                  </a:lnTo>
                  <a:lnTo>
                    <a:pt x="373291" y="190817"/>
                  </a:lnTo>
                  <a:lnTo>
                    <a:pt x="408533" y="173469"/>
                  </a:lnTo>
                  <a:lnTo>
                    <a:pt x="414566" y="122974"/>
                  </a:lnTo>
                  <a:lnTo>
                    <a:pt x="418045" y="77203"/>
                  </a:lnTo>
                  <a:lnTo>
                    <a:pt x="418858" y="62064"/>
                  </a:lnTo>
                  <a:close/>
                </a:path>
              </a:pathLst>
            </a:custGeom>
            <a:solidFill>
              <a:srgbClr val="7BBD00"/>
            </a:solidFill>
          </p:spPr>
          <p:txBody>
            <a:bodyPr wrap="square" lIns="0" tIns="0" rIns="0" bIns="0" rtlCol="0"/>
            <a:lstStyle/>
            <a:p>
              <a:endParaRPr/>
            </a:p>
          </p:txBody>
        </p:sp>
        <p:sp>
          <p:nvSpPr>
            <p:cNvPr id="136" name="object 44">
              <a:extLst>
                <a:ext uri="{FF2B5EF4-FFF2-40B4-BE49-F238E27FC236}">
                  <a16:creationId xmlns:a16="http://schemas.microsoft.com/office/drawing/2014/main" id="{AC4CCAC1-9352-F99B-0CEE-F47766B00EC0}"/>
                </a:ext>
              </a:extLst>
            </p:cNvPr>
            <p:cNvSpPr/>
            <p:nvPr/>
          </p:nvSpPr>
          <p:spPr>
            <a:xfrm>
              <a:off x="3903827" y="1981910"/>
              <a:ext cx="532130" cy="213995"/>
            </a:xfrm>
            <a:custGeom>
              <a:avLst/>
              <a:gdLst/>
              <a:ahLst/>
              <a:cxnLst/>
              <a:rect l="l" t="t" r="r" b="b"/>
              <a:pathLst>
                <a:path w="532129" h="213994">
                  <a:moveTo>
                    <a:pt x="168986" y="170434"/>
                  </a:moveTo>
                  <a:lnTo>
                    <a:pt x="145961" y="151714"/>
                  </a:lnTo>
                  <a:lnTo>
                    <a:pt x="104635" y="152641"/>
                  </a:lnTo>
                  <a:lnTo>
                    <a:pt x="78765" y="149555"/>
                  </a:lnTo>
                  <a:lnTo>
                    <a:pt x="57835" y="137071"/>
                  </a:lnTo>
                  <a:lnTo>
                    <a:pt x="44716" y="109385"/>
                  </a:lnTo>
                  <a:lnTo>
                    <a:pt x="40487" y="85229"/>
                  </a:lnTo>
                  <a:lnTo>
                    <a:pt x="34404" y="35483"/>
                  </a:lnTo>
                  <a:lnTo>
                    <a:pt x="30213" y="11163"/>
                  </a:lnTo>
                  <a:lnTo>
                    <a:pt x="27203" y="3594"/>
                  </a:lnTo>
                  <a:lnTo>
                    <a:pt x="20053" y="0"/>
                  </a:lnTo>
                  <a:lnTo>
                    <a:pt x="12509" y="1371"/>
                  </a:lnTo>
                  <a:lnTo>
                    <a:pt x="5168" y="2705"/>
                  </a:lnTo>
                  <a:lnTo>
                    <a:pt x="241" y="10096"/>
                  </a:lnTo>
                  <a:lnTo>
                    <a:pt x="0" y="17830"/>
                  </a:lnTo>
                  <a:lnTo>
                    <a:pt x="5410" y="51600"/>
                  </a:lnTo>
                  <a:lnTo>
                    <a:pt x="9486" y="88773"/>
                  </a:lnTo>
                  <a:lnTo>
                    <a:pt x="31064" y="153962"/>
                  </a:lnTo>
                  <a:lnTo>
                    <a:pt x="81140" y="184391"/>
                  </a:lnTo>
                  <a:lnTo>
                    <a:pt x="109715" y="186296"/>
                  </a:lnTo>
                  <a:lnTo>
                    <a:pt x="140220" y="184835"/>
                  </a:lnTo>
                  <a:lnTo>
                    <a:pt x="154597" y="184696"/>
                  </a:lnTo>
                  <a:lnTo>
                    <a:pt x="161213" y="182778"/>
                  </a:lnTo>
                  <a:lnTo>
                    <a:pt x="166636" y="177533"/>
                  </a:lnTo>
                  <a:lnTo>
                    <a:pt x="168986" y="170434"/>
                  </a:lnTo>
                  <a:close/>
                </a:path>
                <a:path w="532129" h="213994">
                  <a:moveTo>
                    <a:pt x="371944" y="42964"/>
                  </a:moveTo>
                  <a:lnTo>
                    <a:pt x="368490" y="34417"/>
                  </a:lnTo>
                  <a:lnTo>
                    <a:pt x="360248" y="29413"/>
                  </a:lnTo>
                  <a:lnTo>
                    <a:pt x="220599" y="29324"/>
                  </a:lnTo>
                  <a:lnTo>
                    <a:pt x="174104" y="29959"/>
                  </a:lnTo>
                  <a:lnTo>
                    <a:pt x="167728" y="34378"/>
                  </a:lnTo>
                  <a:lnTo>
                    <a:pt x="164172" y="40830"/>
                  </a:lnTo>
                  <a:lnTo>
                    <a:pt x="164033" y="48196"/>
                  </a:lnTo>
                  <a:lnTo>
                    <a:pt x="167944" y="55295"/>
                  </a:lnTo>
                  <a:lnTo>
                    <a:pt x="169989" y="57492"/>
                  </a:lnTo>
                  <a:lnTo>
                    <a:pt x="175031" y="60261"/>
                  </a:lnTo>
                  <a:lnTo>
                    <a:pt x="250710" y="60261"/>
                  </a:lnTo>
                  <a:lnTo>
                    <a:pt x="250710" y="209486"/>
                  </a:lnTo>
                  <a:lnTo>
                    <a:pt x="254190" y="212788"/>
                  </a:lnTo>
                  <a:lnTo>
                    <a:pt x="259181" y="213804"/>
                  </a:lnTo>
                  <a:lnTo>
                    <a:pt x="275132" y="213588"/>
                  </a:lnTo>
                  <a:lnTo>
                    <a:pt x="282130" y="212737"/>
                  </a:lnTo>
                  <a:lnTo>
                    <a:pt x="285686" y="210299"/>
                  </a:lnTo>
                  <a:lnTo>
                    <a:pt x="285686" y="60261"/>
                  </a:lnTo>
                  <a:lnTo>
                    <a:pt x="357759" y="60261"/>
                  </a:lnTo>
                  <a:lnTo>
                    <a:pt x="363067" y="58648"/>
                  </a:lnTo>
                  <a:lnTo>
                    <a:pt x="370243" y="52057"/>
                  </a:lnTo>
                  <a:lnTo>
                    <a:pt x="371944" y="42964"/>
                  </a:lnTo>
                  <a:close/>
                </a:path>
                <a:path w="532129" h="213994">
                  <a:moveTo>
                    <a:pt x="532104" y="18770"/>
                  </a:moveTo>
                  <a:lnTo>
                    <a:pt x="530250" y="11010"/>
                  </a:lnTo>
                  <a:lnTo>
                    <a:pt x="526034" y="5308"/>
                  </a:lnTo>
                  <a:lnTo>
                    <a:pt x="519912" y="2222"/>
                  </a:lnTo>
                  <a:lnTo>
                    <a:pt x="512343" y="2260"/>
                  </a:lnTo>
                  <a:lnTo>
                    <a:pt x="497471" y="37503"/>
                  </a:lnTo>
                  <a:lnTo>
                    <a:pt x="491451" y="88823"/>
                  </a:lnTo>
                  <a:lnTo>
                    <a:pt x="486740" y="113207"/>
                  </a:lnTo>
                  <a:lnTo>
                    <a:pt x="469023" y="142595"/>
                  </a:lnTo>
                  <a:lnTo>
                    <a:pt x="441312" y="152450"/>
                  </a:lnTo>
                  <a:lnTo>
                    <a:pt x="409181" y="152412"/>
                  </a:lnTo>
                  <a:lnTo>
                    <a:pt x="378206" y="152082"/>
                  </a:lnTo>
                  <a:lnTo>
                    <a:pt x="367169" y="157645"/>
                  </a:lnTo>
                  <a:lnTo>
                    <a:pt x="363474" y="168198"/>
                  </a:lnTo>
                  <a:lnTo>
                    <a:pt x="366750" y="178879"/>
                  </a:lnTo>
                  <a:lnTo>
                    <a:pt x="376605" y="184785"/>
                  </a:lnTo>
                  <a:lnTo>
                    <a:pt x="380326" y="185331"/>
                  </a:lnTo>
                  <a:lnTo>
                    <a:pt x="384619" y="184632"/>
                  </a:lnTo>
                  <a:lnTo>
                    <a:pt x="409244" y="186258"/>
                  </a:lnTo>
                  <a:lnTo>
                    <a:pt x="451154" y="184670"/>
                  </a:lnTo>
                  <a:lnTo>
                    <a:pt x="504190" y="149631"/>
                  </a:lnTo>
                  <a:lnTo>
                    <a:pt x="519277" y="109397"/>
                  </a:lnTo>
                  <a:lnTo>
                    <a:pt x="525513" y="63754"/>
                  </a:lnTo>
                  <a:lnTo>
                    <a:pt x="532104" y="18770"/>
                  </a:lnTo>
                  <a:close/>
                </a:path>
              </a:pathLst>
            </a:custGeom>
            <a:solidFill>
              <a:srgbClr val="004F38"/>
            </a:solidFill>
          </p:spPr>
          <p:txBody>
            <a:bodyPr wrap="square" lIns="0" tIns="0" rIns="0" bIns="0" rtlCol="0"/>
            <a:lstStyle/>
            <a:p>
              <a:endParaRPr/>
            </a:p>
          </p:txBody>
        </p:sp>
        <p:sp>
          <p:nvSpPr>
            <p:cNvPr id="137" name="object 47">
              <a:extLst>
                <a:ext uri="{FF2B5EF4-FFF2-40B4-BE49-F238E27FC236}">
                  <a16:creationId xmlns:a16="http://schemas.microsoft.com/office/drawing/2014/main" id="{9694E9E5-2C8E-C7AD-C706-C0F0EFD1B09B}"/>
                </a:ext>
              </a:extLst>
            </p:cNvPr>
            <p:cNvSpPr/>
            <p:nvPr/>
          </p:nvSpPr>
          <p:spPr>
            <a:xfrm>
              <a:off x="4140875" y="1913497"/>
              <a:ext cx="133350" cy="84455"/>
            </a:xfrm>
            <a:custGeom>
              <a:avLst/>
              <a:gdLst/>
              <a:ahLst/>
              <a:cxnLst/>
              <a:rect l="l" t="t" r="r" b="b"/>
              <a:pathLst>
                <a:path w="133350" h="84455">
                  <a:moveTo>
                    <a:pt x="126284" y="0"/>
                  </a:moveTo>
                  <a:lnTo>
                    <a:pt x="120073" y="622"/>
                  </a:lnTo>
                  <a:lnTo>
                    <a:pt x="116936" y="927"/>
                  </a:lnTo>
                  <a:lnTo>
                    <a:pt x="113596" y="3746"/>
                  </a:lnTo>
                  <a:lnTo>
                    <a:pt x="79357" y="62737"/>
                  </a:lnTo>
                  <a:lnTo>
                    <a:pt x="8326" y="63398"/>
                  </a:lnTo>
                  <a:lnTo>
                    <a:pt x="2019" y="67712"/>
                  </a:lnTo>
                  <a:lnTo>
                    <a:pt x="0" y="74190"/>
                  </a:lnTo>
                  <a:lnTo>
                    <a:pt x="2302" y="80454"/>
                  </a:lnTo>
                  <a:lnTo>
                    <a:pt x="8961" y="84124"/>
                  </a:lnTo>
                  <a:lnTo>
                    <a:pt x="90444" y="83654"/>
                  </a:lnTo>
                  <a:lnTo>
                    <a:pt x="129954" y="14833"/>
                  </a:lnTo>
                  <a:lnTo>
                    <a:pt x="133002" y="8267"/>
                  </a:lnTo>
                  <a:lnTo>
                    <a:pt x="126284" y="0"/>
                  </a:lnTo>
                  <a:close/>
                </a:path>
              </a:pathLst>
            </a:custGeom>
            <a:solidFill>
              <a:srgbClr val="004F38"/>
            </a:solidFill>
          </p:spPr>
          <p:txBody>
            <a:bodyPr wrap="square" lIns="0" tIns="0" rIns="0" bIns="0" rtlCol="0"/>
            <a:lstStyle/>
            <a:p>
              <a:endParaRPr/>
            </a:p>
          </p:txBody>
        </p:sp>
      </p:grpSp>
      <p:grpSp>
        <p:nvGrpSpPr>
          <p:cNvPr id="138" name="object 51">
            <a:extLst>
              <a:ext uri="{FF2B5EF4-FFF2-40B4-BE49-F238E27FC236}">
                <a16:creationId xmlns:a16="http://schemas.microsoft.com/office/drawing/2014/main" id="{705ABC57-EF4F-0FFB-5710-C39A47489068}"/>
              </a:ext>
            </a:extLst>
          </p:cNvPr>
          <p:cNvGrpSpPr/>
          <p:nvPr/>
        </p:nvGrpSpPr>
        <p:grpSpPr>
          <a:xfrm>
            <a:off x="-7589020" y="4991907"/>
            <a:ext cx="557531" cy="548005"/>
            <a:chOff x="457196" y="5396609"/>
            <a:chExt cx="557530" cy="548005"/>
          </a:xfrm>
        </p:grpSpPr>
        <p:sp>
          <p:nvSpPr>
            <p:cNvPr id="139" name="object 52">
              <a:extLst>
                <a:ext uri="{FF2B5EF4-FFF2-40B4-BE49-F238E27FC236}">
                  <a16:creationId xmlns:a16="http://schemas.microsoft.com/office/drawing/2014/main" id="{2C689481-D773-3F4F-EFE4-2F4F32AD28C0}"/>
                </a:ext>
              </a:extLst>
            </p:cNvPr>
            <p:cNvSpPr/>
            <p:nvPr/>
          </p:nvSpPr>
          <p:spPr>
            <a:xfrm>
              <a:off x="457196" y="5481497"/>
              <a:ext cx="433070" cy="462915"/>
            </a:xfrm>
            <a:custGeom>
              <a:avLst/>
              <a:gdLst/>
              <a:ahLst/>
              <a:cxnLst/>
              <a:rect l="l" t="t" r="r" b="b"/>
              <a:pathLst>
                <a:path w="433069" h="462914">
                  <a:moveTo>
                    <a:pt x="77693" y="635"/>
                  </a:moveTo>
                  <a:lnTo>
                    <a:pt x="3262" y="635"/>
                  </a:lnTo>
                  <a:lnTo>
                    <a:pt x="1320" y="3429"/>
                  </a:lnTo>
                  <a:lnTo>
                    <a:pt x="0" y="5943"/>
                  </a:lnTo>
                  <a:lnTo>
                    <a:pt x="76" y="458317"/>
                  </a:lnTo>
                  <a:lnTo>
                    <a:pt x="3949" y="462610"/>
                  </a:lnTo>
                  <a:lnTo>
                    <a:pt x="340436" y="462610"/>
                  </a:lnTo>
                  <a:lnTo>
                    <a:pt x="328128" y="444017"/>
                  </a:lnTo>
                  <a:lnTo>
                    <a:pt x="318425" y="424187"/>
                  </a:lnTo>
                  <a:lnTo>
                    <a:pt x="311662" y="403265"/>
                  </a:lnTo>
                  <a:lnTo>
                    <a:pt x="311541" y="402501"/>
                  </a:lnTo>
                  <a:lnTo>
                    <a:pt x="115798" y="402501"/>
                  </a:lnTo>
                  <a:lnTo>
                    <a:pt x="74745" y="367699"/>
                  </a:lnTo>
                  <a:lnTo>
                    <a:pt x="66536" y="351834"/>
                  </a:lnTo>
                  <a:lnTo>
                    <a:pt x="69111" y="344271"/>
                  </a:lnTo>
                  <a:lnTo>
                    <a:pt x="75399" y="339004"/>
                  </a:lnTo>
                  <a:lnTo>
                    <a:pt x="84455" y="337489"/>
                  </a:lnTo>
                  <a:lnTo>
                    <a:pt x="142029" y="337489"/>
                  </a:lnTo>
                  <a:lnTo>
                    <a:pt x="166052" y="314477"/>
                  </a:lnTo>
                  <a:lnTo>
                    <a:pt x="167995" y="312775"/>
                  </a:lnTo>
                  <a:lnTo>
                    <a:pt x="171005" y="311404"/>
                  </a:lnTo>
                  <a:lnTo>
                    <a:pt x="173570" y="311010"/>
                  </a:lnTo>
                  <a:lnTo>
                    <a:pt x="329644" y="311010"/>
                  </a:lnTo>
                  <a:lnTo>
                    <a:pt x="347464" y="291099"/>
                  </a:lnTo>
                  <a:lnTo>
                    <a:pt x="350290" y="289699"/>
                  </a:lnTo>
                  <a:lnTo>
                    <a:pt x="112077" y="289699"/>
                  </a:lnTo>
                  <a:lnTo>
                    <a:pt x="105041" y="285597"/>
                  </a:lnTo>
                  <a:lnTo>
                    <a:pt x="99598" y="280918"/>
                  </a:lnTo>
                  <a:lnTo>
                    <a:pt x="91947" y="272956"/>
                  </a:lnTo>
                  <a:lnTo>
                    <a:pt x="84306" y="264511"/>
                  </a:lnTo>
                  <a:lnTo>
                    <a:pt x="75958" y="255066"/>
                  </a:lnTo>
                  <a:lnTo>
                    <a:pt x="70180" y="249440"/>
                  </a:lnTo>
                  <a:lnTo>
                    <a:pt x="68478" y="245960"/>
                  </a:lnTo>
                  <a:lnTo>
                    <a:pt x="66902" y="236224"/>
                  </a:lnTo>
                  <a:lnTo>
                    <a:pt x="66982" y="235937"/>
                  </a:lnTo>
                  <a:lnTo>
                    <a:pt x="70954" y="228222"/>
                  </a:lnTo>
                  <a:lnTo>
                    <a:pt x="78947" y="223954"/>
                  </a:lnTo>
                  <a:lnTo>
                    <a:pt x="141845" y="223954"/>
                  </a:lnTo>
                  <a:lnTo>
                    <a:pt x="166052" y="201129"/>
                  </a:lnTo>
                  <a:lnTo>
                    <a:pt x="167817" y="199771"/>
                  </a:lnTo>
                  <a:lnTo>
                    <a:pt x="170230" y="198107"/>
                  </a:lnTo>
                  <a:lnTo>
                    <a:pt x="172440" y="197662"/>
                  </a:lnTo>
                  <a:lnTo>
                    <a:pt x="432600" y="197662"/>
                  </a:lnTo>
                  <a:lnTo>
                    <a:pt x="432600" y="174016"/>
                  </a:lnTo>
                  <a:lnTo>
                    <a:pt x="115365" y="174016"/>
                  </a:lnTo>
                  <a:lnTo>
                    <a:pt x="109460" y="173673"/>
                  </a:lnTo>
                  <a:lnTo>
                    <a:pt x="103352" y="170675"/>
                  </a:lnTo>
                  <a:lnTo>
                    <a:pt x="95696" y="162161"/>
                  </a:lnTo>
                  <a:lnTo>
                    <a:pt x="79208" y="145468"/>
                  </a:lnTo>
                  <a:lnTo>
                    <a:pt x="71716" y="136969"/>
                  </a:lnTo>
                  <a:lnTo>
                    <a:pt x="67773" y="129840"/>
                  </a:lnTo>
                  <a:lnTo>
                    <a:pt x="67672" y="129657"/>
                  </a:lnTo>
                  <a:lnTo>
                    <a:pt x="66872" y="122272"/>
                  </a:lnTo>
                  <a:lnTo>
                    <a:pt x="68577" y="118316"/>
                  </a:lnTo>
                  <a:lnTo>
                    <a:pt x="69780" y="115606"/>
                  </a:lnTo>
                  <a:lnTo>
                    <a:pt x="76923" y="111023"/>
                  </a:lnTo>
                  <a:lnTo>
                    <a:pt x="140584" y="111023"/>
                  </a:lnTo>
                  <a:lnTo>
                    <a:pt x="144252" y="107382"/>
                  </a:lnTo>
                  <a:lnTo>
                    <a:pt x="154393" y="97942"/>
                  </a:lnTo>
                  <a:lnTo>
                    <a:pt x="157111" y="95529"/>
                  </a:lnTo>
                  <a:lnTo>
                    <a:pt x="166979" y="86296"/>
                  </a:lnTo>
                  <a:lnTo>
                    <a:pt x="174536" y="82448"/>
                  </a:lnTo>
                  <a:lnTo>
                    <a:pt x="432600" y="82448"/>
                  </a:lnTo>
                  <a:lnTo>
                    <a:pt x="432600" y="37058"/>
                  </a:lnTo>
                  <a:lnTo>
                    <a:pt x="131051" y="37058"/>
                  </a:lnTo>
                  <a:lnTo>
                    <a:pt x="113238" y="34656"/>
                  </a:lnTo>
                  <a:lnTo>
                    <a:pt x="98113" y="27614"/>
                  </a:lnTo>
                  <a:lnTo>
                    <a:pt x="86113" y="16179"/>
                  </a:lnTo>
                  <a:lnTo>
                    <a:pt x="77693" y="635"/>
                  </a:lnTo>
                  <a:close/>
                </a:path>
                <a:path w="433069" h="462914">
                  <a:moveTo>
                    <a:pt x="329644" y="311010"/>
                  </a:moveTo>
                  <a:lnTo>
                    <a:pt x="173570" y="311010"/>
                  </a:lnTo>
                  <a:lnTo>
                    <a:pt x="183439" y="312128"/>
                  </a:lnTo>
                  <a:lnTo>
                    <a:pt x="190157" y="317673"/>
                  </a:lnTo>
                  <a:lnTo>
                    <a:pt x="192598" y="325896"/>
                  </a:lnTo>
                  <a:lnTo>
                    <a:pt x="189636" y="335051"/>
                  </a:lnTo>
                  <a:lnTo>
                    <a:pt x="121323" y="399732"/>
                  </a:lnTo>
                  <a:lnTo>
                    <a:pt x="115798" y="402501"/>
                  </a:lnTo>
                  <a:lnTo>
                    <a:pt x="311541" y="402501"/>
                  </a:lnTo>
                  <a:lnTo>
                    <a:pt x="308178" y="381393"/>
                  </a:lnTo>
                  <a:lnTo>
                    <a:pt x="239318" y="380860"/>
                  </a:lnTo>
                  <a:lnTo>
                    <a:pt x="229743" y="373980"/>
                  </a:lnTo>
                  <a:lnTo>
                    <a:pt x="227534" y="364304"/>
                  </a:lnTo>
                  <a:lnTo>
                    <a:pt x="232144" y="355472"/>
                  </a:lnTo>
                  <a:lnTo>
                    <a:pt x="232233" y="355301"/>
                  </a:lnTo>
                  <a:lnTo>
                    <a:pt x="243320" y="350470"/>
                  </a:lnTo>
                  <a:lnTo>
                    <a:pt x="242029" y="350470"/>
                  </a:lnTo>
                  <a:lnTo>
                    <a:pt x="257542" y="350161"/>
                  </a:lnTo>
                  <a:lnTo>
                    <a:pt x="306409" y="350161"/>
                  </a:lnTo>
                  <a:lnTo>
                    <a:pt x="310515" y="349859"/>
                  </a:lnTo>
                  <a:lnTo>
                    <a:pt x="323793" y="317673"/>
                  </a:lnTo>
                  <a:lnTo>
                    <a:pt x="323889" y="317441"/>
                  </a:lnTo>
                  <a:lnTo>
                    <a:pt x="329644" y="311010"/>
                  </a:lnTo>
                  <a:close/>
                </a:path>
                <a:path w="433069" h="462914">
                  <a:moveTo>
                    <a:pt x="142029" y="337489"/>
                  </a:moveTo>
                  <a:lnTo>
                    <a:pt x="84455" y="337489"/>
                  </a:lnTo>
                  <a:lnTo>
                    <a:pt x="92075" y="340731"/>
                  </a:lnTo>
                  <a:lnTo>
                    <a:pt x="99539" y="347543"/>
                  </a:lnTo>
                  <a:lnTo>
                    <a:pt x="106407" y="355472"/>
                  </a:lnTo>
                  <a:lnTo>
                    <a:pt x="112242" y="362064"/>
                  </a:lnTo>
                  <a:lnTo>
                    <a:pt x="115354" y="363042"/>
                  </a:lnTo>
                  <a:lnTo>
                    <a:pt x="142029" y="337489"/>
                  </a:lnTo>
                  <a:close/>
                </a:path>
                <a:path w="433069" h="462914">
                  <a:moveTo>
                    <a:pt x="306409" y="350161"/>
                  </a:moveTo>
                  <a:lnTo>
                    <a:pt x="257542" y="350161"/>
                  </a:lnTo>
                  <a:lnTo>
                    <a:pt x="300163" y="350620"/>
                  </a:lnTo>
                  <a:lnTo>
                    <a:pt x="306409" y="350161"/>
                  </a:lnTo>
                  <a:close/>
                </a:path>
                <a:path w="433069" h="462914">
                  <a:moveTo>
                    <a:pt x="432600" y="197662"/>
                  </a:moveTo>
                  <a:lnTo>
                    <a:pt x="172440" y="197662"/>
                  </a:lnTo>
                  <a:lnTo>
                    <a:pt x="182226" y="198256"/>
                  </a:lnTo>
                  <a:lnTo>
                    <a:pt x="189390" y="203252"/>
                  </a:lnTo>
                  <a:lnTo>
                    <a:pt x="192555" y="211098"/>
                  </a:lnTo>
                  <a:lnTo>
                    <a:pt x="190347" y="220243"/>
                  </a:lnTo>
                  <a:lnTo>
                    <a:pt x="174128" y="235361"/>
                  </a:lnTo>
                  <a:lnTo>
                    <a:pt x="158100" y="252099"/>
                  </a:lnTo>
                  <a:lnTo>
                    <a:pt x="142004" y="268597"/>
                  </a:lnTo>
                  <a:lnTo>
                    <a:pt x="125577" y="282994"/>
                  </a:lnTo>
                  <a:lnTo>
                    <a:pt x="119634" y="287528"/>
                  </a:lnTo>
                  <a:lnTo>
                    <a:pt x="112077" y="289699"/>
                  </a:lnTo>
                  <a:lnTo>
                    <a:pt x="350290" y="289699"/>
                  </a:lnTo>
                  <a:lnTo>
                    <a:pt x="378703" y="275621"/>
                  </a:lnTo>
                  <a:lnTo>
                    <a:pt x="432600" y="275621"/>
                  </a:lnTo>
                  <a:lnTo>
                    <a:pt x="432600" y="269054"/>
                  </a:lnTo>
                  <a:lnTo>
                    <a:pt x="273867" y="269054"/>
                  </a:lnTo>
                  <a:lnTo>
                    <a:pt x="257148" y="268782"/>
                  </a:lnTo>
                  <a:lnTo>
                    <a:pt x="256599" y="268782"/>
                  </a:lnTo>
                  <a:lnTo>
                    <a:pt x="227550" y="255466"/>
                  </a:lnTo>
                  <a:lnTo>
                    <a:pt x="228457" y="247294"/>
                  </a:lnTo>
                  <a:lnTo>
                    <a:pt x="233692" y="240580"/>
                  </a:lnTo>
                  <a:lnTo>
                    <a:pt x="242252" y="237070"/>
                  </a:lnTo>
                  <a:lnTo>
                    <a:pt x="255041" y="236224"/>
                  </a:lnTo>
                  <a:lnTo>
                    <a:pt x="254687" y="236224"/>
                  </a:lnTo>
                  <a:lnTo>
                    <a:pt x="273227" y="235937"/>
                  </a:lnTo>
                  <a:lnTo>
                    <a:pt x="432600" y="235937"/>
                  </a:lnTo>
                  <a:lnTo>
                    <a:pt x="432600" y="197662"/>
                  </a:lnTo>
                  <a:close/>
                </a:path>
                <a:path w="433069" h="462914">
                  <a:moveTo>
                    <a:pt x="432600" y="275621"/>
                  </a:moveTo>
                  <a:lnTo>
                    <a:pt x="378703" y="275621"/>
                  </a:lnTo>
                  <a:lnTo>
                    <a:pt x="415074" y="275793"/>
                  </a:lnTo>
                  <a:lnTo>
                    <a:pt x="421411" y="277380"/>
                  </a:lnTo>
                  <a:lnTo>
                    <a:pt x="426364" y="280670"/>
                  </a:lnTo>
                  <a:lnTo>
                    <a:pt x="432600" y="281889"/>
                  </a:lnTo>
                  <a:lnTo>
                    <a:pt x="432600" y="275621"/>
                  </a:lnTo>
                  <a:close/>
                </a:path>
                <a:path w="433069" h="462914">
                  <a:moveTo>
                    <a:pt x="432600" y="235937"/>
                  </a:moveTo>
                  <a:lnTo>
                    <a:pt x="273227" y="235937"/>
                  </a:lnTo>
                  <a:lnTo>
                    <a:pt x="291315" y="236224"/>
                  </a:lnTo>
                  <a:lnTo>
                    <a:pt x="304241" y="237070"/>
                  </a:lnTo>
                  <a:lnTo>
                    <a:pt x="314787" y="242581"/>
                  </a:lnTo>
                  <a:lnTo>
                    <a:pt x="318295" y="252487"/>
                  </a:lnTo>
                  <a:lnTo>
                    <a:pt x="314776" y="262390"/>
                  </a:lnTo>
                  <a:lnTo>
                    <a:pt x="304046" y="267995"/>
                  </a:lnTo>
                  <a:lnTo>
                    <a:pt x="302760" y="267995"/>
                  </a:lnTo>
                  <a:lnTo>
                    <a:pt x="291285" y="268782"/>
                  </a:lnTo>
                  <a:lnTo>
                    <a:pt x="273867" y="269054"/>
                  </a:lnTo>
                  <a:lnTo>
                    <a:pt x="432600" y="269054"/>
                  </a:lnTo>
                  <a:lnTo>
                    <a:pt x="432600" y="235937"/>
                  </a:lnTo>
                  <a:close/>
                </a:path>
                <a:path w="433069" h="462914">
                  <a:moveTo>
                    <a:pt x="141845" y="223954"/>
                  </a:moveTo>
                  <a:lnTo>
                    <a:pt x="78947" y="223954"/>
                  </a:lnTo>
                  <a:lnTo>
                    <a:pt x="89128" y="225018"/>
                  </a:lnTo>
                  <a:lnTo>
                    <a:pt x="95494" y="229977"/>
                  </a:lnTo>
                  <a:lnTo>
                    <a:pt x="103384" y="238374"/>
                  </a:lnTo>
                  <a:lnTo>
                    <a:pt x="110474" y="246287"/>
                  </a:lnTo>
                  <a:lnTo>
                    <a:pt x="114439" y="249796"/>
                  </a:lnTo>
                  <a:lnTo>
                    <a:pt x="141845" y="223954"/>
                  </a:lnTo>
                  <a:close/>
                </a:path>
                <a:path w="433069" h="462914">
                  <a:moveTo>
                    <a:pt x="432600" y="82448"/>
                  </a:moveTo>
                  <a:lnTo>
                    <a:pt x="174536" y="82448"/>
                  </a:lnTo>
                  <a:lnTo>
                    <a:pt x="183515" y="83388"/>
                  </a:lnTo>
                  <a:lnTo>
                    <a:pt x="193001" y="92557"/>
                  </a:lnTo>
                  <a:lnTo>
                    <a:pt x="194322" y="101701"/>
                  </a:lnTo>
                  <a:lnTo>
                    <a:pt x="190024" y="107382"/>
                  </a:lnTo>
                  <a:lnTo>
                    <a:pt x="189903" y="107543"/>
                  </a:lnTo>
                  <a:lnTo>
                    <a:pt x="173975" y="122272"/>
                  </a:lnTo>
                  <a:lnTo>
                    <a:pt x="158373" y="138407"/>
                  </a:lnTo>
                  <a:lnTo>
                    <a:pt x="142731" y="154367"/>
                  </a:lnTo>
                  <a:lnTo>
                    <a:pt x="126682" y="168567"/>
                  </a:lnTo>
                  <a:lnTo>
                    <a:pt x="121095" y="172162"/>
                  </a:lnTo>
                  <a:lnTo>
                    <a:pt x="115365" y="174016"/>
                  </a:lnTo>
                  <a:lnTo>
                    <a:pt x="432600" y="174016"/>
                  </a:lnTo>
                  <a:lnTo>
                    <a:pt x="432600" y="154635"/>
                  </a:lnTo>
                  <a:lnTo>
                    <a:pt x="244878" y="154635"/>
                  </a:lnTo>
                  <a:lnTo>
                    <a:pt x="232207" y="150228"/>
                  </a:lnTo>
                  <a:lnTo>
                    <a:pt x="231927" y="150228"/>
                  </a:lnTo>
                  <a:lnTo>
                    <a:pt x="227447" y="140236"/>
                  </a:lnTo>
                  <a:lnTo>
                    <a:pt x="230472" y="129840"/>
                  </a:lnTo>
                  <a:lnTo>
                    <a:pt x="240195" y="123888"/>
                  </a:lnTo>
                  <a:lnTo>
                    <a:pt x="432600" y="123723"/>
                  </a:lnTo>
                  <a:lnTo>
                    <a:pt x="432600" y="82448"/>
                  </a:lnTo>
                  <a:close/>
                </a:path>
                <a:path w="433069" h="462914">
                  <a:moveTo>
                    <a:pt x="432600" y="123723"/>
                  </a:moveTo>
                  <a:lnTo>
                    <a:pt x="351993" y="123723"/>
                  </a:lnTo>
                  <a:lnTo>
                    <a:pt x="362690" y="130437"/>
                  </a:lnTo>
                  <a:lnTo>
                    <a:pt x="364921" y="140236"/>
                  </a:lnTo>
                  <a:lnTo>
                    <a:pt x="365031" y="140717"/>
                  </a:lnTo>
                  <a:lnTo>
                    <a:pt x="359763" y="150228"/>
                  </a:lnTo>
                  <a:lnTo>
                    <a:pt x="347637" y="154635"/>
                  </a:lnTo>
                  <a:lnTo>
                    <a:pt x="432600" y="154635"/>
                  </a:lnTo>
                  <a:lnTo>
                    <a:pt x="432600" y="123723"/>
                  </a:lnTo>
                  <a:close/>
                </a:path>
                <a:path w="433069" h="462914">
                  <a:moveTo>
                    <a:pt x="140584" y="111023"/>
                  </a:moveTo>
                  <a:lnTo>
                    <a:pt x="76923" y="111023"/>
                  </a:lnTo>
                  <a:lnTo>
                    <a:pt x="88407" y="111324"/>
                  </a:lnTo>
                  <a:lnTo>
                    <a:pt x="97872" y="118316"/>
                  </a:lnTo>
                  <a:lnTo>
                    <a:pt x="106241" y="128018"/>
                  </a:lnTo>
                  <a:lnTo>
                    <a:pt x="114439" y="136448"/>
                  </a:lnTo>
                  <a:lnTo>
                    <a:pt x="124545" y="126944"/>
                  </a:lnTo>
                  <a:lnTo>
                    <a:pt x="140584" y="111023"/>
                  </a:lnTo>
                  <a:close/>
                </a:path>
                <a:path w="433069" h="462914">
                  <a:moveTo>
                    <a:pt x="427024" y="0"/>
                  </a:moveTo>
                  <a:lnTo>
                    <a:pt x="424294" y="635"/>
                  </a:lnTo>
                  <a:lnTo>
                    <a:pt x="354481" y="635"/>
                  </a:lnTo>
                  <a:lnTo>
                    <a:pt x="347848" y="13039"/>
                  </a:lnTo>
                  <a:lnTo>
                    <a:pt x="338508" y="23437"/>
                  </a:lnTo>
                  <a:lnTo>
                    <a:pt x="326773" y="31188"/>
                  </a:lnTo>
                  <a:lnTo>
                    <a:pt x="312940" y="35674"/>
                  </a:lnTo>
                  <a:lnTo>
                    <a:pt x="131051" y="37058"/>
                  </a:lnTo>
                  <a:lnTo>
                    <a:pt x="432600" y="37058"/>
                  </a:lnTo>
                  <a:lnTo>
                    <a:pt x="432600" y="4508"/>
                  </a:lnTo>
                  <a:lnTo>
                    <a:pt x="427024" y="0"/>
                  </a:lnTo>
                  <a:close/>
                </a:path>
              </a:pathLst>
            </a:custGeom>
            <a:solidFill>
              <a:srgbClr val="004F38"/>
            </a:solidFill>
          </p:spPr>
          <p:txBody>
            <a:bodyPr wrap="square" lIns="0" tIns="0" rIns="0" bIns="0" rtlCol="0"/>
            <a:lstStyle/>
            <a:p>
              <a:endParaRPr/>
            </a:p>
          </p:txBody>
        </p:sp>
        <p:pic>
          <p:nvPicPr>
            <p:cNvPr id="140" name="object 53">
              <a:extLst>
                <a:ext uri="{FF2B5EF4-FFF2-40B4-BE49-F238E27FC236}">
                  <a16:creationId xmlns:a16="http://schemas.microsoft.com/office/drawing/2014/main" id="{99585B29-755E-365C-9845-DDB6E71F94EE}"/>
                </a:ext>
              </a:extLst>
            </p:cNvPr>
            <p:cNvPicPr/>
            <p:nvPr/>
          </p:nvPicPr>
          <p:blipFill>
            <a:blip r:embed="rId33" cstate="print">
              <a:biLevel thresh="50000"/>
            </a:blip>
            <a:stretch>
              <a:fillRect/>
            </a:stretch>
          </p:blipFill>
          <p:spPr>
            <a:xfrm>
              <a:off x="797382" y="5785859"/>
              <a:ext cx="216922" cy="158248"/>
            </a:xfrm>
            <a:prstGeom prst="rect">
              <a:avLst/>
            </a:prstGeom>
          </p:spPr>
        </p:pic>
        <p:pic>
          <p:nvPicPr>
            <p:cNvPr id="141" name="object 54">
              <a:extLst>
                <a:ext uri="{FF2B5EF4-FFF2-40B4-BE49-F238E27FC236}">
                  <a16:creationId xmlns:a16="http://schemas.microsoft.com/office/drawing/2014/main" id="{2E4034D0-86E5-8946-86FA-39DD2DB82EF4}"/>
                </a:ext>
              </a:extLst>
            </p:cNvPr>
            <p:cNvPicPr/>
            <p:nvPr/>
          </p:nvPicPr>
          <p:blipFill>
            <a:blip r:embed="rId34" cstate="print">
              <a:biLevel thresh="75000"/>
            </a:blip>
            <a:stretch>
              <a:fillRect/>
            </a:stretch>
          </p:blipFill>
          <p:spPr>
            <a:xfrm>
              <a:off x="564492" y="5396609"/>
              <a:ext cx="217615" cy="92196"/>
            </a:xfrm>
            <a:prstGeom prst="rect">
              <a:avLst/>
            </a:prstGeom>
          </p:spPr>
        </p:pic>
        <p:pic>
          <p:nvPicPr>
            <p:cNvPr id="142" name="object 55">
              <a:extLst>
                <a:ext uri="{FF2B5EF4-FFF2-40B4-BE49-F238E27FC236}">
                  <a16:creationId xmlns:a16="http://schemas.microsoft.com/office/drawing/2014/main" id="{4A9CE0DE-E20C-8CA6-AE89-43587C5A0E76}"/>
                </a:ext>
              </a:extLst>
            </p:cNvPr>
            <p:cNvPicPr/>
            <p:nvPr/>
          </p:nvPicPr>
          <p:blipFill>
            <a:blip r:embed="rId35" cstate="print">
              <a:biLevel thresh="50000"/>
            </a:blip>
            <a:stretch>
              <a:fillRect/>
            </a:stretch>
          </p:blipFill>
          <p:spPr>
            <a:xfrm>
              <a:off x="921484" y="5692248"/>
              <a:ext cx="67701" cy="64730"/>
            </a:xfrm>
            <a:prstGeom prst="rect">
              <a:avLst/>
            </a:prstGeom>
          </p:spPr>
        </p:pic>
      </p:grpSp>
      <p:grpSp>
        <p:nvGrpSpPr>
          <p:cNvPr id="143" name="object 59">
            <a:extLst>
              <a:ext uri="{FF2B5EF4-FFF2-40B4-BE49-F238E27FC236}">
                <a16:creationId xmlns:a16="http://schemas.microsoft.com/office/drawing/2014/main" id="{A438B950-85FD-A75D-07C1-3F356657DFCA}"/>
              </a:ext>
            </a:extLst>
          </p:cNvPr>
          <p:cNvGrpSpPr/>
          <p:nvPr/>
        </p:nvGrpSpPr>
        <p:grpSpPr>
          <a:xfrm>
            <a:off x="-7631514" y="3296608"/>
            <a:ext cx="504190" cy="481964"/>
            <a:chOff x="483268" y="7196776"/>
            <a:chExt cx="504190" cy="481965"/>
          </a:xfrm>
        </p:grpSpPr>
        <p:sp>
          <p:nvSpPr>
            <p:cNvPr id="144" name="object 60">
              <a:extLst>
                <a:ext uri="{FF2B5EF4-FFF2-40B4-BE49-F238E27FC236}">
                  <a16:creationId xmlns:a16="http://schemas.microsoft.com/office/drawing/2014/main" id="{87C772B0-789C-D454-4621-2B5FDE43BF8E}"/>
                </a:ext>
              </a:extLst>
            </p:cNvPr>
            <p:cNvSpPr/>
            <p:nvPr/>
          </p:nvSpPr>
          <p:spPr>
            <a:xfrm>
              <a:off x="483260" y="7196785"/>
              <a:ext cx="504190" cy="441325"/>
            </a:xfrm>
            <a:custGeom>
              <a:avLst/>
              <a:gdLst/>
              <a:ahLst/>
              <a:cxnLst/>
              <a:rect l="l" t="t" r="r" b="b"/>
              <a:pathLst>
                <a:path w="504190" h="441325">
                  <a:moveTo>
                    <a:pt x="243243" y="412026"/>
                  </a:moveTo>
                  <a:lnTo>
                    <a:pt x="240753" y="407365"/>
                  </a:lnTo>
                  <a:lnTo>
                    <a:pt x="233464" y="403123"/>
                  </a:lnTo>
                  <a:lnTo>
                    <a:pt x="224840" y="399415"/>
                  </a:lnTo>
                  <a:lnTo>
                    <a:pt x="218338" y="396316"/>
                  </a:lnTo>
                  <a:lnTo>
                    <a:pt x="188379" y="365848"/>
                  </a:lnTo>
                  <a:lnTo>
                    <a:pt x="175501" y="327482"/>
                  </a:lnTo>
                  <a:lnTo>
                    <a:pt x="179387" y="286512"/>
                  </a:lnTo>
                  <a:lnTo>
                    <a:pt x="199745" y="248234"/>
                  </a:lnTo>
                  <a:lnTo>
                    <a:pt x="186677" y="224980"/>
                  </a:lnTo>
                  <a:lnTo>
                    <a:pt x="180657" y="202806"/>
                  </a:lnTo>
                  <a:lnTo>
                    <a:pt x="182537" y="180111"/>
                  </a:lnTo>
                  <a:lnTo>
                    <a:pt x="193217" y="155308"/>
                  </a:lnTo>
                  <a:lnTo>
                    <a:pt x="202260" y="144475"/>
                  </a:lnTo>
                  <a:lnTo>
                    <a:pt x="202539" y="138798"/>
                  </a:lnTo>
                  <a:lnTo>
                    <a:pt x="172593" y="113944"/>
                  </a:lnTo>
                  <a:lnTo>
                    <a:pt x="128727" y="108915"/>
                  </a:lnTo>
                  <a:lnTo>
                    <a:pt x="93040" y="127723"/>
                  </a:lnTo>
                  <a:lnTo>
                    <a:pt x="71767" y="163309"/>
                  </a:lnTo>
                  <a:lnTo>
                    <a:pt x="71120" y="208610"/>
                  </a:lnTo>
                  <a:lnTo>
                    <a:pt x="34937" y="218224"/>
                  </a:lnTo>
                  <a:lnTo>
                    <a:pt x="10947" y="241465"/>
                  </a:lnTo>
                  <a:lnTo>
                    <a:pt x="0" y="272351"/>
                  </a:lnTo>
                  <a:lnTo>
                    <a:pt x="2946" y="304914"/>
                  </a:lnTo>
                  <a:lnTo>
                    <a:pt x="20624" y="333209"/>
                  </a:lnTo>
                  <a:lnTo>
                    <a:pt x="53886" y="351231"/>
                  </a:lnTo>
                  <a:lnTo>
                    <a:pt x="44678" y="386829"/>
                  </a:lnTo>
                  <a:lnTo>
                    <a:pt x="55079" y="418985"/>
                  </a:lnTo>
                  <a:lnTo>
                    <a:pt x="80264" y="439496"/>
                  </a:lnTo>
                  <a:lnTo>
                    <a:pt x="115443" y="440169"/>
                  </a:lnTo>
                  <a:lnTo>
                    <a:pt x="122580" y="436727"/>
                  </a:lnTo>
                  <a:lnTo>
                    <a:pt x="136791" y="427405"/>
                  </a:lnTo>
                  <a:lnTo>
                    <a:pt x="141414" y="425488"/>
                  </a:lnTo>
                  <a:lnTo>
                    <a:pt x="146202" y="427456"/>
                  </a:lnTo>
                  <a:lnTo>
                    <a:pt x="153835" y="431901"/>
                  </a:lnTo>
                  <a:lnTo>
                    <a:pt x="162585" y="436676"/>
                  </a:lnTo>
                  <a:lnTo>
                    <a:pt x="170776" y="439610"/>
                  </a:lnTo>
                  <a:lnTo>
                    <a:pt x="183819" y="440829"/>
                  </a:lnTo>
                  <a:lnTo>
                    <a:pt x="197027" y="439953"/>
                  </a:lnTo>
                  <a:lnTo>
                    <a:pt x="233819" y="422046"/>
                  </a:lnTo>
                  <a:lnTo>
                    <a:pt x="240195" y="416052"/>
                  </a:lnTo>
                  <a:lnTo>
                    <a:pt x="243243" y="412026"/>
                  </a:lnTo>
                  <a:close/>
                </a:path>
                <a:path w="504190" h="441325">
                  <a:moveTo>
                    <a:pt x="504037" y="226682"/>
                  </a:moveTo>
                  <a:lnTo>
                    <a:pt x="502831" y="188150"/>
                  </a:lnTo>
                  <a:lnTo>
                    <a:pt x="485965" y="154432"/>
                  </a:lnTo>
                  <a:lnTo>
                    <a:pt x="456285" y="130784"/>
                  </a:lnTo>
                  <a:lnTo>
                    <a:pt x="416661" y="122440"/>
                  </a:lnTo>
                  <a:lnTo>
                    <a:pt x="421982" y="89700"/>
                  </a:lnTo>
                  <a:lnTo>
                    <a:pt x="414972" y="57543"/>
                  </a:lnTo>
                  <a:lnTo>
                    <a:pt x="397598" y="29718"/>
                  </a:lnTo>
                  <a:lnTo>
                    <a:pt x="371830" y="9956"/>
                  </a:lnTo>
                  <a:lnTo>
                    <a:pt x="332524" y="0"/>
                  </a:lnTo>
                  <a:lnTo>
                    <a:pt x="296722" y="7289"/>
                  </a:lnTo>
                  <a:lnTo>
                    <a:pt x="267512" y="28244"/>
                  </a:lnTo>
                  <a:lnTo>
                    <a:pt x="247967" y="59296"/>
                  </a:lnTo>
                  <a:lnTo>
                    <a:pt x="241185" y="96837"/>
                  </a:lnTo>
                  <a:lnTo>
                    <a:pt x="250240" y="137299"/>
                  </a:lnTo>
                  <a:lnTo>
                    <a:pt x="225691" y="146723"/>
                  </a:lnTo>
                  <a:lnTo>
                    <a:pt x="208927" y="166027"/>
                  </a:lnTo>
                  <a:lnTo>
                    <a:pt x="201498" y="191236"/>
                  </a:lnTo>
                  <a:lnTo>
                    <a:pt x="204927" y="218376"/>
                  </a:lnTo>
                  <a:lnTo>
                    <a:pt x="208965" y="226618"/>
                  </a:lnTo>
                  <a:lnTo>
                    <a:pt x="214134" y="233832"/>
                  </a:lnTo>
                  <a:lnTo>
                    <a:pt x="219519" y="240804"/>
                  </a:lnTo>
                  <a:lnTo>
                    <a:pt x="224218" y="248323"/>
                  </a:lnTo>
                  <a:lnTo>
                    <a:pt x="202526" y="280670"/>
                  </a:lnTo>
                  <a:lnTo>
                    <a:pt x="195300" y="313829"/>
                  </a:lnTo>
                  <a:lnTo>
                    <a:pt x="200380" y="345160"/>
                  </a:lnTo>
                  <a:lnTo>
                    <a:pt x="215620" y="372008"/>
                  </a:lnTo>
                  <a:lnTo>
                    <a:pt x="238848" y="391731"/>
                  </a:lnTo>
                  <a:lnTo>
                    <a:pt x="267906" y="401662"/>
                  </a:lnTo>
                  <a:lnTo>
                    <a:pt x="300647" y="399161"/>
                  </a:lnTo>
                  <a:lnTo>
                    <a:pt x="334911" y="381584"/>
                  </a:lnTo>
                  <a:lnTo>
                    <a:pt x="366382" y="401535"/>
                  </a:lnTo>
                  <a:lnTo>
                    <a:pt x="398183" y="403059"/>
                  </a:lnTo>
                  <a:lnTo>
                    <a:pt x="425856" y="389737"/>
                  </a:lnTo>
                  <a:lnTo>
                    <a:pt x="444957" y="365125"/>
                  </a:lnTo>
                  <a:lnTo>
                    <a:pt x="451015" y="332803"/>
                  </a:lnTo>
                  <a:lnTo>
                    <a:pt x="439597" y="296329"/>
                  </a:lnTo>
                  <a:lnTo>
                    <a:pt x="452970" y="289941"/>
                  </a:lnTo>
                  <a:lnTo>
                    <a:pt x="465086" y="283743"/>
                  </a:lnTo>
                  <a:lnTo>
                    <a:pt x="476237" y="275958"/>
                  </a:lnTo>
                  <a:lnTo>
                    <a:pt x="486714" y="264795"/>
                  </a:lnTo>
                  <a:lnTo>
                    <a:pt x="504037" y="226682"/>
                  </a:lnTo>
                  <a:close/>
                </a:path>
              </a:pathLst>
            </a:custGeom>
            <a:solidFill>
              <a:srgbClr val="004F38"/>
            </a:solidFill>
          </p:spPr>
          <p:txBody>
            <a:bodyPr wrap="square" lIns="0" tIns="0" rIns="0" bIns="0" rtlCol="0"/>
            <a:lstStyle/>
            <a:p>
              <a:endParaRPr/>
            </a:p>
          </p:txBody>
        </p:sp>
        <p:sp>
          <p:nvSpPr>
            <p:cNvPr id="145" name="object 61">
              <a:extLst>
                <a:ext uri="{FF2B5EF4-FFF2-40B4-BE49-F238E27FC236}">
                  <a16:creationId xmlns:a16="http://schemas.microsoft.com/office/drawing/2014/main" id="{BA79CBAF-EDF6-66D7-B235-A0132A923ED1}"/>
                </a:ext>
              </a:extLst>
            </p:cNvPr>
            <p:cNvSpPr/>
            <p:nvPr/>
          </p:nvSpPr>
          <p:spPr>
            <a:xfrm>
              <a:off x="602767" y="7590180"/>
              <a:ext cx="240029" cy="88900"/>
            </a:xfrm>
            <a:custGeom>
              <a:avLst/>
              <a:gdLst/>
              <a:ahLst/>
              <a:cxnLst/>
              <a:rect l="l" t="t" r="r" b="b"/>
              <a:pathLst>
                <a:path w="240030" h="88900">
                  <a:moveTo>
                    <a:pt x="42951" y="50368"/>
                  </a:moveTo>
                  <a:lnTo>
                    <a:pt x="39814" y="48336"/>
                  </a:lnTo>
                  <a:lnTo>
                    <a:pt x="32651" y="45161"/>
                  </a:lnTo>
                  <a:lnTo>
                    <a:pt x="24828" y="42367"/>
                  </a:lnTo>
                  <a:lnTo>
                    <a:pt x="19735" y="41490"/>
                  </a:lnTo>
                  <a:lnTo>
                    <a:pt x="17462" y="41998"/>
                  </a:lnTo>
                  <a:lnTo>
                    <a:pt x="1638" y="52285"/>
                  </a:lnTo>
                  <a:lnTo>
                    <a:pt x="825" y="54813"/>
                  </a:lnTo>
                  <a:lnTo>
                    <a:pt x="0" y="88112"/>
                  </a:lnTo>
                  <a:lnTo>
                    <a:pt x="42900" y="87833"/>
                  </a:lnTo>
                  <a:lnTo>
                    <a:pt x="42951" y="50368"/>
                  </a:lnTo>
                  <a:close/>
                </a:path>
                <a:path w="240030" h="88900">
                  <a:moveTo>
                    <a:pt x="239788" y="88480"/>
                  </a:moveTo>
                  <a:lnTo>
                    <a:pt x="238366" y="14198"/>
                  </a:lnTo>
                  <a:lnTo>
                    <a:pt x="214934" y="0"/>
                  </a:lnTo>
                  <a:lnTo>
                    <a:pt x="188112" y="11277"/>
                  </a:lnTo>
                  <a:lnTo>
                    <a:pt x="188112" y="87820"/>
                  </a:lnTo>
                  <a:lnTo>
                    <a:pt x="239788" y="88480"/>
                  </a:lnTo>
                  <a:close/>
                </a:path>
              </a:pathLst>
            </a:custGeom>
            <a:solidFill>
              <a:srgbClr val="7BBD00"/>
            </a:solidFill>
          </p:spPr>
          <p:txBody>
            <a:bodyPr wrap="square" lIns="0" tIns="0" rIns="0" bIns="0" rtlCol="0"/>
            <a:lstStyle/>
            <a:p>
              <a:endParaRPr dirty="0"/>
            </a:p>
          </p:txBody>
        </p:sp>
      </p:grpSp>
      <p:grpSp>
        <p:nvGrpSpPr>
          <p:cNvPr id="146" name="object 70">
            <a:extLst>
              <a:ext uri="{FF2B5EF4-FFF2-40B4-BE49-F238E27FC236}">
                <a16:creationId xmlns:a16="http://schemas.microsoft.com/office/drawing/2014/main" id="{36DD27D6-1AE1-123A-2B94-435ACF10E7E8}"/>
              </a:ext>
            </a:extLst>
          </p:cNvPr>
          <p:cNvGrpSpPr/>
          <p:nvPr/>
        </p:nvGrpSpPr>
        <p:grpSpPr>
          <a:xfrm>
            <a:off x="-7645297" y="3956643"/>
            <a:ext cx="535940" cy="645161"/>
            <a:chOff x="3868950" y="7119218"/>
            <a:chExt cx="535940" cy="645160"/>
          </a:xfrm>
        </p:grpSpPr>
        <p:sp>
          <p:nvSpPr>
            <p:cNvPr id="147" name="object 71">
              <a:extLst>
                <a:ext uri="{FF2B5EF4-FFF2-40B4-BE49-F238E27FC236}">
                  <a16:creationId xmlns:a16="http://schemas.microsoft.com/office/drawing/2014/main" id="{179F5C0D-DD7B-8398-C63B-450BCFD0C538}"/>
                </a:ext>
              </a:extLst>
            </p:cNvPr>
            <p:cNvSpPr/>
            <p:nvPr/>
          </p:nvSpPr>
          <p:spPr>
            <a:xfrm>
              <a:off x="4024175" y="7407164"/>
              <a:ext cx="224790" cy="356870"/>
            </a:xfrm>
            <a:custGeom>
              <a:avLst/>
              <a:gdLst/>
              <a:ahLst/>
              <a:cxnLst/>
              <a:rect l="l" t="t" r="r" b="b"/>
              <a:pathLst>
                <a:path w="224789" h="356870">
                  <a:moveTo>
                    <a:pt x="114947" y="0"/>
                  </a:moveTo>
                  <a:lnTo>
                    <a:pt x="83539" y="2493"/>
                  </a:lnTo>
                  <a:lnTo>
                    <a:pt x="46950" y="11425"/>
                  </a:lnTo>
                  <a:lnTo>
                    <a:pt x="15883" y="28369"/>
                  </a:lnTo>
                  <a:lnTo>
                    <a:pt x="1041" y="54902"/>
                  </a:lnTo>
                  <a:lnTo>
                    <a:pt x="1589" y="83131"/>
                  </a:lnTo>
                  <a:lnTo>
                    <a:pt x="0" y="140952"/>
                  </a:lnTo>
                  <a:lnTo>
                    <a:pt x="1041" y="168909"/>
                  </a:lnTo>
                  <a:lnTo>
                    <a:pt x="5759" y="184201"/>
                  </a:lnTo>
                  <a:lnTo>
                    <a:pt x="15800" y="195075"/>
                  </a:lnTo>
                  <a:lnTo>
                    <a:pt x="29625" y="200610"/>
                  </a:lnTo>
                  <a:lnTo>
                    <a:pt x="45694" y="199885"/>
                  </a:lnTo>
                  <a:lnTo>
                    <a:pt x="46215" y="348716"/>
                  </a:lnTo>
                  <a:lnTo>
                    <a:pt x="50798" y="354894"/>
                  </a:lnTo>
                  <a:lnTo>
                    <a:pt x="58057" y="356519"/>
                  </a:lnTo>
                  <a:lnTo>
                    <a:pt x="65003" y="354111"/>
                  </a:lnTo>
                  <a:lnTo>
                    <a:pt x="68643" y="348195"/>
                  </a:lnTo>
                  <a:lnTo>
                    <a:pt x="68617" y="87452"/>
                  </a:lnTo>
                  <a:lnTo>
                    <a:pt x="64615" y="80359"/>
                  </a:lnTo>
                  <a:lnTo>
                    <a:pt x="57116" y="78051"/>
                  </a:lnTo>
                  <a:lnTo>
                    <a:pt x="49624" y="80976"/>
                  </a:lnTo>
                  <a:lnTo>
                    <a:pt x="45643" y="89585"/>
                  </a:lnTo>
                  <a:lnTo>
                    <a:pt x="45168" y="109007"/>
                  </a:lnTo>
                  <a:lnTo>
                    <a:pt x="46727" y="149930"/>
                  </a:lnTo>
                  <a:lnTo>
                    <a:pt x="45630" y="168859"/>
                  </a:lnTo>
                  <a:lnTo>
                    <a:pt x="42514" y="174999"/>
                  </a:lnTo>
                  <a:lnTo>
                    <a:pt x="36745" y="177668"/>
                  </a:lnTo>
                  <a:lnTo>
                    <a:pt x="30412" y="176615"/>
                  </a:lnTo>
                  <a:lnTo>
                    <a:pt x="25603" y="171589"/>
                  </a:lnTo>
                  <a:lnTo>
                    <a:pt x="25488" y="53200"/>
                  </a:lnTo>
                  <a:lnTo>
                    <a:pt x="26720" y="49212"/>
                  </a:lnTo>
                  <a:lnTo>
                    <a:pt x="36766" y="42265"/>
                  </a:lnTo>
                  <a:lnTo>
                    <a:pt x="40614" y="40043"/>
                  </a:lnTo>
                  <a:lnTo>
                    <a:pt x="73145" y="28002"/>
                  </a:lnTo>
                  <a:lnTo>
                    <a:pt x="111612" y="23820"/>
                  </a:lnTo>
                  <a:lnTo>
                    <a:pt x="150190" y="27375"/>
                  </a:lnTo>
                  <a:lnTo>
                    <a:pt x="189010" y="41964"/>
                  </a:lnTo>
                  <a:lnTo>
                    <a:pt x="201586" y="58089"/>
                  </a:lnTo>
                  <a:lnTo>
                    <a:pt x="200967" y="84995"/>
                  </a:lnTo>
                  <a:lnTo>
                    <a:pt x="202576" y="140201"/>
                  </a:lnTo>
                  <a:lnTo>
                    <a:pt x="201599" y="166814"/>
                  </a:lnTo>
                  <a:lnTo>
                    <a:pt x="198624" y="174371"/>
                  </a:lnTo>
                  <a:lnTo>
                    <a:pt x="192822" y="177895"/>
                  </a:lnTo>
                  <a:lnTo>
                    <a:pt x="186274" y="176894"/>
                  </a:lnTo>
                  <a:lnTo>
                    <a:pt x="181063" y="170878"/>
                  </a:lnTo>
                  <a:lnTo>
                    <a:pt x="180451" y="151275"/>
                  </a:lnTo>
                  <a:lnTo>
                    <a:pt x="181542" y="111194"/>
                  </a:lnTo>
                  <a:lnTo>
                    <a:pt x="180873" y="91770"/>
                  </a:lnTo>
                  <a:lnTo>
                    <a:pt x="177341" y="82208"/>
                  </a:lnTo>
                  <a:lnTo>
                    <a:pt x="170525" y="78033"/>
                  </a:lnTo>
                  <a:lnTo>
                    <a:pt x="162895" y="79666"/>
                  </a:lnTo>
                  <a:lnTo>
                    <a:pt x="156921" y="87528"/>
                  </a:lnTo>
                  <a:lnTo>
                    <a:pt x="157365" y="348716"/>
                  </a:lnTo>
                  <a:lnTo>
                    <a:pt x="162979" y="355545"/>
                  </a:lnTo>
                  <a:lnTo>
                    <a:pt x="170536" y="356747"/>
                  </a:lnTo>
                  <a:lnTo>
                    <a:pt x="177344" y="352947"/>
                  </a:lnTo>
                  <a:lnTo>
                    <a:pt x="180708" y="344766"/>
                  </a:lnTo>
                  <a:lnTo>
                    <a:pt x="180598" y="309763"/>
                  </a:lnTo>
                  <a:lnTo>
                    <a:pt x="181265" y="239700"/>
                  </a:lnTo>
                  <a:lnTo>
                    <a:pt x="180847" y="202869"/>
                  </a:lnTo>
                  <a:lnTo>
                    <a:pt x="180555" y="201523"/>
                  </a:lnTo>
                  <a:lnTo>
                    <a:pt x="179742" y="199897"/>
                  </a:lnTo>
                  <a:lnTo>
                    <a:pt x="194538" y="200907"/>
                  </a:lnTo>
                  <a:lnTo>
                    <a:pt x="207867" y="196627"/>
                  </a:lnTo>
                  <a:lnTo>
                    <a:pt x="218233" y="187528"/>
                  </a:lnTo>
                  <a:lnTo>
                    <a:pt x="224142" y="174078"/>
                  </a:lnTo>
                  <a:lnTo>
                    <a:pt x="224421" y="51625"/>
                  </a:lnTo>
                  <a:lnTo>
                    <a:pt x="207543" y="26731"/>
                  </a:lnTo>
                  <a:lnTo>
                    <a:pt x="178871" y="10925"/>
                  </a:lnTo>
                  <a:lnTo>
                    <a:pt x="145606" y="2562"/>
                  </a:lnTo>
                  <a:lnTo>
                    <a:pt x="114947" y="0"/>
                  </a:lnTo>
                  <a:close/>
                </a:path>
              </a:pathLst>
            </a:custGeom>
            <a:solidFill>
              <a:schemeClr val="tx1"/>
            </a:solidFill>
          </p:spPr>
          <p:txBody>
            <a:bodyPr wrap="square" lIns="0" tIns="0" rIns="0" bIns="0" rtlCol="0"/>
            <a:lstStyle/>
            <a:p>
              <a:endParaRPr/>
            </a:p>
          </p:txBody>
        </p:sp>
        <p:sp>
          <p:nvSpPr>
            <p:cNvPr id="148" name="object 72">
              <a:extLst>
                <a:ext uri="{FF2B5EF4-FFF2-40B4-BE49-F238E27FC236}">
                  <a16:creationId xmlns:a16="http://schemas.microsoft.com/office/drawing/2014/main" id="{83F56726-D358-8E52-CF14-C17DF7280443}"/>
                </a:ext>
              </a:extLst>
            </p:cNvPr>
            <p:cNvSpPr/>
            <p:nvPr/>
          </p:nvSpPr>
          <p:spPr>
            <a:xfrm>
              <a:off x="3869322" y="7429969"/>
              <a:ext cx="535305" cy="334010"/>
            </a:xfrm>
            <a:custGeom>
              <a:avLst/>
              <a:gdLst/>
              <a:ahLst/>
              <a:cxnLst/>
              <a:rect l="l" t="t" r="r" b="b"/>
              <a:pathLst>
                <a:path w="535304" h="334009">
                  <a:moveTo>
                    <a:pt x="146672" y="1905"/>
                  </a:moveTo>
                  <a:lnTo>
                    <a:pt x="134835" y="622"/>
                  </a:lnTo>
                  <a:lnTo>
                    <a:pt x="125945" y="0"/>
                  </a:lnTo>
                  <a:lnTo>
                    <a:pt x="90309" y="914"/>
                  </a:lnTo>
                  <a:lnTo>
                    <a:pt x="48780" y="9144"/>
                  </a:lnTo>
                  <a:lnTo>
                    <a:pt x="14363" y="27063"/>
                  </a:lnTo>
                  <a:lnTo>
                    <a:pt x="0" y="57023"/>
                  </a:lnTo>
                  <a:lnTo>
                    <a:pt x="520" y="160845"/>
                  </a:lnTo>
                  <a:lnTo>
                    <a:pt x="6210" y="174650"/>
                  </a:lnTo>
                  <a:lnTo>
                    <a:pt x="16395" y="184302"/>
                  </a:lnTo>
                  <a:lnTo>
                    <a:pt x="29692" y="189001"/>
                  </a:lnTo>
                  <a:lnTo>
                    <a:pt x="44716" y="187947"/>
                  </a:lnTo>
                  <a:lnTo>
                    <a:pt x="44716" y="326656"/>
                  </a:lnTo>
                  <a:lnTo>
                    <a:pt x="46723" y="331139"/>
                  </a:lnTo>
                  <a:lnTo>
                    <a:pt x="50444" y="332676"/>
                  </a:lnTo>
                  <a:lnTo>
                    <a:pt x="57137" y="333794"/>
                  </a:lnTo>
                  <a:lnTo>
                    <a:pt x="62966" y="331876"/>
                  </a:lnTo>
                  <a:lnTo>
                    <a:pt x="67094" y="327431"/>
                  </a:lnTo>
                  <a:lnTo>
                    <a:pt x="68668" y="320979"/>
                  </a:lnTo>
                  <a:lnTo>
                    <a:pt x="68681" y="90754"/>
                  </a:lnTo>
                  <a:lnTo>
                    <a:pt x="65328" y="81305"/>
                  </a:lnTo>
                  <a:lnTo>
                    <a:pt x="57531" y="77520"/>
                  </a:lnTo>
                  <a:lnTo>
                    <a:pt x="49301" y="79806"/>
                  </a:lnTo>
                  <a:lnTo>
                    <a:pt x="44691" y="88544"/>
                  </a:lnTo>
                  <a:lnTo>
                    <a:pt x="43916" y="105308"/>
                  </a:lnTo>
                  <a:lnTo>
                    <a:pt x="45161" y="140779"/>
                  </a:lnTo>
                  <a:lnTo>
                    <a:pt x="44462" y="157835"/>
                  </a:lnTo>
                  <a:lnTo>
                    <a:pt x="39903" y="164465"/>
                  </a:lnTo>
                  <a:lnTo>
                    <a:pt x="33007" y="166179"/>
                  </a:lnTo>
                  <a:lnTo>
                    <a:pt x="26720" y="163258"/>
                  </a:lnTo>
                  <a:lnTo>
                    <a:pt x="23964" y="155956"/>
                  </a:lnTo>
                  <a:lnTo>
                    <a:pt x="24244" y="54038"/>
                  </a:lnTo>
                  <a:lnTo>
                    <a:pt x="59067" y="31178"/>
                  </a:lnTo>
                  <a:lnTo>
                    <a:pt x="97637" y="23329"/>
                  </a:lnTo>
                  <a:lnTo>
                    <a:pt x="106235" y="22796"/>
                  </a:lnTo>
                  <a:lnTo>
                    <a:pt x="130213" y="24320"/>
                  </a:lnTo>
                  <a:lnTo>
                    <a:pt x="141198" y="21996"/>
                  </a:lnTo>
                  <a:lnTo>
                    <a:pt x="146126" y="13601"/>
                  </a:lnTo>
                  <a:lnTo>
                    <a:pt x="146672" y="1905"/>
                  </a:lnTo>
                  <a:close/>
                </a:path>
                <a:path w="535304" h="334009">
                  <a:moveTo>
                    <a:pt x="534835" y="49733"/>
                  </a:moveTo>
                  <a:lnTo>
                    <a:pt x="513689" y="22923"/>
                  </a:lnTo>
                  <a:lnTo>
                    <a:pt x="479259" y="7010"/>
                  </a:lnTo>
                  <a:lnTo>
                    <a:pt x="440220" y="114"/>
                  </a:lnTo>
                  <a:lnTo>
                    <a:pt x="405193" y="368"/>
                  </a:lnTo>
                  <a:lnTo>
                    <a:pt x="397306" y="1206"/>
                  </a:lnTo>
                  <a:lnTo>
                    <a:pt x="389623" y="2870"/>
                  </a:lnTo>
                  <a:lnTo>
                    <a:pt x="389623" y="12534"/>
                  </a:lnTo>
                  <a:lnTo>
                    <a:pt x="392582" y="20980"/>
                  </a:lnTo>
                  <a:lnTo>
                    <a:pt x="399757" y="23787"/>
                  </a:lnTo>
                  <a:lnTo>
                    <a:pt x="408686" y="23558"/>
                  </a:lnTo>
                  <a:lnTo>
                    <a:pt x="416864" y="22872"/>
                  </a:lnTo>
                  <a:lnTo>
                    <a:pt x="436600" y="23545"/>
                  </a:lnTo>
                  <a:lnTo>
                    <a:pt x="477507" y="31191"/>
                  </a:lnTo>
                  <a:lnTo>
                    <a:pt x="511962" y="55143"/>
                  </a:lnTo>
                  <a:lnTo>
                    <a:pt x="511708" y="79540"/>
                  </a:lnTo>
                  <a:lnTo>
                    <a:pt x="513143" y="129628"/>
                  </a:lnTo>
                  <a:lnTo>
                    <a:pt x="512254" y="153784"/>
                  </a:lnTo>
                  <a:lnTo>
                    <a:pt x="508406" y="163423"/>
                  </a:lnTo>
                  <a:lnTo>
                    <a:pt x="501319" y="166395"/>
                  </a:lnTo>
                  <a:lnTo>
                    <a:pt x="494220" y="162775"/>
                  </a:lnTo>
                  <a:lnTo>
                    <a:pt x="490385" y="152692"/>
                  </a:lnTo>
                  <a:lnTo>
                    <a:pt x="489915" y="136626"/>
                  </a:lnTo>
                  <a:lnTo>
                    <a:pt x="491007" y="103441"/>
                  </a:lnTo>
                  <a:lnTo>
                    <a:pt x="490474" y="87426"/>
                  </a:lnTo>
                  <a:lnTo>
                    <a:pt x="486702" y="79679"/>
                  </a:lnTo>
                  <a:lnTo>
                    <a:pt x="479450" y="77292"/>
                  </a:lnTo>
                  <a:lnTo>
                    <a:pt x="471995" y="79997"/>
                  </a:lnTo>
                  <a:lnTo>
                    <a:pt x="467601" y="87553"/>
                  </a:lnTo>
                  <a:lnTo>
                    <a:pt x="467512" y="323202"/>
                  </a:lnTo>
                  <a:lnTo>
                    <a:pt x="471258" y="331012"/>
                  </a:lnTo>
                  <a:lnTo>
                    <a:pt x="478726" y="333908"/>
                  </a:lnTo>
                  <a:lnTo>
                    <a:pt x="486308" y="331711"/>
                  </a:lnTo>
                  <a:lnTo>
                    <a:pt x="490435" y="324281"/>
                  </a:lnTo>
                  <a:lnTo>
                    <a:pt x="490588" y="189750"/>
                  </a:lnTo>
                  <a:lnTo>
                    <a:pt x="491502" y="186778"/>
                  </a:lnTo>
                  <a:lnTo>
                    <a:pt x="494855" y="189039"/>
                  </a:lnTo>
                  <a:lnTo>
                    <a:pt x="497446" y="189090"/>
                  </a:lnTo>
                  <a:lnTo>
                    <a:pt x="510781" y="187744"/>
                  </a:lnTo>
                  <a:lnTo>
                    <a:pt x="521614" y="182956"/>
                  </a:lnTo>
                  <a:lnTo>
                    <a:pt x="529717" y="174498"/>
                  </a:lnTo>
                  <a:lnTo>
                    <a:pt x="534809" y="162140"/>
                  </a:lnTo>
                  <a:lnTo>
                    <a:pt x="534835" y="49733"/>
                  </a:lnTo>
                  <a:close/>
                </a:path>
              </a:pathLst>
            </a:custGeom>
            <a:solidFill>
              <a:srgbClr val="004F38"/>
            </a:solidFill>
          </p:spPr>
          <p:txBody>
            <a:bodyPr wrap="square" lIns="0" tIns="0" rIns="0" bIns="0" rtlCol="0"/>
            <a:lstStyle/>
            <a:p>
              <a:endParaRPr/>
            </a:p>
          </p:txBody>
        </p:sp>
        <p:sp>
          <p:nvSpPr>
            <p:cNvPr id="149" name="object 73">
              <a:extLst>
                <a:ext uri="{FF2B5EF4-FFF2-40B4-BE49-F238E27FC236}">
                  <a16:creationId xmlns:a16="http://schemas.microsoft.com/office/drawing/2014/main" id="{30605983-FFA2-0AAB-231B-093C67F5FD1B}"/>
                </a:ext>
              </a:extLst>
            </p:cNvPr>
            <p:cNvSpPr/>
            <p:nvPr/>
          </p:nvSpPr>
          <p:spPr>
            <a:xfrm>
              <a:off x="4081470" y="7273909"/>
              <a:ext cx="111760" cy="113664"/>
            </a:xfrm>
            <a:custGeom>
              <a:avLst/>
              <a:gdLst/>
              <a:ahLst/>
              <a:cxnLst/>
              <a:rect l="l" t="t" r="r" b="b"/>
              <a:pathLst>
                <a:path w="111760" h="113665">
                  <a:moveTo>
                    <a:pt x="55861" y="0"/>
                  </a:moveTo>
                  <a:lnTo>
                    <a:pt x="24514" y="10443"/>
                  </a:lnTo>
                  <a:lnTo>
                    <a:pt x="3783" y="36116"/>
                  </a:lnTo>
                  <a:lnTo>
                    <a:pt x="0" y="68627"/>
                  </a:lnTo>
                  <a:lnTo>
                    <a:pt x="19495" y="99586"/>
                  </a:lnTo>
                  <a:lnTo>
                    <a:pt x="55272" y="113661"/>
                  </a:lnTo>
                  <a:lnTo>
                    <a:pt x="86847" y="103048"/>
                  </a:lnTo>
                  <a:lnTo>
                    <a:pt x="97346" y="89833"/>
                  </a:lnTo>
                  <a:lnTo>
                    <a:pt x="55424" y="89833"/>
                  </a:lnTo>
                  <a:lnTo>
                    <a:pt x="31752" y="79647"/>
                  </a:lnTo>
                  <a:lnTo>
                    <a:pt x="23566" y="57352"/>
                  </a:lnTo>
                  <a:lnTo>
                    <a:pt x="31124" y="34801"/>
                  </a:lnTo>
                  <a:lnTo>
                    <a:pt x="54687" y="23843"/>
                  </a:lnTo>
                  <a:lnTo>
                    <a:pt x="98443" y="23843"/>
                  </a:lnTo>
                  <a:lnTo>
                    <a:pt x="91492" y="13175"/>
                  </a:lnTo>
                  <a:lnTo>
                    <a:pt x="55861" y="0"/>
                  </a:lnTo>
                  <a:close/>
                </a:path>
                <a:path w="111760" h="113665">
                  <a:moveTo>
                    <a:pt x="98443" y="23843"/>
                  </a:moveTo>
                  <a:lnTo>
                    <a:pt x="54687" y="23843"/>
                  </a:lnTo>
                  <a:lnTo>
                    <a:pt x="79473" y="33483"/>
                  </a:lnTo>
                  <a:lnTo>
                    <a:pt x="87955" y="56305"/>
                  </a:lnTo>
                  <a:lnTo>
                    <a:pt x="79987" y="79393"/>
                  </a:lnTo>
                  <a:lnTo>
                    <a:pt x="55424" y="89833"/>
                  </a:lnTo>
                  <a:lnTo>
                    <a:pt x="97346" y="89833"/>
                  </a:lnTo>
                  <a:lnTo>
                    <a:pt x="107734" y="76757"/>
                  </a:lnTo>
                  <a:lnTo>
                    <a:pt x="111444" y="43797"/>
                  </a:lnTo>
                  <a:lnTo>
                    <a:pt x="98443" y="23843"/>
                  </a:lnTo>
                  <a:close/>
                </a:path>
              </a:pathLst>
            </a:custGeom>
            <a:solidFill>
              <a:schemeClr val="tx1"/>
            </a:solidFill>
          </p:spPr>
          <p:txBody>
            <a:bodyPr wrap="square" lIns="0" tIns="0" rIns="0" bIns="0" rtlCol="0"/>
            <a:lstStyle/>
            <a:p>
              <a:endParaRPr/>
            </a:p>
          </p:txBody>
        </p:sp>
        <p:sp>
          <p:nvSpPr>
            <p:cNvPr id="150" name="object 74">
              <a:extLst>
                <a:ext uri="{FF2B5EF4-FFF2-40B4-BE49-F238E27FC236}">
                  <a16:creationId xmlns:a16="http://schemas.microsoft.com/office/drawing/2014/main" id="{665240CD-F632-0741-A85F-93877F0AB196}"/>
                </a:ext>
              </a:extLst>
            </p:cNvPr>
            <p:cNvSpPr/>
            <p:nvPr/>
          </p:nvSpPr>
          <p:spPr>
            <a:xfrm>
              <a:off x="4036888" y="7230190"/>
              <a:ext cx="202565" cy="90805"/>
            </a:xfrm>
            <a:custGeom>
              <a:avLst/>
              <a:gdLst/>
              <a:ahLst/>
              <a:cxnLst/>
              <a:rect l="l" t="t" r="r" b="b"/>
              <a:pathLst>
                <a:path w="202564" h="90804">
                  <a:moveTo>
                    <a:pt x="92451" y="0"/>
                  </a:moveTo>
                  <a:lnTo>
                    <a:pt x="49399" y="7575"/>
                  </a:lnTo>
                  <a:lnTo>
                    <a:pt x="15997" y="26215"/>
                  </a:lnTo>
                  <a:lnTo>
                    <a:pt x="421" y="56016"/>
                  </a:lnTo>
                  <a:lnTo>
                    <a:pt x="0" y="62580"/>
                  </a:lnTo>
                  <a:lnTo>
                    <a:pt x="13" y="71389"/>
                  </a:lnTo>
                  <a:lnTo>
                    <a:pt x="833" y="79865"/>
                  </a:lnTo>
                  <a:lnTo>
                    <a:pt x="2834" y="85429"/>
                  </a:lnTo>
                  <a:lnTo>
                    <a:pt x="7228" y="90687"/>
                  </a:lnTo>
                  <a:lnTo>
                    <a:pt x="17667" y="90649"/>
                  </a:lnTo>
                  <a:lnTo>
                    <a:pt x="21515" y="84655"/>
                  </a:lnTo>
                  <a:lnTo>
                    <a:pt x="24188" y="76127"/>
                  </a:lnTo>
                  <a:lnTo>
                    <a:pt x="24244" y="66587"/>
                  </a:lnTo>
                  <a:lnTo>
                    <a:pt x="24718" y="56721"/>
                  </a:lnTo>
                  <a:lnTo>
                    <a:pt x="28640" y="47215"/>
                  </a:lnTo>
                  <a:lnTo>
                    <a:pt x="56807" y="29626"/>
                  </a:lnTo>
                  <a:lnTo>
                    <a:pt x="98349" y="23534"/>
                  </a:lnTo>
                  <a:lnTo>
                    <a:pt x="140460" y="28461"/>
                  </a:lnTo>
                  <a:lnTo>
                    <a:pt x="170334" y="43926"/>
                  </a:lnTo>
                  <a:lnTo>
                    <a:pt x="176575" y="53360"/>
                  </a:lnTo>
                  <a:lnTo>
                    <a:pt x="177924" y="61847"/>
                  </a:lnTo>
                  <a:lnTo>
                    <a:pt x="177494" y="70499"/>
                  </a:lnTo>
                  <a:lnTo>
                    <a:pt x="178399" y="80425"/>
                  </a:lnTo>
                  <a:lnTo>
                    <a:pt x="183070" y="87267"/>
                  </a:lnTo>
                  <a:lnTo>
                    <a:pt x="190613" y="89196"/>
                  </a:lnTo>
                  <a:lnTo>
                    <a:pt x="197922" y="86042"/>
                  </a:lnTo>
                  <a:lnTo>
                    <a:pt x="201894" y="77631"/>
                  </a:lnTo>
                  <a:lnTo>
                    <a:pt x="202332" y="69127"/>
                  </a:lnTo>
                  <a:lnTo>
                    <a:pt x="201813" y="59899"/>
                  </a:lnTo>
                  <a:lnTo>
                    <a:pt x="200295" y="50800"/>
                  </a:lnTo>
                  <a:lnTo>
                    <a:pt x="197741" y="42681"/>
                  </a:lnTo>
                  <a:lnTo>
                    <a:pt x="174799" y="17650"/>
                  </a:lnTo>
                  <a:lnTo>
                    <a:pt x="136977" y="3390"/>
                  </a:lnTo>
                  <a:lnTo>
                    <a:pt x="92451" y="0"/>
                  </a:lnTo>
                  <a:close/>
                </a:path>
              </a:pathLst>
            </a:custGeom>
            <a:solidFill>
              <a:srgbClr val="004F38"/>
            </a:solidFill>
          </p:spPr>
          <p:txBody>
            <a:bodyPr wrap="square" lIns="0" tIns="0" rIns="0" bIns="0" rtlCol="0"/>
            <a:lstStyle/>
            <a:p>
              <a:endParaRPr/>
            </a:p>
          </p:txBody>
        </p:sp>
        <p:sp>
          <p:nvSpPr>
            <p:cNvPr id="151" name="object 75">
              <a:extLst>
                <a:ext uri="{FF2B5EF4-FFF2-40B4-BE49-F238E27FC236}">
                  <a16:creationId xmlns:a16="http://schemas.microsoft.com/office/drawing/2014/main" id="{7FAFBA1C-AB17-C075-064D-056BF6037311}"/>
                </a:ext>
              </a:extLst>
            </p:cNvPr>
            <p:cNvSpPr/>
            <p:nvPr/>
          </p:nvSpPr>
          <p:spPr>
            <a:xfrm>
              <a:off x="4255106" y="7142487"/>
              <a:ext cx="99060" cy="100965"/>
            </a:xfrm>
            <a:custGeom>
              <a:avLst/>
              <a:gdLst/>
              <a:ahLst/>
              <a:cxnLst/>
              <a:rect l="l" t="t" r="r" b="b"/>
              <a:pathLst>
                <a:path w="99060" h="100965">
                  <a:moveTo>
                    <a:pt x="42287" y="0"/>
                  </a:moveTo>
                  <a:lnTo>
                    <a:pt x="8643" y="19470"/>
                  </a:lnTo>
                  <a:lnTo>
                    <a:pt x="0" y="54671"/>
                  </a:lnTo>
                  <a:lnTo>
                    <a:pt x="15182" y="87790"/>
                  </a:lnTo>
                  <a:lnTo>
                    <a:pt x="15381" y="87790"/>
                  </a:lnTo>
                  <a:lnTo>
                    <a:pt x="52866" y="100685"/>
                  </a:lnTo>
                  <a:lnTo>
                    <a:pt x="84393" y="87790"/>
                  </a:lnTo>
                  <a:lnTo>
                    <a:pt x="90066" y="77138"/>
                  </a:lnTo>
                  <a:lnTo>
                    <a:pt x="52773" y="77138"/>
                  </a:lnTo>
                  <a:lnTo>
                    <a:pt x="34750" y="72218"/>
                  </a:lnTo>
                  <a:lnTo>
                    <a:pt x="23471" y="57373"/>
                  </a:lnTo>
                  <a:lnTo>
                    <a:pt x="25955" y="36944"/>
                  </a:lnTo>
                  <a:lnTo>
                    <a:pt x="44404" y="22874"/>
                  </a:lnTo>
                  <a:lnTo>
                    <a:pt x="90054" y="22874"/>
                  </a:lnTo>
                  <a:lnTo>
                    <a:pt x="77207" y="6756"/>
                  </a:lnTo>
                  <a:lnTo>
                    <a:pt x="42287" y="0"/>
                  </a:lnTo>
                  <a:close/>
                </a:path>
                <a:path w="99060" h="100965">
                  <a:moveTo>
                    <a:pt x="90054" y="22874"/>
                  </a:moveTo>
                  <a:lnTo>
                    <a:pt x="44404" y="22874"/>
                  </a:lnTo>
                  <a:lnTo>
                    <a:pt x="64844" y="28065"/>
                  </a:lnTo>
                  <a:lnTo>
                    <a:pt x="76981" y="45407"/>
                  </a:lnTo>
                  <a:lnTo>
                    <a:pt x="70519" y="67792"/>
                  </a:lnTo>
                  <a:lnTo>
                    <a:pt x="52773" y="77138"/>
                  </a:lnTo>
                  <a:lnTo>
                    <a:pt x="90066" y="77138"/>
                  </a:lnTo>
                  <a:lnTo>
                    <a:pt x="98679" y="60963"/>
                  </a:lnTo>
                  <a:lnTo>
                    <a:pt x="96144" y="30514"/>
                  </a:lnTo>
                  <a:lnTo>
                    <a:pt x="90054" y="22874"/>
                  </a:lnTo>
                  <a:close/>
                </a:path>
              </a:pathLst>
            </a:custGeom>
            <a:solidFill>
              <a:schemeClr val="tx1"/>
            </a:solidFill>
          </p:spPr>
          <p:txBody>
            <a:bodyPr wrap="square" lIns="0" tIns="0" rIns="0" bIns="0" rtlCol="0"/>
            <a:lstStyle/>
            <a:p>
              <a:endParaRPr/>
            </a:p>
          </p:txBody>
        </p:sp>
        <p:sp>
          <p:nvSpPr>
            <p:cNvPr id="152" name="object 76">
              <a:extLst>
                <a:ext uri="{FF2B5EF4-FFF2-40B4-BE49-F238E27FC236}">
                  <a16:creationId xmlns:a16="http://schemas.microsoft.com/office/drawing/2014/main" id="{398B099A-49DE-9C9A-DD90-AAD3C2FBEF98}"/>
                </a:ext>
              </a:extLst>
            </p:cNvPr>
            <p:cNvSpPr/>
            <p:nvPr/>
          </p:nvSpPr>
          <p:spPr>
            <a:xfrm>
              <a:off x="3931374" y="7119225"/>
              <a:ext cx="410209" cy="295910"/>
            </a:xfrm>
            <a:custGeom>
              <a:avLst/>
              <a:gdLst/>
              <a:ahLst/>
              <a:cxnLst/>
              <a:rect l="l" t="t" r="r" b="b"/>
              <a:pathLst>
                <a:path w="410210" h="295909">
                  <a:moveTo>
                    <a:pt x="99796" y="245999"/>
                  </a:moveTo>
                  <a:lnTo>
                    <a:pt x="94081" y="219202"/>
                  </a:lnTo>
                  <a:lnTo>
                    <a:pt x="92532" y="217639"/>
                  </a:lnTo>
                  <a:lnTo>
                    <a:pt x="76517" y="201447"/>
                  </a:lnTo>
                  <a:lnTo>
                    <a:pt x="76517" y="240614"/>
                  </a:lnTo>
                  <a:lnTo>
                    <a:pt x="72847" y="260311"/>
                  </a:lnTo>
                  <a:lnTo>
                    <a:pt x="53949" y="271589"/>
                  </a:lnTo>
                  <a:lnTo>
                    <a:pt x="32956" y="265938"/>
                  </a:lnTo>
                  <a:lnTo>
                    <a:pt x="23571" y="248539"/>
                  </a:lnTo>
                  <a:lnTo>
                    <a:pt x="27279" y="229184"/>
                  </a:lnTo>
                  <a:lnTo>
                    <a:pt x="45580" y="217639"/>
                  </a:lnTo>
                  <a:lnTo>
                    <a:pt x="66814" y="222910"/>
                  </a:lnTo>
                  <a:lnTo>
                    <a:pt x="76517" y="240614"/>
                  </a:lnTo>
                  <a:lnTo>
                    <a:pt x="76517" y="201447"/>
                  </a:lnTo>
                  <a:lnTo>
                    <a:pt x="74739" y="199644"/>
                  </a:lnTo>
                  <a:lnTo>
                    <a:pt x="41275" y="194881"/>
                  </a:lnTo>
                  <a:lnTo>
                    <a:pt x="10947" y="211772"/>
                  </a:lnTo>
                  <a:lnTo>
                    <a:pt x="0" y="243179"/>
                  </a:lnTo>
                  <a:lnTo>
                    <a:pt x="9410" y="275259"/>
                  </a:lnTo>
                  <a:lnTo>
                    <a:pt x="40157" y="294220"/>
                  </a:lnTo>
                  <a:lnTo>
                    <a:pt x="72339" y="291071"/>
                  </a:lnTo>
                  <a:lnTo>
                    <a:pt x="92379" y="272478"/>
                  </a:lnTo>
                  <a:lnTo>
                    <a:pt x="92621" y="271589"/>
                  </a:lnTo>
                  <a:lnTo>
                    <a:pt x="99796" y="245999"/>
                  </a:lnTo>
                  <a:close/>
                </a:path>
                <a:path w="410210" h="295909">
                  <a:moveTo>
                    <a:pt x="257263" y="54610"/>
                  </a:moveTo>
                  <a:lnTo>
                    <a:pt x="249288" y="25438"/>
                  </a:lnTo>
                  <a:lnTo>
                    <a:pt x="247015" y="23380"/>
                  </a:lnTo>
                  <a:lnTo>
                    <a:pt x="232537" y="10350"/>
                  </a:lnTo>
                  <a:lnTo>
                    <a:pt x="232537" y="47612"/>
                  </a:lnTo>
                  <a:lnTo>
                    <a:pt x="228714" y="65798"/>
                  </a:lnTo>
                  <a:lnTo>
                    <a:pt x="212661" y="76784"/>
                  </a:lnTo>
                  <a:lnTo>
                    <a:pt x="188747" y="72110"/>
                  </a:lnTo>
                  <a:lnTo>
                    <a:pt x="179324" y="53479"/>
                  </a:lnTo>
                  <a:lnTo>
                    <a:pt x="184823" y="33159"/>
                  </a:lnTo>
                  <a:lnTo>
                    <a:pt x="205701" y="23380"/>
                  </a:lnTo>
                  <a:lnTo>
                    <a:pt x="224675" y="30670"/>
                  </a:lnTo>
                  <a:lnTo>
                    <a:pt x="232537" y="47612"/>
                  </a:lnTo>
                  <a:lnTo>
                    <a:pt x="232537" y="10350"/>
                  </a:lnTo>
                  <a:lnTo>
                    <a:pt x="226517" y="4927"/>
                  </a:lnTo>
                  <a:lnTo>
                    <a:pt x="196634" y="0"/>
                  </a:lnTo>
                  <a:lnTo>
                    <a:pt x="167360" y="17513"/>
                  </a:lnTo>
                  <a:lnTo>
                    <a:pt x="154876" y="55854"/>
                  </a:lnTo>
                  <a:lnTo>
                    <a:pt x="172313" y="87820"/>
                  </a:lnTo>
                  <a:lnTo>
                    <a:pt x="206121" y="101650"/>
                  </a:lnTo>
                  <a:lnTo>
                    <a:pt x="242735" y="85572"/>
                  </a:lnTo>
                  <a:lnTo>
                    <a:pt x="246849" y="76784"/>
                  </a:lnTo>
                  <a:lnTo>
                    <a:pt x="257263" y="54610"/>
                  </a:lnTo>
                  <a:close/>
                </a:path>
                <a:path w="410210" h="295909">
                  <a:moveTo>
                    <a:pt x="410108" y="257213"/>
                  </a:moveTo>
                  <a:lnTo>
                    <a:pt x="408266" y="225971"/>
                  </a:lnTo>
                  <a:lnTo>
                    <a:pt x="401421" y="217182"/>
                  </a:lnTo>
                  <a:lnTo>
                    <a:pt x="389153" y="201472"/>
                  </a:lnTo>
                  <a:lnTo>
                    <a:pt x="389115" y="247281"/>
                  </a:lnTo>
                  <a:lnTo>
                    <a:pt x="378383" y="265328"/>
                  </a:lnTo>
                  <a:lnTo>
                    <a:pt x="358546" y="272084"/>
                  </a:lnTo>
                  <a:lnTo>
                    <a:pt x="339204" y="260108"/>
                  </a:lnTo>
                  <a:lnTo>
                    <a:pt x="334670" y="239496"/>
                  </a:lnTo>
                  <a:lnTo>
                    <a:pt x="344843" y="223545"/>
                  </a:lnTo>
                  <a:lnTo>
                    <a:pt x="362673" y="217182"/>
                  </a:lnTo>
                  <a:lnTo>
                    <a:pt x="381139" y="225361"/>
                  </a:lnTo>
                  <a:lnTo>
                    <a:pt x="389115" y="247281"/>
                  </a:lnTo>
                  <a:lnTo>
                    <a:pt x="389115" y="201472"/>
                  </a:lnTo>
                  <a:lnTo>
                    <a:pt x="352920" y="194856"/>
                  </a:lnTo>
                  <a:lnTo>
                    <a:pt x="320763" y="213893"/>
                  </a:lnTo>
                  <a:lnTo>
                    <a:pt x="311772" y="248081"/>
                  </a:lnTo>
                  <a:lnTo>
                    <a:pt x="325488" y="280822"/>
                  </a:lnTo>
                  <a:lnTo>
                    <a:pt x="361467" y="295478"/>
                  </a:lnTo>
                  <a:lnTo>
                    <a:pt x="394563" y="284099"/>
                  </a:lnTo>
                  <a:lnTo>
                    <a:pt x="401510" y="272084"/>
                  </a:lnTo>
                  <a:lnTo>
                    <a:pt x="410108" y="257213"/>
                  </a:lnTo>
                  <a:close/>
                </a:path>
              </a:pathLst>
            </a:custGeom>
            <a:solidFill>
              <a:srgbClr val="004F38"/>
            </a:solidFill>
          </p:spPr>
          <p:txBody>
            <a:bodyPr wrap="square" lIns="0" tIns="0" rIns="0" bIns="0" rtlCol="0"/>
            <a:lstStyle/>
            <a:p>
              <a:endParaRPr/>
            </a:p>
          </p:txBody>
        </p:sp>
        <p:sp>
          <p:nvSpPr>
            <p:cNvPr id="153" name="object 77">
              <a:extLst>
                <a:ext uri="{FF2B5EF4-FFF2-40B4-BE49-F238E27FC236}">
                  <a16:creationId xmlns:a16="http://schemas.microsoft.com/office/drawing/2014/main" id="{BB1490F5-24C5-B50F-7267-B8F4E2CACE71}"/>
                </a:ext>
              </a:extLst>
            </p:cNvPr>
            <p:cNvSpPr/>
            <p:nvPr/>
          </p:nvSpPr>
          <p:spPr>
            <a:xfrm>
              <a:off x="3868941" y="7141870"/>
              <a:ext cx="535940" cy="621665"/>
            </a:xfrm>
            <a:custGeom>
              <a:avLst/>
              <a:gdLst/>
              <a:ahLst/>
              <a:cxnLst/>
              <a:rect l="l" t="t" r="r" b="b"/>
              <a:pathLst>
                <a:path w="535939" h="621665">
                  <a:moveTo>
                    <a:pt x="147345" y="125603"/>
                  </a:moveTo>
                  <a:lnTo>
                    <a:pt x="97548" y="110947"/>
                  </a:lnTo>
                  <a:lnTo>
                    <a:pt x="85204" y="111429"/>
                  </a:lnTo>
                  <a:lnTo>
                    <a:pt x="38277" y="122809"/>
                  </a:lnTo>
                  <a:lnTo>
                    <a:pt x="4254" y="154559"/>
                  </a:lnTo>
                  <a:lnTo>
                    <a:pt x="0" y="182968"/>
                  </a:lnTo>
                  <a:lnTo>
                    <a:pt x="3797" y="196049"/>
                  </a:lnTo>
                  <a:lnTo>
                    <a:pt x="15062" y="200113"/>
                  </a:lnTo>
                  <a:lnTo>
                    <a:pt x="21882" y="195643"/>
                  </a:lnTo>
                  <a:lnTo>
                    <a:pt x="24218" y="187159"/>
                  </a:lnTo>
                  <a:lnTo>
                    <a:pt x="24371" y="169189"/>
                  </a:lnTo>
                  <a:lnTo>
                    <a:pt x="35077" y="151726"/>
                  </a:lnTo>
                  <a:lnTo>
                    <a:pt x="56934" y="140919"/>
                  </a:lnTo>
                  <a:lnTo>
                    <a:pt x="82283" y="135420"/>
                  </a:lnTo>
                  <a:lnTo>
                    <a:pt x="103479" y="133908"/>
                  </a:lnTo>
                  <a:lnTo>
                    <a:pt x="112128" y="134645"/>
                  </a:lnTo>
                  <a:lnTo>
                    <a:pt x="123075" y="136067"/>
                  </a:lnTo>
                  <a:lnTo>
                    <a:pt x="133527" y="137020"/>
                  </a:lnTo>
                  <a:lnTo>
                    <a:pt x="140716" y="136347"/>
                  </a:lnTo>
                  <a:lnTo>
                    <a:pt x="145808" y="131953"/>
                  </a:lnTo>
                  <a:lnTo>
                    <a:pt x="147345" y="125603"/>
                  </a:lnTo>
                  <a:close/>
                </a:path>
                <a:path w="535939" h="621665">
                  <a:moveTo>
                    <a:pt x="152006" y="47078"/>
                  </a:moveTo>
                  <a:lnTo>
                    <a:pt x="141160" y="22999"/>
                  </a:lnTo>
                  <a:lnTo>
                    <a:pt x="138277" y="16598"/>
                  </a:lnTo>
                  <a:lnTo>
                    <a:pt x="128270" y="10998"/>
                  </a:lnTo>
                  <a:lnTo>
                    <a:pt x="128270" y="50546"/>
                  </a:lnTo>
                  <a:lnTo>
                    <a:pt x="121437" y="67830"/>
                  </a:lnTo>
                  <a:lnTo>
                    <a:pt x="105410" y="77470"/>
                  </a:lnTo>
                  <a:lnTo>
                    <a:pt x="85051" y="72898"/>
                  </a:lnTo>
                  <a:lnTo>
                    <a:pt x="73075" y="53327"/>
                  </a:lnTo>
                  <a:lnTo>
                    <a:pt x="80302" y="33375"/>
                  </a:lnTo>
                  <a:lnTo>
                    <a:pt x="98894" y="22999"/>
                  </a:lnTo>
                  <a:lnTo>
                    <a:pt x="121005" y="32181"/>
                  </a:lnTo>
                  <a:lnTo>
                    <a:pt x="128270" y="50546"/>
                  </a:lnTo>
                  <a:lnTo>
                    <a:pt x="128270" y="10998"/>
                  </a:lnTo>
                  <a:lnTo>
                    <a:pt x="108648" y="0"/>
                  </a:lnTo>
                  <a:lnTo>
                    <a:pt x="79133" y="5283"/>
                  </a:lnTo>
                  <a:lnTo>
                    <a:pt x="57010" y="25781"/>
                  </a:lnTo>
                  <a:lnTo>
                    <a:pt x="49542" y="54825"/>
                  </a:lnTo>
                  <a:lnTo>
                    <a:pt x="64008" y="85737"/>
                  </a:lnTo>
                  <a:lnTo>
                    <a:pt x="93141" y="101447"/>
                  </a:lnTo>
                  <a:lnTo>
                    <a:pt x="122288" y="95948"/>
                  </a:lnTo>
                  <a:lnTo>
                    <a:pt x="142341" y="77470"/>
                  </a:lnTo>
                  <a:lnTo>
                    <a:pt x="144297" y="75679"/>
                  </a:lnTo>
                  <a:lnTo>
                    <a:pt x="152006" y="47078"/>
                  </a:lnTo>
                  <a:close/>
                </a:path>
                <a:path w="535939" h="621665">
                  <a:moveTo>
                    <a:pt x="280670" y="492747"/>
                  </a:moveTo>
                  <a:lnTo>
                    <a:pt x="280073" y="447243"/>
                  </a:lnTo>
                  <a:lnTo>
                    <a:pt x="273646" y="441693"/>
                  </a:lnTo>
                  <a:lnTo>
                    <a:pt x="264909" y="443699"/>
                  </a:lnTo>
                  <a:lnTo>
                    <a:pt x="260451" y="444728"/>
                  </a:lnTo>
                  <a:lnTo>
                    <a:pt x="256501" y="450367"/>
                  </a:lnTo>
                  <a:lnTo>
                    <a:pt x="257022" y="614019"/>
                  </a:lnTo>
                  <a:lnTo>
                    <a:pt x="260578" y="619239"/>
                  </a:lnTo>
                  <a:lnTo>
                    <a:pt x="267830" y="621220"/>
                  </a:lnTo>
                  <a:lnTo>
                    <a:pt x="275145" y="620356"/>
                  </a:lnTo>
                  <a:lnTo>
                    <a:pt x="278853" y="617054"/>
                  </a:lnTo>
                  <a:lnTo>
                    <a:pt x="279552" y="612686"/>
                  </a:lnTo>
                  <a:lnTo>
                    <a:pt x="279273" y="609777"/>
                  </a:lnTo>
                  <a:lnTo>
                    <a:pt x="280441" y="530237"/>
                  </a:lnTo>
                  <a:lnTo>
                    <a:pt x="280670" y="492747"/>
                  </a:lnTo>
                  <a:close/>
                </a:path>
                <a:path w="535939" h="621665">
                  <a:moveTo>
                    <a:pt x="535508" y="190969"/>
                  </a:moveTo>
                  <a:lnTo>
                    <a:pt x="528535" y="148869"/>
                  </a:lnTo>
                  <a:lnTo>
                    <a:pt x="501154" y="123863"/>
                  </a:lnTo>
                  <a:lnTo>
                    <a:pt x="462013" y="112534"/>
                  </a:lnTo>
                  <a:lnTo>
                    <a:pt x="419747" y="111429"/>
                  </a:lnTo>
                  <a:lnTo>
                    <a:pt x="413854" y="111975"/>
                  </a:lnTo>
                  <a:lnTo>
                    <a:pt x="405841" y="113017"/>
                  </a:lnTo>
                  <a:lnTo>
                    <a:pt x="398145" y="114541"/>
                  </a:lnTo>
                  <a:lnTo>
                    <a:pt x="393230" y="116497"/>
                  </a:lnTo>
                  <a:lnTo>
                    <a:pt x="387946" y="120713"/>
                  </a:lnTo>
                  <a:lnTo>
                    <a:pt x="388073" y="131559"/>
                  </a:lnTo>
                  <a:lnTo>
                    <a:pt x="393839" y="135521"/>
                  </a:lnTo>
                  <a:lnTo>
                    <a:pt x="401027" y="137033"/>
                  </a:lnTo>
                  <a:lnTo>
                    <a:pt x="411619" y="136321"/>
                  </a:lnTo>
                  <a:lnTo>
                    <a:pt x="422706" y="134797"/>
                  </a:lnTo>
                  <a:lnTo>
                    <a:pt x="431368" y="133870"/>
                  </a:lnTo>
                  <a:lnTo>
                    <a:pt x="453351" y="135178"/>
                  </a:lnTo>
                  <a:lnTo>
                    <a:pt x="479412" y="140804"/>
                  </a:lnTo>
                  <a:lnTo>
                    <a:pt x="501751" y="152069"/>
                  </a:lnTo>
                  <a:lnTo>
                    <a:pt x="512597" y="170294"/>
                  </a:lnTo>
                  <a:lnTo>
                    <a:pt x="512533" y="187579"/>
                  </a:lnTo>
                  <a:lnTo>
                    <a:pt x="514616" y="195554"/>
                  </a:lnTo>
                  <a:lnTo>
                    <a:pt x="521030" y="199910"/>
                  </a:lnTo>
                  <a:lnTo>
                    <a:pt x="528142" y="201231"/>
                  </a:lnTo>
                  <a:lnTo>
                    <a:pt x="534593" y="198691"/>
                  </a:lnTo>
                  <a:lnTo>
                    <a:pt x="535508" y="190969"/>
                  </a:lnTo>
                  <a:close/>
                </a:path>
              </a:pathLst>
            </a:custGeom>
            <a:solidFill>
              <a:schemeClr val="tx1"/>
            </a:solidFill>
          </p:spPr>
          <p:txBody>
            <a:bodyPr wrap="square" lIns="0" tIns="0" rIns="0" bIns="0" rtlCol="0"/>
            <a:lstStyle/>
            <a:p>
              <a:endParaRPr/>
            </a:p>
          </p:txBody>
        </p:sp>
        <p:sp>
          <p:nvSpPr>
            <p:cNvPr id="154" name="object 78">
              <a:extLst>
                <a:ext uri="{FF2B5EF4-FFF2-40B4-BE49-F238E27FC236}">
                  <a16:creationId xmlns:a16="http://schemas.microsoft.com/office/drawing/2014/main" id="{8EEDF567-D846-6E36-FDED-3CD2DA53BFC5}"/>
                </a:ext>
              </a:extLst>
            </p:cNvPr>
            <p:cNvSpPr/>
            <p:nvPr/>
          </p:nvSpPr>
          <p:spPr>
            <a:xfrm>
              <a:off x="3969601" y="7605648"/>
              <a:ext cx="334645" cy="158750"/>
            </a:xfrm>
            <a:custGeom>
              <a:avLst/>
              <a:gdLst/>
              <a:ahLst/>
              <a:cxnLst/>
              <a:rect l="l" t="t" r="r" b="b"/>
              <a:pathLst>
                <a:path w="334645" h="158750">
                  <a:moveTo>
                    <a:pt x="24041" y="14947"/>
                  </a:moveTo>
                  <a:lnTo>
                    <a:pt x="23825" y="6997"/>
                  </a:lnTo>
                  <a:lnTo>
                    <a:pt x="18008" y="0"/>
                  </a:lnTo>
                  <a:lnTo>
                    <a:pt x="9550" y="1638"/>
                  </a:lnTo>
                  <a:lnTo>
                    <a:pt x="4508" y="2616"/>
                  </a:lnTo>
                  <a:lnTo>
                    <a:pt x="0" y="7531"/>
                  </a:lnTo>
                  <a:lnTo>
                    <a:pt x="0" y="147523"/>
                  </a:lnTo>
                  <a:lnTo>
                    <a:pt x="4419" y="155397"/>
                  </a:lnTo>
                  <a:lnTo>
                    <a:pt x="12585" y="158242"/>
                  </a:lnTo>
                  <a:lnTo>
                    <a:pt x="20447" y="155168"/>
                  </a:lnTo>
                  <a:lnTo>
                    <a:pt x="23977" y="145300"/>
                  </a:lnTo>
                  <a:lnTo>
                    <a:pt x="24041" y="14947"/>
                  </a:lnTo>
                  <a:close/>
                </a:path>
                <a:path w="334645" h="158750">
                  <a:moveTo>
                    <a:pt x="79603" y="148386"/>
                  </a:moveTo>
                  <a:lnTo>
                    <a:pt x="79590" y="24739"/>
                  </a:lnTo>
                  <a:lnTo>
                    <a:pt x="75209" y="15786"/>
                  </a:lnTo>
                  <a:lnTo>
                    <a:pt x="67322" y="12776"/>
                  </a:lnTo>
                  <a:lnTo>
                    <a:pt x="59588" y="15748"/>
                  </a:lnTo>
                  <a:lnTo>
                    <a:pt x="55587" y="24752"/>
                  </a:lnTo>
                  <a:lnTo>
                    <a:pt x="55562" y="147523"/>
                  </a:lnTo>
                  <a:lnTo>
                    <a:pt x="58166" y="153873"/>
                  </a:lnTo>
                  <a:lnTo>
                    <a:pt x="63449" y="157607"/>
                  </a:lnTo>
                  <a:lnTo>
                    <a:pt x="69900" y="158242"/>
                  </a:lnTo>
                  <a:lnTo>
                    <a:pt x="75971" y="155308"/>
                  </a:lnTo>
                  <a:lnTo>
                    <a:pt x="78244" y="153238"/>
                  </a:lnTo>
                  <a:lnTo>
                    <a:pt x="79603" y="148386"/>
                  </a:lnTo>
                  <a:close/>
                </a:path>
                <a:path w="334645" h="158750">
                  <a:moveTo>
                    <a:pt x="279044" y="147548"/>
                  </a:moveTo>
                  <a:lnTo>
                    <a:pt x="278892" y="17551"/>
                  </a:lnTo>
                  <a:lnTo>
                    <a:pt x="273596" y="13055"/>
                  </a:lnTo>
                  <a:lnTo>
                    <a:pt x="268668" y="12814"/>
                  </a:lnTo>
                  <a:lnTo>
                    <a:pt x="260477" y="12420"/>
                  </a:lnTo>
                  <a:lnTo>
                    <a:pt x="256070" y="17132"/>
                  </a:lnTo>
                  <a:lnTo>
                    <a:pt x="256082" y="147523"/>
                  </a:lnTo>
                  <a:lnTo>
                    <a:pt x="260311" y="155549"/>
                  </a:lnTo>
                  <a:lnTo>
                    <a:pt x="268135" y="158267"/>
                  </a:lnTo>
                  <a:lnTo>
                    <a:pt x="275666" y="155625"/>
                  </a:lnTo>
                  <a:lnTo>
                    <a:pt x="279044" y="147548"/>
                  </a:lnTo>
                  <a:close/>
                </a:path>
                <a:path w="334645" h="158750">
                  <a:moveTo>
                    <a:pt x="334606" y="10401"/>
                  </a:moveTo>
                  <a:lnTo>
                    <a:pt x="333629" y="6692"/>
                  </a:lnTo>
                  <a:lnTo>
                    <a:pt x="332054" y="5003"/>
                  </a:lnTo>
                  <a:lnTo>
                    <a:pt x="326263" y="1765"/>
                  </a:lnTo>
                  <a:lnTo>
                    <a:pt x="319760" y="2133"/>
                  </a:lnTo>
                  <a:lnTo>
                    <a:pt x="314299" y="5600"/>
                  </a:lnTo>
                  <a:lnTo>
                    <a:pt x="311658" y="11709"/>
                  </a:lnTo>
                  <a:lnTo>
                    <a:pt x="311658" y="147523"/>
                  </a:lnTo>
                  <a:lnTo>
                    <a:pt x="315772" y="155702"/>
                  </a:lnTo>
                  <a:lnTo>
                    <a:pt x="323202" y="158457"/>
                  </a:lnTo>
                  <a:lnTo>
                    <a:pt x="330606" y="155994"/>
                  </a:lnTo>
                  <a:lnTo>
                    <a:pt x="334594" y="148602"/>
                  </a:lnTo>
                  <a:lnTo>
                    <a:pt x="334606" y="10401"/>
                  </a:lnTo>
                  <a:close/>
                </a:path>
              </a:pathLst>
            </a:custGeom>
            <a:solidFill>
              <a:srgbClr val="004F38"/>
            </a:solidFill>
          </p:spPr>
          <p:txBody>
            <a:bodyPr wrap="square" lIns="0" tIns="0" rIns="0" bIns="0" rtlCol="0"/>
            <a:lstStyle/>
            <a:p>
              <a:endParaRPr/>
            </a:p>
          </p:txBody>
        </p:sp>
      </p:grpSp>
      <p:grpSp>
        <p:nvGrpSpPr>
          <p:cNvPr id="155" name="object 35">
            <a:extLst>
              <a:ext uri="{FF2B5EF4-FFF2-40B4-BE49-F238E27FC236}">
                <a16:creationId xmlns:a16="http://schemas.microsoft.com/office/drawing/2014/main" id="{76A444DB-D853-A0E7-D7D9-2B3C3898F308}"/>
              </a:ext>
            </a:extLst>
          </p:cNvPr>
          <p:cNvGrpSpPr/>
          <p:nvPr/>
        </p:nvGrpSpPr>
        <p:grpSpPr>
          <a:xfrm>
            <a:off x="-9042338" y="5784968"/>
            <a:ext cx="609600" cy="441324"/>
            <a:chOff x="3817620" y="945208"/>
            <a:chExt cx="609600" cy="441325"/>
          </a:xfrm>
        </p:grpSpPr>
        <p:sp>
          <p:nvSpPr>
            <p:cNvPr id="156" name="object 36">
              <a:extLst>
                <a:ext uri="{FF2B5EF4-FFF2-40B4-BE49-F238E27FC236}">
                  <a16:creationId xmlns:a16="http://schemas.microsoft.com/office/drawing/2014/main" id="{38D0D7B7-7B42-A637-902E-1528D2C67CC4}"/>
                </a:ext>
              </a:extLst>
            </p:cNvPr>
            <p:cNvSpPr/>
            <p:nvPr/>
          </p:nvSpPr>
          <p:spPr>
            <a:xfrm>
              <a:off x="3817620" y="1130712"/>
              <a:ext cx="357505" cy="255904"/>
            </a:xfrm>
            <a:custGeom>
              <a:avLst/>
              <a:gdLst/>
              <a:ahLst/>
              <a:cxnLst/>
              <a:rect l="l" t="t" r="r" b="b"/>
              <a:pathLst>
                <a:path w="357504" h="255905">
                  <a:moveTo>
                    <a:pt x="102450" y="0"/>
                  </a:moveTo>
                  <a:lnTo>
                    <a:pt x="66158" y="88"/>
                  </a:lnTo>
                  <a:lnTo>
                    <a:pt x="34499" y="9145"/>
                  </a:lnTo>
                  <a:lnTo>
                    <a:pt x="11203" y="29701"/>
                  </a:lnTo>
                  <a:lnTo>
                    <a:pt x="0" y="64287"/>
                  </a:lnTo>
                  <a:lnTo>
                    <a:pt x="0" y="255727"/>
                  </a:lnTo>
                  <a:lnTo>
                    <a:pt x="170865" y="255727"/>
                  </a:lnTo>
                  <a:lnTo>
                    <a:pt x="173202" y="158851"/>
                  </a:lnTo>
                  <a:lnTo>
                    <a:pt x="181318" y="162767"/>
                  </a:lnTo>
                  <a:lnTo>
                    <a:pt x="188979" y="165998"/>
                  </a:lnTo>
                  <a:lnTo>
                    <a:pt x="196959" y="168367"/>
                  </a:lnTo>
                  <a:lnTo>
                    <a:pt x="206032" y="169697"/>
                  </a:lnTo>
                  <a:lnTo>
                    <a:pt x="220721" y="170314"/>
                  </a:lnTo>
                  <a:lnTo>
                    <a:pt x="323900" y="169862"/>
                  </a:lnTo>
                  <a:lnTo>
                    <a:pt x="345229" y="160535"/>
                  </a:lnTo>
                  <a:lnTo>
                    <a:pt x="357209" y="139703"/>
                  </a:lnTo>
                  <a:lnTo>
                    <a:pt x="353811" y="117941"/>
                  </a:lnTo>
                  <a:lnTo>
                    <a:pt x="329006" y="105829"/>
                  </a:lnTo>
                  <a:lnTo>
                    <a:pt x="301044" y="105441"/>
                  </a:lnTo>
                  <a:lnTo>
                    <a:pt x="266028" y="106621"/>
                  </a:lnTo>
                  <a:lnTo>
                    <a:pt x="232367" y="106370"/>
                  </a:lnTo>
                  <a:lnTo>
                    <a:pt x="193973" y="89288"/>
                  </a:lnTo>
                  <a:lnTo>
                    <a:pt x="163558" y="49254"/>
                  </a:lnTo>
                  <a:lnTo>
                    <a:pt x="151498" y="26442"/>
                  </a:lnTo>
                  <a:lnTo>
                    <a:pt x="134313" y="9091"/>
                  </a:lnTo>
                  <a:lnTo>
                    <a:pt x="102450" y="0"/>
                  </a:lnTo>
                  <a:close/>
                </a:path>
              </a:pathLst>
            </a:custGeom>
            <a:solidFill>
              <a:srgbClr val="004F38"/>
            </a:solidFill>
          </p:spPr>
          <p:txBody>
            <a:bodyPr wrap="square" lIns="0" tIns="0" rIns="0" bIns="0" rtlCol="0"/>
            <a:lstStyle/>
            <a:p>
              <a:endParaRPr/>
            </a:p>
          </p:txBody>
        </p:sp>
        <p:pic>
          <p:nvPicPr>
            <p:cNvPr id="157" name="object 37">
              <a:extLst>
                <a:ext uri="{FF2B5EF4-FFF2-40B4-BE49-F238E27FC236}">
                  <a16:creationId xmlns:a16="http://schemas.microsoft.com/office/drawing/2014/main" id="{16ECA1EB-7EAD-0657-5817-BE8A822EA9D4}"/>
                </a:ext>
              </a:extLst>
            </p:cNvPr>
            <p:cNvPicPr/>
            <p:nvPr/>
          </p:nvPicPr>
          <p:blipFill>
            <a:blip r:embed="rId8" cstate="print"/>
            <a:stretch>
              <a:fillRect/>
            </a:stretch>
          </p:blipFill>
          <p:spPr>
            <a:xfrm>
              <a:off x="3859804" y="945208"/>
              <a:ext cx="171431" cy="175813"/>
            </a:xfrm>
            <a:prstGeom prst="rect">
              <a:avLst/>
            </a:prstGeom>
          </p:spPr>
        </p:pic>
        <p:sp>
          <p:nvSpPr>
            <p:cNvPr id="158" name="object 38">
              <a:extLst>
                <a:ext uri="{FF2B5EF4-FFF2-40B4-BE49-F238E27FC236}">
                  <a16:creationId xmlns:a16="http://schemas.microsoft.com/office/drawing/2014/main" id="{FFE5DC95-1B26-C985-E8FB-DC91EFF6D7B9}"/>
                </a:ext>
              </a:extLst>
            </p:cNvPr>
            <p:cNvSpPr/>
            <p:nvPr/>
          </p:nvSpPr>
          <p:spPr>
            <a:xfrm>
              <a:off x="4024752" y="1326473"/>
              <a:ext cx="400685" cy="60325"/>
            </a:xfrm>
            <a:custGeom>
              <a:avLst/>
              <a:gdLst/>
              <a:ahLst/>
              <a:cxnLst/>
              <a:rect l="l" t="t" r="r" b="b"/>
              <a:pathLst>
                <a:path w="400685" h="60325">
                  <a:moveTo>
                    <a:pt x="400143" y="0"/>
                  </a:moveTo>
                  <a:lnTo>
                    <a:pt x="11485" y="0"/>
                  </a:lnTo>
                  <a:lnTo>
                    <a:pt x="3852" y="10198"/>
                  </a:lnTo>
                  <a:lnTo>
                    <a:pt x="2455" y="14465"/>
                  </a:lnTo>
                  <a:lnTo>
                    <a:pt x="0" y="27651"/>
                  </a:lnTo>
                  <a:lnTo>
                    <a:pt x="1420" y="40198"/>
                  </a:lnTo>
                  <a:lnTo>
                    <a:pt x="6956" y="51255"/>
                  </a:lnTo>
                  <a:lnTo>
                    <a:pt x="16844" y="59969"/>
                  </a:lnTo>
                  <a:lnTo>
                    <a:pt x="400143" y="59969"/>
                  </a:lnTo>
                  <a:lnTo>
                    <a:pt x="400143" y="0"/>
                  </a:lnTo>
                  <a:close/>
                </a:path>
              </a:pathLst>
            </a:custGeom>
            <a:solidFill>
              <a:srgbClr val="004F38"/>
            </a:solidFill>
          </p:spPr>
          <p:txBody>
            <a:bodyPr wrap="square" lIns="0" tIns="0" rIns="0" bIns="0" rtlCol="0"/>
            <a:lstStyle/>
            <a:p>
              <a:endParaRPr/>
            </a:p>
          </p:txBody>
        </p:sp>
        <p:pic>
          <p:nvPicPr>
            <p:cNvPr id="159" name="object 39">
              <a:extLst>
                <a:ext uri="{FF2B5EF4-FFF2-40B4-BE49-F238E27FC236}">
                  <a16:creationId xmlns:a16="http://schemas.microsoft.com/office/drawing/2014/main" id="{01EFE697-552D-EE96-333A-6679DCB2A7A1}"/>
                </a:ext>
              </a:extLst>
            </p:cNvPr>
            <p:cNvPicPr/>
            <p:nvPr/>
          </p:nvPicPr>
          <p:blipFill>
            <a:blip r:embed="rId9" cstate="print">
              <a:biLevel thresh="50000"/>
            </a:blip>
            <a:stretch>
              <a:fillRect/>
            </a:stretch>
          </p:blipFill>
          <p:spPr>
            <a:xfrm>
              <a:off x="4097925" y="987302"/>
              <a:ext cx="329280" cy="313900"/>
            </a:xfrm>
            <a:prstGeom prst="rect">
              <a:avLst/>
            </a:prstGeom>
          </p:spPr>
        </p:pic>
      </p:grpSp>
      <p:grpSp>
        <p:nvGrpSpPr>
          <p:cNvPr id="160" name="object 32">
            <a:extLst>
              <a:ext uri="{FF2B5EF4-FFF2-40B4-BE49-F238E27FC236}">
                <a16:creationId xmlns:a16="http://schemas.microsoft.com/office/drawing/2014/main" id="{5DCA9330-2F01-6523-1003-540310D4EEDC}"/>
              </a:ext>
            </a:extLst>
          </p:cNvPr>
          <p:cNvGrpSpPr/>
          <p:nvPr/>
        </p:nvGrpSpPr>
        <p:grpSpPr>
          <a:xfrm>
            <a:off x="-9084114" y="6357561"/>
            <a:ext cx="496571" cy="488949"/>
            <a:chOff x="490923" y="2963165"/>
            <a:chExt cx="496570" cy="488950"/>
          </a:xfrm>
        </p:grpSpPr>
        <p:sp>
          <p:nvSpPr>
            <p:cNvPr id="161" name="object 33">
              <a:extLst>
                <a:ext uri="{FF2B5EF4-FFF2-40B4-BE49-F238E27FC236}">
                  <a16:creationId xmlns:a16="http://schemas.microsoft.com/office/drawing/2014/main" id="{E9759EBC-1E2B-5216-C4D7-6264ADC10145}"/>
                </a:ext>
              </a:extLst>
            </p:cNvPr>
            <p:cNvSpPr/>
            <p:nvPr/>
          </p:nvSpPr>
          <p:spPr>
            <a:xfrm>
              <a:off x="490923" y="2963165"/>
              <a:ext cx="496570" cy="488950"/>
            </a:xfrm>
            <a:custGeom>
              <a:avLst/>
              <a:gdLst/>
              <a:ahLst/>
              <a:cxnLst/>
              <a:rect l="l" t="t" r="r" b="b"/>
              <a:pathLst>
                <a:path w="496569" h="488950">
                  <a:moveTo>
                    <a:pt x="233235" y="0"/>
                  </a:moveTo>
                  <a:lnTo>
                    <a:pt x="189831" y="6275"/>
                  </a:lnTo>
                  <a:lnTo>
                    <a:pt x="148895" y="18978"/>
                  </a:lnTo>
                  <a:lnTo>
                    <a:pt x="112869" y="37098"/>
                  </a:lnTo>
                  <a:lnTo>
                    <a:pt x="81774" y="59934"/>
                  </a:lnTo>
                  <a:lnTo>
                    <a:pt x="34466" y="116950"/>
                  </a:lnTo>
                  <a:lnTo>
                    <a:pt x="7148" y="184417"/>
                  </a:lnTo>
                  <a:lnTo>
                    <a:pt x="0" y="256726"/>
                  </a:lnTo>
                  <a:lnTo>
                    <a:pt x="4044" y="292943"/>
                  </a:lnTo>
                  <a:lnTo>
                    <a:pt x="27480" y="361997"/>
                  </a:lnTo>
                  <a:lnTo>
                    <a:pt x="71528" y="421870"/>
                  </a:lnTo>
                  <a:lnTo>
                    <a:pt x="101337" y="446611"/>
                  </a:lnTo>
                  <a:lnTo>
                    <a:pt x="136365" y="466953"/>
                  </a:lnTo>
                  <a:lnTo>
                    <a:pt x="176635" y="482195"/>
                  </a:lnTo>
                  <a:lnTo>
                    <a:pt x="204601" y="488736"/>
                  </a:lnTo>
                  <a:lnTo>
                    <a:pt x="206417" y="488037"/>
                  </a:lnTo>
                  <a:lnTo>
                    <a:pt x="206417" y="409386"/>
                  </a:lnTo>
                  <a:lnTo>
                    <a:pt x="194609" y="374305"/>
                  </a:lnTo>
                  <a:lnTo>
                    <a:pt x="167266" y="331857"/>
                  </a:lnTo>
                  <a:lnTo>
                    <a:pt x="136508" y="289741"/>
                  </a:lnTo>
                  <a:lnTo>
                    <a:pt x="114456" y="255653"/>
                  </a:lnTo>
                  <a:lnTo>
                    <a:pt x="111348" y="241753"/>
                  </a:lnTo>
                  <a:lnTo>
                    <a:pt x="116444" y="229697"/>
                  </a:lnTo>
                  <a:lnTo>
                    <a:pt x="127340" y="222770"/>
                  </a:lnTo>
                  <a:lnTo>
                    <a:pt x="141634" y="224258"/>
                  </a:lnTo>
                  <a:lnTo>
                    <a:pt x="152836" y="234767"/>
                  </a:lnTo>
                  <a:lnTo>
                    <a:pt x="176321" y="268387"/>
                  </a:lnTo>
                  <a:lnTo>
                    <a:pt x="184522" y="275731"/>
                  </a:lnTo>
                  <a:lnTo>
                    <a:pt x="187837" y="275871"/>
                  </a:lnTo>
                  <a:lnTo>
                    <a:pt x="191990" y="272785"/>
                  </a:lnTo>
                  <a:lnTo>
                    <a:pt x="191444" y="269140"/>
                  </a:lnTo>
                  <a:lnTo>
                    <a:pt x="191698" y="136527"/>
                  </a:lnTo>
                  <a:lnTo>
                    <a:pt x="195630" y="129463"/>
                  </a:lnTo>
                  <a:lnTo>
                    <a:pt x="201897" y="125081"/>
                  </a:lnTo>
                  <a:lnTo>
                    <a:pt x="209377" y="124104"/>
                  </a:lnTo>
                  <a:lnTo>
                    <a:pt x="216945" y="127256"/>
                  </a:lnTo>
                  <a:lnTo>
                    <a:pt x="218393" y="128348"/>
                  </a:lnTo>
                  <a:lnTo>
                    <a:pt x="223003" y="135231"/>
                  </a:lnTo>
                  <a:lnTo>
                    <a:pt x="223003" y="248299"/>
                  </a:lnTo>
                  <a:lnTo>
                    <a:pt x="235055" y="248299"/>
                  </a:lnTo>
                  <a:lnTo>
                    <a:pt x="235055" y="121249"/>
                  </a:lnTo>
                  <a:lnTo>
                    <a:pt x="237507" y="115128"/>
                  </a:lnTo>
                  <a:lnTo>
                    <a:pt x="243512" y="110895"/>
                  </a:lnTo>
                  <a:lnTo>
                    <a:pt x="251048" y="109401"/>
                  </a:lnTo>
                  <a:lnTo>
                    <a:pt x="258093" y="111495"/>
                  </a:lnTo>
                  <a:lnTo>
                    <a:pt x="263694" y="117832"/>
                  </a:lnTo>
                  <a:lnTo>
                    <a:pt x="263694" y="247283"/>
                  </a:lnTo>
                  <a:lnTo>
                    <a:pt x="269434" y="249404"/>
                  </a:lnTo>
                  <a:lnTo>
                    <a:pt x="272609" y="248909"/>
                  </a:lnTo>
                  <a:lnTo>
                    <a:pt x="278324" y="244553"/>
                  </a:lnTo>
                  <a:lnTo>
                    <a:pt x="278680" y="243626"/>
                  </a:lnTo>
                  <a:lnTo>
                    <a:pt x="277143" y="239943"/>
                  </a:lnTo>
                  <a:lnTo>
                    <a:pt x="276779" y="214349"/>
                  </a:lnTo>
                  <a:lnTo>
                    <a:pt x="275964" y="188512"/>
                  </a:lnTo>
                  <a:lnTo>
                    <a:pt x="275799" y="163055"/>
                  </a:lnTo>
                  <a:lnTo>
                    <a:pt x="277359" y="140756"/>
                  </a:lnTo>
                  <a:lnTo>
                    <a:pt x="282419" y="131793"/>
                  </a:lnTo>
                  <a:lnTo>
                    <a:pt x="291486" y="129499"/>
                  </a:lnTo>
                  <a:lnTo>
                    <a:pt x="300589" y="133589"/>
                  </a:lnTo>
                  <a:lnTo>
                    <a:pt x="305756" y="143778"/>
                  </a:lnTo>
                  <a:lnTo>
                    <a:pt x="307258" y="168542"/>
                  </a:lnTo>
                  <a:lnTo>
                    <a:pt x="306418" y="195332"/>
                  </a:lnTo>
                  <a:lnTo>
                    <a:pt x="305104" y="222311"/>
                  </a:lnTo>
                  <a:lnTo>
                    <a:pt x="305185" y="247639"/>
                  </a:lnTo>
                  <a:lnTo>
                    <a:pt x="306683" y="258878"/>
                  </a:lnTo>
                  <a:lnTo>
                    <a:pt x="317948" y="253519"/>
                  </a:lnTo>
                  <a:lnTo>
                    <a:pt x="317948" y="175071"/>
                  </a:lnTo>
                  <a:lnTo>
                    <a:pt x="323143" y="169394"/>
                  </a:lnTo>
                  <a:lnTo>
                    <a:pt x="324921" y="168467"/>
                  </a:lnTo>
                  <a:lnTo>
                    <a:pt x="331983" y="166487"/>
                  </a:lnTo>
                  <a:lnTo>
                    <a:pt x="338216" y="167789"/>
                  </a:lnTo>
                  <a:lnTo>
                    <a:pt x="343132" y="171894"/>
                  </a:lnTo>
                  <a:lnTo>
                    <a:pt x="346244" y="178322"/>
                  </a:lnTo>
                  <a:lnTo>
                    <a:pt x="345749" y="214788"/>
                  </a:lnTo>
                  <a:lnTo>
                    <a:pt x="347441" y="254564"/>
                  </a:lnTo>
                  <a:lnTo>
                    <a:pt x="347022" y="293744"/>
                  </a:lnTo>
                  <a:lnTo>
                    <a:pt x="340199" y="328424"/>
                  </a:lnTo>
                  <a:lnTo>
                    <a:pt x="331864" y="344929"/>
                  </a:lnTo>
                  <a:lnTo>
                    <a:pt x="321490" y="361434"/>
                  </a:lnTo>
                  <a:lnTo>
                    <a:pt x="312647" y="378316"/>
                  </a:lnTo>
                  <a:lnTo>
                    <a:pt x="308906" y="395950"/>
                  </a:lnTo>
                  <a:lnTo>
                    <a:pt x="308906" y="483287"/>
                  </a:lnTo>
                  <a:lnTo>
                    <a:pt x="337529" y="475242"/>
                  </a:lnTo>
                  <a:lnTo>
                    <a:pt x="391813" y="446554"/>
                  </a:lnTo>
                  <a:lnTo>
                    <a:pt x="444665" y="397148"/>
                  </a:lnTo>
                  <a:lnTo>
                    <a:pt x="467224" y="363849"/>
                  </a:lnTo>
                  <a:lnTo>
                    <a:pt x="483184" y="328822"/>
                  </a:lnTo>
                  <a:lnTo>
                    <a:pt x="496564" y="256075"/>
                  </a:lnTo>
                  <a:lnTo>
                    <a:pt x="494613" y="219604"/>
                  </a:lnTo>
                  <a:lnTo>
                    <a:pt x="475002" y="149586"/>
                  </a:lnTo>
                  <a:lnTo>
                    <a:pt x="436542" y="87625"/>
                  </a:lnTo>
                  <a:lnTo>
                    <a:pt x="381750" y="38713"/>
                  </a:lnTo>
                  <a:lnTo>
                    <a:pt x="313143" y="7841"/>
                  </a:lnTo>
                  <a:lnTo>
                    <a:pt x="274444" y="729"/>
                  </a:lnTo>
                  <a:lnTo>
                    <a:pt x="233235" y="0"/>
                  </a:lnTo>
                  <a:close/>
                </a:path>
              </a:pathLst>
            </a:custGeom>
            <a:solidFill>
              <a:srgbClr val="004F38"/>
            </a:solidFill>
          </p:spPr>
          <p:txBody>
            <a:bodyPr wrap="square" lIns="0" tIns="0" rIns="0" bIns="0" rtlCol="0"/>
            <a:lstStyle/>
            <a:p>
              <a:endParaRPr/>
            </a:p>
          </p:txBody>
        </p:sp>
        <p:pic>
          <p:nvPicPr>
            <p:cNvPr id="162" name="object 34">
              <a:extLst>
                <a:ext uri="{FF2B5EF4-FFF2-40B4-BE49-F238E27FC236}">
                  <a16:creationId xmlns:a16="http://schemas.microsoft.com/office/drawing/2014/main" id="{055069F5-F583-28CC-F6AD-75E14A2B2B6D}"/>
                </a:ext>
              </a:extLst>
            </p:cNvPr>
            <p:cNvPicPr/>
            <p:nvPr/>
          </p:nvPicPr>
          <p:blipFill>
            <a:blip r:embed="rId7" cstate="print">
              <a:biLevel thresh="50000"/>
            </a:blip>
            <a:stretch>
              <a:fillRect/>
            </a:stretch>
          </p:blipFill>
          <p:spPr>
            <a:xfrm>
              <a:off x="693151" y="3236791"/>
              <a:ext cx="101492" cy="95244"/>
            </a:xfrm>
            <a:prstGeom prst="rect">
              <a:avLst/>
            </a:prstGeom>
          </p:spPr>
        </p:pic>
      </p:grpSp>
      <p:pic>
        <p:nvPicPr>
          <p:cNvPr id="163" name="object 48" descr="ServSafe logo">
            <a:extLst>
              <a:ext uri="{FF2B5EF4-FFF2-40B4-BE49-F238E27FC236}">
                <a16:creationId xmlns:a16="http://schemas.microsoft.com/office/drawing/2014/main" id="{4E73B6D4-4B00-5E9C-78D6-2702D8809FD7}"/>
              </a:ext>
            </a:extLst>
          </p:cNvPr>
          <p:cNvPicPr/>
          <p:nvPr/>
        </p:nvPicPr>
        <p:blipFill>
          <a:blip r:embed="rId14" cstate="print"/>
          <a:stretch>
            <a:fillRect/>
          </a:stretch>
        </p:blipFill>
        <p:spPr>
          <a:xfrm>
            <a:off x="-9167446" y="6992745"/>
            <a:ext cx="787177" cy="367339"/>
          </a:xfrm>
          <a:prstGeom prst="rect">
            <a:avLst/>
          </a:prstGeom>
        </p:spPr>
      </p:pic>
      <p:grpSp>
        <p:nvGrpSpPr>
          <p:cNvPr id="164" name="object 24">
            <a:extLst>
              <a:ext uri="{FF2B5EF4-FFF2-40B4-BE49-F238E27FC236}">
                <a16:creationId xmlns:a16="http://schemas.microsoft.com/office/drawing/2014/main" id="{EC604EAE-1132-FE10-EA80-70D9D2700C3A}"/>
              </a:ext>
            </a:extLst>
          </p:cNvPr>
          <p:cNvGrpSpPr/>
          <p:nvPr/>
        </p:nvGrpSpPr>
        <p:grpSpPr>
          <a:xfrm>
            <a:off x="-8388750" y="6248341"/>
            <a:ext cx="493396" cy="544196"/>
            <a:chOff x="493907" y="1554516"/>
            <a:chExt cx="493395" cy="544195"/>
          </a:xfrm>
          <a:solidFill>
            <a:schemeClr val="tx1"/>
          </a:solidFill>
        </p:grpSpPr>
        <p:sp>
          <p:nvSpPr>
            <p:cNvPr id="165" name="object 25">
              <a:extLst>
                <a:ext uri="{FF2B5EF4-FFF2-40B4-BE49-F238E27FC236}">
                  <a16:creationId xmlns:a16="http://schemas.microsoft.com/office/drawing/2014/main" id="{8879AC1C-65BD-88F3-C5C2-B4CAA8B3620E}"/>
                </a:ext>
              </a:extLst>
            </p:cNvPr>
            <p:cNvSpPr/>
            <p:nvPr/>
          </p:nvSpPr>
          <p:spPr>
            <a:xfrm>
              <a:off x="595941" y="1679740"/>
              <a:ext cx="290830" cy="290830"/>
            </a:xfrm>
            <a:custGeom>
              <a:avLst/>
              <a:gdLst/>
              <a:ahLst/>
              <a:cxnLst/>
              <a:rect l="l" t="t" r="r" b="b"/>
              <a:pathLst>
                <a:path w="290830" h="290830">
                  <a:moveTo>
                    <a:pt x="163111" y="0"/>
                  </a:moveTo>
                  <a:lnTo>
                    <a:pt x="118046" y="1712"/>
                  </a:lnTo>
                  <a:lnTo>
                    <a:pt x="75566" y="16610"/>
                  </a:lnTo>
                  <a:lnTo>
                    <a:pt x="40684" y="42823"/>
                  </a:lnTo>
                  <a:lnTo>
                    <a:pt x="15237" y="77849"/>
                  </a:lnTo>
                  <a:lnTo>
                    <a:pt x="1063" y="119183"/>
                  </a:lnTo>
                  <a:lnTo>
                    <a:pt x="332" y="150206"/>
                  </a:lnTo>
                  <a:lnTo>
                    <a:pt x="262" y="153179"/>
                  </a:lnTo>
                  <a:lnTo>
                    <a:pt x="144" y="158189"/>
                  </a:lnTo>
                  <a:lnTo>
                    <a:pt x="83" y="160768"/>
                  </a:lnTo>
                  <a:lnTo>
                    <a:pt x="0" y="164323"/>
                  </a:lnTo>
                  <a:lnTo>
                    <a:pt x="11632" y="205668"/>
                  </a:lnTo>
                  <a:lnTo>
                    <a:pt x="33225" y="239715"/>
                  </a:lnTo>
                  <a:lnTo>
                    <a:pt x="62551" y="265713"/>
                  </a:lnTo>
                  <a:lnTo>
                    <a:pt x="97383" y="282913"/>
                  </a:lnTo>
                  <a:lnTo>
                    <a:pt x="135494" y="290562"/>
                  </a:lnTo>
                  <a:lnTo>
                    <a:pt x="174657" y="287910"/>
                  </a:lnTo>
                  <a:lnTo>
                    <a:pt x="212645" y="274207"/>
                  </a:lnTo>
                  <a:lnTo>
                    <a:pt x="247230" y="248702"/>
                  </a:lnTo>
                  <a:lnTo>
                    <a:pt x="249817" y="245287"/>
                  </a:lnTo>
                  <a:lnTo>
                    <a:pt x="155305" y="245287"/>
                  </a:lnTo>
                  <a:lnTo>
                    <a:pt x="145919" y="244687"/>
                  </a:lnTo>
                  <a:lnTo>
                    <a:pt x="142172" y="244486"/>
                  </a:lnTo>
                  <a:lnTo>
                    <a:pt x="129616" y="244486"/>
                  </a:lnTo>
                  <a:lnTo>
                    <a:pt x="129616" y="224902"/>
                  </a:lnTo>
                  <a:lnTo>
                    <a:pt x="91715" y="202086"/>
                  </a:lnTo>
                  <a:lnTo>
                    <a:pt x="86529" y="195527"/>
                  </a:lnTo>
                  <a:lnTo>
                    <a:pt x="85077" y="195527"/>
                  </a:lnTo>
                  <a:lnTo>
                    <a:pt x="85615" y="194482"/>
                  </a:lnTo>
                  <a:lnTo>
                    <a:pt x="85704" y="194308"/>
                  </a:lnTo>
                  <a:lnTo>
                    <a:pt x="86045" y="194308"/>
                  </a:lnTo>
                  <a:lnTo>
                    <a:pt x="86740" y="193432"/>
                  </a:lnTo>
                  <a:lnTo>
                    <a:pt x="91364" y="189518"/>
                  </a:lnTo>
                  <a:lnTo>
                    <a:pt x="105075" y="180851"/>
                  </a:lnTo>
                  <a:lnTo>
                    <a:pt x="110299" y="176566"/>
                  </a:lnTo>
                  <a:lnTo>
                    <a:pt x="111874" y="176350"/>
                  </a:lnTo>
                  <a:lnTo>
                    <a:pt x="174666" y="176350"/>
                  </a:lnTo>
                  <a:lnTo>
                    <a:pt x="172478" y="172375"/>
                  </a:lnTo>
                  <a:lnTo>
                    <a:pt x="163295" y="167260"/>
                  </a:lnTo>
                  <a:lnTo>
                    <a:pt x="149472" y="163591"/>
                  </a:lnTo>
                  <a:lnTo>
                    <a:pt x="134859" y="160768"/>
                  </a:lnTo>
                  <a:lnTo>
                    <a:pt x="123304" y="158189"/>
                  </a:lnTo>
                  <a:lnTo>
                    <a:pt x="106445" y="150206"/>
                  </a:lnTo>
                  <a:lnTo>
                    <a:pt x="94059" y="137985"/>
                  </a:lnTo>
                  <a:lnTo>
                    <a:pt x="87621" y="122147"/>
                  </a:lnTo>
                  <a:lnTo>
                    <a:pt x="88317" y="108857"/>
                  </a:lnTo>
                  <a:lnTo>
                    <a:pt x="88374" y="107770"/>
                  </a:lnTo>
                  <a:lnTo>
                    <a:pt x="88450" y="106322"/>
                  </a:lnTo>
                  <a:lnTo>
                    <a:pt x="88508" y="105219"/>
                  </a:lnTo>
                  <a:lnTo>
                    <a:pt x="116332" y="71871"/>
                  </a:lnTo>
                  <a:lnTo>
                    <a:pt x="129616" y="66203"/>
                  </a:lnTo>
                  <a:lnTo>
                    <a:pt x="129616" y="45413"/>
                  </a:lnTo>
                  <a:lnTo>
                    <a:pt x="249715" y="45413"/>
                  </a:lnTo>
                  <a:lnTo>
                    <a:pt x="237170" y="31759"/>
                  </a:lnTo>
                  <a:lnTo>
                    <a:pt x="203206" y="10755"/>
                  </a:lnTo>
                  <a:lnTo>
                    <a:pt x="163111" y="0"/>
                  </a:lnTo>
                  <a:close/>
                </a:path>
                <a:path w="290830" h="290830">
                  <a:moveTo>
                    <a:pt x="145014" y="96916"/>
                  </a:moveTo>
                  <a:lnTo>
                    <a:pt x="130901" y="99471"/>
                  </a:lnTo>
                  <a:lnTo>
                    <a:pt x="131090" y="99471"/>
                  </a:lnTo>
                  <a:lnTo>
                    <a:pt x="120789" y="107770"/>
                  </a:lnTo>
                  <a:lnTo>
                    <a:pt x="120427" y="119183"/>
                  </a:lnTo>
                  <a:lnTo>
                    <a:pt x="120376" y="120789"/>
                  </a:lnTo>
                  <a:lnTo>
                    <a:pt x="134270" y="128473"/>
                  </a:lnTo>
                  <a:lnTo>
                    <a:pt x="153079" y="132739"/>
                  </a:lnTo>
                  <a:lnTo>
                    <a:pt x="167411" y="135507"/>
                  </a:lnTo>
                  <a:lnTo>
                    <a:pt x="184090" y="142553"/>
                  </a:lnTo>
                  <a:lnTo>
                    <a:pt x="197386" y="153179"/>
                  </a:lnTo>
                  <a:lnTo>
                    <a:pt x="205734" y="167529"/>
                  </a:lnTo>
                  <a:lnTo>
                    <a:pt x="207516" y="185227"/>
                  </a:lnTo>
                  <a:lnTo>
                    <a:pt x="207568" y="185748"/>
                  </a:lnTo>
                  <a:lnTo>
                    <a:pt x="202413" y="201244"/>
                  </a:lnTo>
                  <a:lnTo>
                    <a:pt x="191503" y="214207"/>
                  </a:lnTo>
                  <a:lnTo>
                    <a:pt x="177011" y="223215"/>
                  </a:lnTo>
                  <a:lnTo>
                    <a:pt x="161112" y="226845"/>
                  </a:lnTo>
                  <a:lnTo>
                    <a:pt x="160401" y="231011"/>
                  </a:lnTo>
                  <a:lnTo>
                    <a:pt x="162648" y="242542"/>
                  </a:lnTo>
                  <a:lnTo>
                    <a:pt x="159918" y="245146"/>
                  </a:lnTo>
                  <a:lnTo>
                    <a:pt x="155305" y="245287"/>
                  </a:lnTo>
                  <a:lnTo>
                    <a:pt x="249817" y="245287"/>
                  </a:lnTo>
                  <a:lnTo>
                    <a:pt x="274418" y="212819"/>
                  </a:lnTo>
                  <a:lnTo>
                    <a:pt x="288513" y="173867"/>
                  </a:lnTo>
                  <a:lnTo>
                    <a:pt x="290596" y="135507"/>
                  </a:lnTo>
                  <a:lnTo>
                    <a:pt x="290675" y="134065"/>
                  </a:lnTo>
                  <a:lnTo>
                    <a:pt x="286076" y="113536"/>
                  </a:lnTo>
                  <a:lnTo>
                    <a:pt x="175042" y="113536"/>
                  </a:lnTo>
                  <a:lnTo>
                    <a:pt x="172211" y="107770"/>
                  </a:lnTo>
                  <a:lnTo>
                    <a:pt x="170764" y="106322"/>
                  </a:lnTo>
                  <a:lnTo>
                    <a:pt x="159265" y="99471"/>
                  </a:lnTo>
                  <a:lnTo>
                    <a:pt x="145014" y="96916"/>
                  </a:lnTo>
                  <a:close/>
                </a:path>
                <a:path w="290830" h="290830">
                  <a:moveTo>
                    <a:pt x="135958" y="244151"/>
                  </a:moveTo>
                  <a:lnTo>
                    <a:pt x="129616" y="244486"/>
                  </a:lnTo>
                  <a:lnTo>
                    <a:pt x="142172" y="244486"/>
                  </a:lnTo>
                  <a:lnTo>
                    <a:pt x="135958" y="244151"/>
                  </a:lnTo>
                  <a:close/>
                </a:path>
                <a:path w="290830" h="290830">
                  <a:moveTo>
                    <a:pt x="174666" y="176350"/>
                  </a:moveTo>
                  <a:lnTo>
                    <a:pt x="111874" y="176350"/>
                  </a:lnTo>
                  <a:lnTo>
                    <a:pt x="116573" y="183233"/>
                  </a:lnTo>
                  <a:lnTo>
                    <a:pt x="118948" y="185227"/>
                  </a:lnTo>
                  <a:lnTo>
                    <a:pt x="129039" y="191747"/>
                  </a:lnTo>
                  <a:lnTo>
                    <a:pt x="140641" y="195740"/>
                  </a:lnTo>
                  <a:lnTo>
                    <a:pt x="152779" y="196747"/>
                  </a:lnTo>
                  <a:lnTo>
                    <a:pt x="164477" y="194308"/>
                  </a:lnTo>
                  <a:lnTo>
                    <a:pt x="171085" y="190581"/>
                  </a:lnTo>
                  <a:lnTo>
                    <a:pt x="175383" y="185399"/>
                  </a:lnTo>
                  <a:lnTo>
                    <a:pt x="176229" y="179188"/>
                  </a:lnTo>
                  <a:lnTo>
                    <a:pt x="174785" y="176566"/>
                  </a:lnTo>
                  <a:lnTo>
                    <a:pt x="174666" y="176350"/>
                  </a:lnTo>
                  <a:close/>
                </a:path>
                <a:path w="290830" h="290830">
                  <a:moveTo>
                    <a:pt x="85803" y="194308"/>
                  </a:moveTo>
                  <a:lnTo>
                    <a:pt x="85615" y="194482"/>
                  </a:lnTo>
                  <a:lnTo>
                    <a:pt x="85077" y="195527"/>
                  </a:lnTo>
                  <a:lnTo>
                    <a:pt x="85907" y="194482"/>
                  </a:lnTo>
                  <a:lnTo>
                    <a:pt x="85803" y="194308"/>
                  </a:lnTo>
                  <a:close/>
                </a:path>
                <a:path w="290830" h="290830">
                  <a:moveTo>
                    <a:pt x="85907" y="194482"/>
                  </a:moveTo>
                  <a:lnTo>
                    <a:pt x="85077" y="195527"/>
                  </a:lnTo>
                  <a:lnTo>
                    <a:pt x="86529" y="195527"/>
                  </a:lnTo>
                  <a:lnTo>
                    <a:pt x="85907" y="194482"/>
                  </a:lnTo>
                  <a:close/>
                </a:path>
                <a:path w="290830" h="290830">
                  <a:moveTo>
                    <a:pt x="86045" y="194308"/>
                  </a:moveTo>
                  <a:lnTo>
                    <a:pt x="85803" y="194308"/>
                  </a:lnTo>
                  <a:lnTo>
                    <a:pt x="85907" y="194482"/>
                  </a:lnTo>
                  <a:lnTo>
                    <a:pt x="86045" y="194308"/>
                  </a:lnTo>
                  <a:close/>
                </a:path>
                <a:path w="290830" h="290830">
                  <a:moveTo>
                    <a:pt x="249715" y="45413"/>
                  </a:moveTo>
                  <a:lnTo>
                    <a:pt x="161112" y="45413"/>
                  </a:lnTo>
                  <a:lnTo>
                    <a:pt x="161112" y="68095"/>
                  </a:lnTo>
                  <a:lnTo>
                    <a:pt x="175204" y="72355"/>
                  </a:lnTo>
                  <a:lnTo>
                    <a:pt x="187585" y="80089"/>
                  </a:lnTo>
                  <a:lnTo>
                    <a:pt x="197756" y="90639"/>
                  </a:lnTo>
                  <a:lnTo>
                    <a:pt x="205219" y="103350"/>
                  </a:lnTo>
                  <a:lnTo>
                    <a:pt x="198671" y="105219"/>
                  </a:lnTo>
                  <a:lnTo>
                    <a:pt x="181318" y="112289"/>
                  </a:lnTo>
                  <a:lnTo>
                    <a:pt x="175806" y="113536"/>
                  </a:lnTo>
                  <a:lnTo>
                    <a:pt x="286076" y="113536"/>
                  </a:lnTo>
                  <a:lnTo>
                    <a:pt x="282065" y="95633"/>
                  </a:lnTo>
                  <a:lnTo>
                    <a:pt x="263843" y="60791"/>
                  </a:lnTo>
                  <a:lnTo>
                    <a:pt x="249715" y="45413"/>
                  </a:lnTo>
                  <a:close/>
                </a:path>
              </a:pathLst>
            </a:custGeom>
            <a:grpFill/>
          </p:spPr>
          <p:txBody>
            <a:bodyPr wrap="square" lIns="0" tIns="0" rIns="0" bIns="0" rtlCol="0"/>
            <a:lstStyle/>
            <a:p>
              <a:endParaRPr/>
            </a:p>
          </p:txBody>
        </p:sp>
        <p:sp>
          <p:nvSpPr>
            <p:cNvPr id="166" name="object 26">
              <a:extLst>
                <a:ext uri="{FF2B5EF4-FFF2-40B4-BE49-F238E27FC236}">
                  <a16:creationId xmlns:a16="http://schemas.microsoft.com/office/drawing/2014/main" id="{CA41BCEE-E1A2-D9B7-1774-3444BAC2C910}"/>
                </a:ext>
              </a:extLst>
            </p:cNvPr>
            <p:cNvSpPr/>
            <p:nvPr/>
          </p:nvSpPr>
          <p:spPr>
            <a:xfrm>
              <a:off x="493903" y="1554517"/>
              <a:ext cx="493395" cy="544195"/>
            </a:xfrm>
            <a:custGeom>
              <a:avLst/>
              <a:gdLst/>
              <a:ahLst/>
              <a:cxnLst/>
              <a:rect l="l" t="t" r="r" b="b"/>
              <a:pathLst>
                <a:path w="493394" h="544194">
                  <a:moveTo>
                    <a:pt x="394233" y="107048"/>
                  </a:moveTo>
                  <a:lnTo>
                    <a:pt x="355117" y="546"/>
                  </a:lnTo>
                  <a:lnTo>
                    <a:pt x="352793" y="0"/>
                  </a:lnTo>
                  <a:lnTo>
                    <a:pt x="352679" y="1333"/>
                  </a:lnTo>
                  <a:lnTo>
                    <a:pt x="351548" y="2628"/>
                  </a:lnTo>
                  <a:lnTo>
                    <a:pt x="346481" y="9931"/>
                  </a:lnTo>
                  <a:lnTo>
                    <a:pt x="332193" y="31902"/>
                  </a:lnTo>
                  <a:lnTo>
                    <a:pt x="327850" y="36944"/>
                  </a:lnTo>
                  <a:lnTo>
                    <a:pt x="282994" y="26441"/>
                  </a:lnTo>
                  <a:lnTo>
                    <a:pt x="237896" y="24155"/>
                  </a:lnTo>
                  <a:lnTo>
                    <a:pt x="193636" y="29806"/>
                  </a:lnTo>
                  <a:lnTo>
                    <a:pt x="151295" y="43103"/>
                  </a:lnTo>
                  <a:lnTo>
                    <a:pt x="111963" y="63792"/>
                  </a:lnTo>
                  <a:lnTo>
                    <a:pt x="76733" y="91567"/>
                  </a:lnTo>
                  <a:lnTo>
                    <a:pt x="46672" y="126136"/>
                  </a:lnTo>
                  <a:lnTo>
                    <a:pt x="21932" y="168986"/>
                  </a:lnTo>
                  <a:lnTo>
                    <a:pt x="6299" y="215074"/>
                  </a:lnTo>
                  <a:lnTo>
                    <a:pt x="0" y="263080"/>
                  </a:lnTo>
                  <a:lnTo>
                    <a:pt x="3238" y="311683"/>
                  </a:lnTo>
                  <a:lnTo>
                    <a:pt x="16281" y="359575"/>
                  </a:lnTo>
                  <a:lnTo>
                    <a:pt x="22898" y="358000"/>
                  </a:lnTo>
                  <a:lnTo>
                    <a:pt x="36042" y="353034"/>
                  </a:lnTo>
                  <a:lnTo>
                    <a:pt x="49657" y="347383"/>
                  </a:lnTo>
                  <a:lnTo>
                    <a:pt x="57696" y="343712"/>
                  </a:lnTo>
                  <a:lnTo>
                    <a:pt x="46126" y="299999"/>
                  </a:lnTo>
                  <a:lnTo>
                    <a:pt x="44665" y="255765"/>
                  </a:lnTo>
                  <a:lnTo>
                    <a:pt x="52730" y="212636"/>
                  </a:lnTo>
                  <a:lnTo>
                    <a:pt x="69786" y="172237"/>
                  </a:lnTo>
                  <a:lnTo>
                    <a:pt x="95288" y="136182"/>
                  </a:lnTo>
                  <a:lnTo>
                    <a:pt x="128689" y="106095"/>
                  </a:lnTo>
                  <a:lnTo>
                    <a:pt x="168414" y="83896"/>
                  </a:lnTo>
                  <a:lnTo>
                    <a:pt x="211150" y="71310"/>
                  </a:lnTo>
                  <a:lnTo>
                    <a:pt x="255727" y="68313"/>
                  </a:lnTo>
                  <a:lnTo>
                    <a:pt x="300964" y="74891"/>
                  </a:lnTo>
                  <a:lnTo>
                    <a:pt x="299783" y="79375"/>
                  </a:lnTo>
                  <a:lnTo>
                    <a:pt x="296087" y="85128"/>
                  </a:lnTo>
                  <a:lnTo>
                    <a:pt x="283730" y="101333"/>
                  </a:lnTo>
                  <a:lnTo>
                    <a:pt x="280809" y="105791"/>
                  </a:lnTo>
                  <a:lnTo>
                    <a:pt x="280492" y="107238"/>
                  </a:lnTo>
                  <a:lnTo>
                    <a:pt x="281647" y="108204"/>
                  </a:lnTo>
                  <a:lnTo>
                    <a:pt x="282879" y="108699"/>
                  </a:lnTo>
                  <a:lnTo>
                    <a:pt x="394233" y="107048"/>
                  </a:lnTo>
                  <a:close/>
                </a:path>
                <a:path w="493394" h="544194">
                  <a:moveTo>
                    <a:pt x="493293" y="282956"/>
                  </a:moveTo>
                  <a:lnTo>
                    <a:pt x="490702" y="232079"/>
                  </a:lnTo>
                  <a:lnTo>
                    <a:pt x="477227" y="182092"/>
                  </a:lnTo>
                  <a:lnTo>
                    <a:pt x="475513" y="181495"/>
                  </a:lnTo>
                  <a:lnTo>
                    <a:pt x="465086" y="184937"/>
                  </a:lnTo>
                  <a:lnTo>
                    <a:pt x="455104" y="188595"/>
                  </a:lnTo>
                  <a:lnTo>
                    <a:pt x="445300" y="192493"/>
                  </a:lnTo>
                  <a:lnTo>
                    <a:pt x="437642" y="196126"/>
                  </a:lnTo>
                  <a:lnTo>
                    <a:pt x="436232" y="196532"/>
                  </a:lnTo>
                  <a:lnTo>
                    <a:pt x="435927" y="197853"/>
                  </a:lnTo>
                  <a:lnTo>
                    <a:pt x="447992" y="245249"/>
                  </a:lnTo>
                  <a:lnTo>
                    <a:pt x="448221" y="292925"/>
                  </a:lnTo>
                  <a:lnTo>
                    <a:pt x="437438" y="338899"/>
                  </a:lnTo>
                  <a:lnTo>
                    <a:pt x="416445" y="381190"/>
                  </a:lnTo>
                  <a:lnTo>
                    <a:pt x="386080" y="417817"/>
                  </a:lnTo>
                  <a:lnTo>
                    <a:pt x="347154" y="446786"/>
                  </a:lnTo>
                  <a:lnTo>
                    <a:pt x="310807" y="462978"/>
                  </a:lnTo>
                  <a:lnTo>
                    <a:pt x="272554" y="471601"/>
                  </a:lnTo>
                  <a:lnTo>
                    <a:pt x="233273" y="472795"/>
                  </a:lnTo>
                  <a:lnTo>
                    <a:pt x="193865" y="466712"/>
                  </a:lnTo>
                  <a:lnTo>
                    <a:pt x="193255" y="466140"/>
                  </a:lnTo>
                  <a:lnTo>
                    <a:pt x="196469" y="460527"/>
                  </a:lnTo>
                  <a:lnTo>
                    <a:pt x="200977" y="453834"/>
                  </a:lnTo>
                  <a:lnTo>
                    <a:pt x="210210" y="441642"/>
                  </a:lnTo>
                  <a:lnTo>
                    <a:pt x="213334" y="436435"/>
                  </a:lnTo>
                  <a:lnTo>
                    <a:pt x="214083" y="434771"/>
                  </a:lnTo>
                  <a:lnTo>
                    <a:pt x="214007" y="431444"/>
                  </a:lnTo>
                  <a:lnTo>
                    <a:pt x="98107" y="433971"/>
                  </a:lnTo>
                  <a:lnTo>
                    <a:pt x="139687" y="543572"/>
                  </a:lnTo>
                  <a:lnTo>
                    <a:pt x="166344" y="504659"/>
                  </a:lnTo>
                  <a:lnTo>
                    <a:pt x="216496" y="515620"/>
                  </a:lnTo>
                  <a:lnTo>
                    <a:pt x="266788" y="516572"/>
                  </a:lnTo>
                  <a:lnTo>
                    <a:pt x="315861" y="507606"/>
                  </a:lnTo>
                  <a:lnTo>
                    <a:pt x="362331" y="488848"/>
                  </a:lnTo>
                  <a:lnTo>
                    <a:pt x="404863" y="460387"/>
                  </a:lnTo>
                  <a:lnTo>
                    <a:pt x="440753" y="423443"/>
                  </a:lnTo>
                  <a:lnTo>
                    <a:pt x="467804" y="380390"/>
                  </a:lnTo>
                  <a:lnTo>
                    <a:pt x="485482" y="332981"/>
                  </a:lnTo>
                  <a:lnTo>
                    <a:pt x="493293" y="282956"/>
                  </a:lnTo>
                  <a:close/>
                </a:path>
              </a:pathLst>
            </a:custGeom>
            <a:grpFill/>
          </p:spPr>
          <p:txBody>
            <a:bodyPr wrap="square" lIns="0" tIns="0" rIns="0" bIns="0" rtlCol="0"/>
            <a:lstStyle/>
            <a:p>
              <a:endParaRPr/>
            </a:p>
          </p:txBody>
        </p:sp>
      </p:grpSp>
      <p:grpSp>
        <p:nvGrpSpPr>
          <p:cNvPr id="167" name="object 27">
            <a:extLst>
              <a:ext uri="{FF2B5EF4-FFF2-40B4-BE49-F238E27FC236}">
                <a16:creationId xmlns:a16="http://schemas.microsoft.com/office/drawing/2014/main" id="{61B2BE62-A2FE-BD8C-B950-BBAC91DE531D}"/>
              </a:ext>
            </a:extLst>
          </p:cNvPr>
          <p:cNvGrpSpPr/>
          <p:nvPr/>
        </p:nvGrpSpPr>
        <p:grpSpPr>
          <a:xfrm>
            <a:off x="-7761719" y="6494401"/>
            <a:ext cx="570229" cy="342265"/>
            <a:chOff x="455574" y="2330599"/>
            <a:chExt cx="570230" cy="342265"/>
          </a:xfrm>
        </p:grpSpPr>
        <p:sp>
          <p:nvSpPr>
            <p:cNvPr id="168" name="object 28">
              <a:extLst>
                <a:ext uri="{FF2B5EF4-FFF2-40B4-BE49-F238E27FC236}">
                  <a16:creationId xmlns:a16="http://schemas.microsoft.com/office/drawing/2014/main" id="{B8E86880-8AE1-6240-2C79-2FFA6CECF447}"/>
                </a:ext>
              </a:extLst>
            </p:cNvPr>
            <p:cNvSpPr/>
            <p:nvPr/>
          </p:nvSpPr>
          <p:spPr>
            <a:xfrm>
              <a:off x="726255" y="2399828"/>
              <a:ext cx="299085" cy="273050"/>
            </a:xfrm>
            <a:custGeom>
              <a:avLst/>
              <a:gdLst/>
              <a:ahLst/>
              <a:cxnLst/>
              <a:rect l="l" t="t" r="r" b="b"/>
              <a:pathLst>
                <a:path w="299084" h="273050">
                  <a:moveTo>
                    <a:pt x="280547" y="0"/>
                  </a:moveTo>
                  <a:lnTo>
                    <a:pt x="265356" y="58"/>
                  </a:lnTo>
                  <a:lnTo>
                    <a:pt x="259067" y="3143"/>
                  </a:lnTo>
                  <a:lnTo>
                    <a:pt x="253272" y="8142"/>
                  </a:lnTo>
                  <a:lnTo>
                    <a:pt x="247811" y="13731"/>
                  </a:lnTo>
                  <a:lnTo>
                    <a:pt x="242522" y="18588"/>
                  </a:lnTo>
                  <a:lnTo>
                    <a:pt x="207562" y="41436"/>
                  </a:lnTo>
                  <a:lnTo>
                    <a:pt x="169667" y="58613"/>
                  </a:lnTo>
                  <a:lnTo>
                    <a:pt x="129388" y="69935"/>
                  </a:lnTo>
                  <a:lnTo>
                    <a:pt x="87277" y="75217"/>
                  </a:lnTo>
                  <a:lnTo>
                    <a:pt x="67776" y="75352"/>
                  </a:lnTo>
                  <a:lnTo>
                    <a:pt x="48152" y="75142"/>
                  </a:lnTo>
                  <a:lnTo>
                    <a:pt x="28798" y="76640"/>
                  </a:lnTo>
                  <a:lnTo>
                    <a:pt x="10112" y="81897"/>
                  </a:lnTo>
                  <a:lnTo>
                    <a:pt x="543" y="87460"/>
                  </a:lnTo>
                  <a:lnTo>
                    <a:pt x="0" y="92213"/>
                  </a:lnTo>
                  <a:lnTo>
                    <a:pt x="4690" y="97970"/>
                  </a:lnTo>
                  <a:lnTo>
                    <a:pt x="10823" y="106548"/>
                  </a:lnTo>
                  <a:lnTo>
                    <a:pt x="13474" y="112434"/>
                  </a:lnTo>
                  <a:lnTo>
                    <a:pt x="16479" y="120346"/>
                  </a:lnTo>
                  <a:lnTo>
                    <a:pt x="19072" y="128297"/>
                  </a:lnTo>
                  <a:lnTo>
                    <a:pt x="20488" y="134297"/>
                  </a:lnTo>
                  <a:lnTo>
                    <a:pt x="20488" y="272905"/>
                  </a:lnTo>
                  <a:lnTo>
                    <a:pt x="148440" y="272905"/>
                  </a:lnTo>
                  <a:lnTo>
                    <a:pt x="153835" y="205393"/>
                  </a:lnTo>
                  <a:lnTo>
                    <a:pt x="161534" y="138120"/>
                  </a:lnTo>
                  <a:lnTo>
                    <a:pt x="198492" y="121036"/>
                  </a:lnTo>
                  <a:lnTo>
                    <a:pt x="210619" y="114904"/>
                  </a:lnTo>
                  <a:lnTo>
                    <a:pt x="260007" y="78590"/>
                  </a:lnTo>
                  <a:lnTo>
                    <a:pt x="297754" y="33104"/>
                  </a:lnTo>
                  <a:lnTo>
                    <a:pt x="298930" y="18446"/>
                  </a:lnTo>
                  <a:lnTo>
                    <a:pt x="292466" y="6770"/>
                  </a:lnTo>
                  <a:lnTo>
                    <a:pt x="280547" y="0"/>
                  </a:lnTo>
                  <a:close/>
                </a:path>
              </a:pathLst>
            </a:custGeom>
            <a:solidFill>
              <a:srgbClr val="004F38"/>
            </a:solidFill>
          </p:spPr>
          <p:txBody>
            <a:bodyPr wrap="square" lIns="0" tIns="0" rIns="0" bIns="0" rtlCol="0"/>
            <a:lstStyle/>
            <a:p>
              <a:endParaRPr/>
            </a:p>
          </p:txBody>
        </p:sp>
        <p:sp>
          <p:nvSpPr>
            <p:cNvPr id="169" name="object 29">
              <a:extLst>
                <a:ext uri="{FF2B5EF4-FFF2-40B4-BE49-F238E27FC236}">
                  <a16:creationId xmlns:a16="http://schemas.microsoft.com/office/drawing/2014/main" id="{44F672E0-A833-6D25-883E-CB255570D451}"/>
                </a:ext>
              </a:extLst>
            </p:cNvPr>
            <p:cNvSpPr/>
            <p:nvPr/>
          </p:nvSpPr>
          <p:spPr>
            <a:xfrm>
              <a:off x="455574" y="2402215"/>
              <a:ext cx="271145" cy="271145"/>
            </a:xfrm>
            <a:custGeom>
              <a:avLst/>
              <a:gdLst/>
              <a:ahLst/>
              <a:cxnLst/>
              <a:rect l="l" t="t" r="r" b="b"/>
              <a:pathLst>
                <a:path w="271145" h="271144">
                  <a:moveTo>
                    <a:pt x="0" y="0"/>
                  </a:moveTo>
                  <a:lnTo>
                    <a:pt x="48221" y="124688"/>
                  </a:lnTo>
                  <a:lnTo>
                    <a:pt x="85290" y="146252"/>
                  </a:lnTo>
                  <a:lnTo>
                    <a:pt x="98361" y="152184"/>
                  </a:lnTo>
                  <a:lnTo>
                    <a:pt x="108381" y="270522"/>
                  </a:lnTo>
                  <a:lnTo>
                    <a:pt x="239991" y="270522"/>
                  </a:lnTo>
                  <a:lnTo>
                    <a:pt x="239991" y="173405"/>
                  </a:lnTo>
                  <a:lnTo>
                    <a:pt x="271068" y="180467"/>
                  </a:lnTo>
                  <a:lnTo>
                    <a:pt x="271068" y="140741"/>
                  </a:lnTo>
                  <a:lnTo>
                    <a:pt x="269544" y="132277"/>
                  </a:lnTo>
                  <a:lnTo>
                    <a:pt x="233670" y="94379"/>
                  </a:lnTo>
                  <a:lnTo>
                    <a:pt x="170934" y="89711"/>
                  </a:lnTo>
                  <a:lnTo>
                    <a:pt x="144259" y="88430"/>
                  </a:lnTo>
                  <a:lnTo>
                    <a:pt x="100308" y="77422"/>
                  </a:lnTo>
                  <a:lnTo>
                    <a:pt x="63576" y="57726"/>
                  </a:lnTo>
                  <a:lnTo>
                    <a:pt x="31120" y="31274"/>
                  </a:lnTo>
                  <a:lnTo>
                    <a:pt x="0" y="0"/>
                  </a:lnTo>
                  <a:close/>
                </a:path>
              </a:pathLst>
            </a:custGeom>
            <a:solidFill>
              <a:schemeClr val="tx1"/>
            </a:solidFill>
          </p:spPr>
          <p:txBody>
            <a:bodyPr wrap="square" lIns="0" tIns="0" rIns="0" bIns="0" rtlCol="0"/>
            <a:lstStyle/>
            <a:p>
              <a:endParaRPr/>
            </a:p>
          </p:txBody>
        </p:sp>
        <p:pic>
          <p:nvPicPr>
            <p:cNvPr id="170" name="object 30">
              <a:extLst>
                <a:ext uri="{FF2B5EF4-FFF2-40B4-BE49-F238E27FC236}">
                  <a16:creationId xmlns:a16="http://schemas.microsoft.com/office/drawing/2014/main" id="{0EBC251D-0ECF-2569-C4E4-801BA32750EC}"/>
                </a:ext>
              </a:extLst>
            </p:cNvPr>
            <p:cNvPicPr/>
            <p:nvPr/>
          </p:nvPicPr>
          <p:blipFill>
            <a:blip r:embed="rId5" cstate="print">
              <a:biLevel thresh="50000"/>
            </a:blip>
            <a:stretch>
              <a:fillRect/>
            </a:stretch>
          </p:blipFill>
          <p:spPr>
            <a:xfrm>
              <a:off x="553803" y="2353945"/>
              <a:ext cx="127158" cy="123421"/>
            </a:xfrm>
            <a:prstGeom prst="rect">
              <a:avLst/>
            </a:prstGeom>
          </p:spPr>
        </p:pic>
        <p:pic>
          <p:nvPicPr>
            <p:cNvPr id="171" name="object 31">
              <a:extLst>
                <a:ext uri="{FF2B5EF4-FFF2-40B4-BE49-F238E27FC236}">
                  <a16:creationId xmlns:a16="http://schemas.microsoft.com/office/drawing/2014/main" id="{2D267DF2-C8FA-7099-16A6-5202D10928D9}"/>
                </a:ext>
              </a:extLst>
            </p:cNvPr>
            <p:cNvPicPr/>
            <p:nvPr/>
          </p:nvPicPr>
          <p:blipFill>
            <a:blip r:embed="rId6" cstate="print"/>
            <a:stretch>
              <a:fillRect/>
            </a:stretch>
          </p:blipFill>
          <p:spPr>
            <a:xfrm>
              <a:off x="741281" y="2330599"/>
              <a:ext cx="129901" cy="126669"/>
            </a:xfrm>
            <a:prstGeom prst="rect">
              <a:avLst/>
            </a:prstGeom>
          </p:spPr>
        </p:pic>
      </p:grpSp>
      <p:grpSp>
        <p:nvGrpSpPr>
          <p:cNvPr id="172" name="object 40">
            <a:extLst>
              <a:ext uri="{FF2B5EF4-FFF2-40B4-BE49-F238E27FC236}">
                <a16:creationId xmlns:a16="http://schemas.microsoft.com/office/drawing/2014/main" id="{D2697ECD-41C6-A2CB-F43F-E399B3974DCF}"/>
              </a:ext>
            </a:extLst>
          </p:cNvPr>
          <p:cNvGrpSpPr/>
          <p:nvPr/>
        </p:nvGrpSpPr>
        <p:grpSpPr>
          <a:xfrm>
            <a:off x="-7686603" y="5789675"/>
            <a:ext cx="497205" cy="476251"/>
            <a:chOff x="3873986" y="1596440"/>
            <a:chExt cx="497205" cy="476250"/>
          </a:xfrm>
        </p:grpSpPr>
        <p:sp>
          <p:nvSpPr>
            <p:cNvPr id="173" name="object 41">
              <a:extLst>
                <a:ext uri="{FF2B5EF4-FFF2-40B4-BE49-F238E27FC236}">
                  <a16:creationId xmlns:a16="http://schemas.microsoft.com/office/drawing/2014/main" id="{8E295DAB-D987-A2FF-17E2-81759366C8BA}"/>
                </a:ext>
              </a:extLst>
            </p:cNvPr>
            <p:cNvSpPr/>
            <p:nvPr/>
          </p:nvSpPr>
          <p:spPr>
            <a:xfrm>
              <a:off x="4035652" y="1596440"/>
              <a:ext cx="335280" cy="427990"/>
            </a:xfrm>
            <a:custGeom>
              <a:avLst/>
              <a:gdLst/>
              <a:ahLst/>
              <a:cxnLst/>
              <a:rect l="l" t="t" r="r" b="b"/>
              <a:pathLst>
                <a:path w="335279" h="427989">
                  <a:moveTo>
                    <a:pt x="71305" y="104611"/>
                  </a:moveTo>
                  <a:lnTo>
                    <a:pt x="38486" y="110091"/>
                  </a:lnTo>
                  <a:lnTo>
                    <a:pt x="8623" y="129400"/>
                  </a:lnTo>
                  <a:lnTo>
                    <a:pt x="19069" y="140066"/>
                  </a:lnTo>
                  <a:lnTo>
                    <a:pt x="24593" y="154135"/>
                  </a:lnTo>
                  <a:lnTo>
                    <a:pt x="29222" y="169339"/>
                  </a:lnTo>
                  <a:lnTo>
                    <a:pt x="36982" y="183413"/>
                  </a:lnTo>
                  <a:lnTo>
                    <a:pt x="42494" y="190017"/>
                  </a:lnTo>
                  <a:lnTo>
                    <a:pt x="50088" y="190957"/>
                  </a:lnTo>
                  <a:lnTo>
                    <a:pt x="53428" y="197269"/>
                  </a:lnTo>
                  <a:lnTo>
                    <a:pt x="57626" y="209184"/>
                  </a:lnTo>
                  <a:lnTo>
                    <a:pt x="60313" y="224062"/>
                  </a:lnTo>
                  <a:lnTo>
                    <a:pt x="61831" y="239288"/>
                  </a:lnTo>
                  <a:lnTo>
                    <a:pt x="62522" y="252247"/>
                  </a:lnTo>
                  <a:lnTo>
                    <a:pt x="81176" y="252830"/>
                  </a:lnTo>
                  <a:lnTo>
                    <a:pt x="92313" y="264779"/>
                  </a:lnTo>
                  <a:lnTo>
                    <a:pt x="98090" y="282467"/>
                  </a:lnTo>
                  <a:lnTo>
                    <a:pt x="98187" y="282761"/>
                  </a:lnTo>
                  <a:lnTo>
                    <a:pt x="101053" y="301447"/>
                  </a:lnTo>
                  <a:lnTo>
                    <a:pt x="101912" y="329944"/>
                  </a:lnTo>
                  <a:lnTo>
                    <a:pt x="102001" y="332892"/>
                  </a:lnTo>
                  <a:lnTo>
                    <a:pt x="95500" y="359600"/>
                  </a:lnTo>
                  <a:lnTo>
                    <a:pt x="79994" y="381632"/>
                  </a:lnTo>
                  <a:lnTo>
                    <a:pt x="53924" y="399046"/>
                  </a:lnTo>
                  <a:lnTo>
                    <a:pt x="70247" y="413824"/>
                  </a:lnTo>
                  <a:lnTo>
                    <a:pt x="89189" y="423621"/>
                  </a:lnTo>
                  <a:lnTo>
                    <a:pt x="89539" y="423621"/>
                  </a:lnTo>
                  <a:lnTo>
                    <a:pt x="109579" y="427496"/>
                  </a:lnTo>
                  <a:lnTo>
                    <a:pt x="131495" y="425157"/>
                  </a:lnTo>
                  <a:lnTo>
                    <a:pt x="137540" y="423621"/>
                  </a:lnTo>
                  <a:lnTo>
                    <a:pt x="147764" y="417842"/>
                  </a:lnTo>
                  <a:lnTo>
                    <a:pt x="152120" y="417550"/>
                  </a:lnTo>
                  <a:lnTo>
                    <a:pt x="220135" y="417550"/>
                  </a:lnTo>
                  <a:lnTo>
                    <a:pt x="237586" y="410273"/>
                  </a:lnTo>
                  <a:lnTo>
                    <a:pt x="272968" y="375365"/>
                  </a:lnTo>
                  <a:lnTo>
                    <a:pt x="302712" y="329944"/>
                  </a:lnTo>
                  <a:lnTo>
                    <a:pt x="324022" y="282467"/>
                  </a:lnTo>
                  <a:lnTo>
                    <a:pt x="334098" y="241388"/>
                  </a:lnTo>
                  <a:lnTo>
                    <a:pt x="335184" y="220964"/>
                  </a:lnTo>
                  <a:lnTo>
                    <a:pt x="334952" y="210467"/>
                  </a:lnTo>
                  <a:lnTo>
                    <a:pt x="334098" y="200063"/>
                  </a:lnTo>
                  <a:lnTo>
                    <a:pt x="317040" y="156827"/>
                  </a:lnTo>
                  <a:lnTo>
                    <a:pt x="288402" y="126328"/>
                  </a:lnTo>
                  <a:lnTo>
                    <a:pt x="263423" y="115265"/>
                  </a:lnTo>
                  <a:lnTo>
                    <a:pt x="140093" y="115265"/>
                  </a:lnTo>
                  <a:lnTo>
                    <a:pt x="105651" y="107992"/>
                  </a:lnTo>
                  <a:lnTo>
                    <a:pt x="71305" y="104611"/>
                  </a:lnTo>
                  <a:close/>
                </a:path>
                <a:path w="335279" h="427989">
                  <a:moveTo>
                    <a:pt x="220135" y="417550"/>
                  </a:moveTo>
                  <a:lnTo>
                    <a:pt x="152120" y="417550"/>
                  </a:lnTo>
                  <a:lnTo>
                    <a:pt x="160574" y="418911"/>
                  </a:lnTo>
                  <a:lnTo>
                    <a:pt x="171675" y="422357"/>
                  </a:lnTo>
                  <a:lnTo>
                    <a:pt x="184810" y="425565"/>
                  </a:lnTo>
                  <a:lnTo>
                    <a:pt x="199364" y="426212"/>
                  </a:lnTo>
                  <a:lnTo>
                    <a:pt x="220135" y="417550"/>
                  </a:lnTo>
                  <a:close/>
                </a:path>
                <a:path w="335279" h="427989">
                  <a:moveTo>
                    <a:pt x="39671" y="10893"/>
                  </a:moveTo>
                  <a:lnTo>
                    <a:pt x="0" y="15227"/>
                  </a:lnTo>
                  <a:lnTo>
                    <a:pt x="21843" y="56930"/>
                  </a:lnTo>
                  <a:lnTo>
                    <a:pt x="53957" y="86982"/>
                  </a:lnTo>
                  <a:lnTo>
                    <a:pt x="140080" y="86982"/>
                  </a:lnTo>
                  <a:lnTo>
                    <a:pt x="140093" y="115265"/>
                  </a:lnTo>
                  <a:lnTo>
                    <a:pt x="161669" y="115265"/>
                  </a:lnTo>
                  <a:lnTo>
                    <a:pt x="163305" y="95154"/>
                  </a:lnTo>
                  <a:lnTo>
                    <a:pt x="166579" y="77876"/>
                  </a:lnTo>
                  <a:lnTo>
                    <a:pt x="131978" y="77876"/>
                  </a:lnTo>
                  <a:lnTo>
                    <a:pt x="126771" y="75946"/>
                  </a:lnTo>
                  <a:lnTo>
                    <a:pt x="124498" y="75565"/>
                  </a:lnTo>
                  <a:lnTo>
                    <a:pt x="100185" y="69334"/>
                  </a:lnTo>
                  <a:lnTo>
                    <a:pt x="74579" y="58888"/>
                  </a:lnTo>
                  <a:lnTo>
                    <a:pt x="50351" y="45505"/>
                  </a:lnTo>
                  <a:lnTo>
                    <a:pt x="30175" y="30467"/>
                  </a:lnTo>
                  <a:lnTo>
                    <a:pt x="115818" y="30467"/>
                  </a:lnTo>
                  <a:lnTo>
                    <a:pt x="107327" y="23342"/>
                  </a:lnTo>
                  <a:lnTo>
                    <a:pt x="75018" y="12122"/>
                  </a:lnTo>
                  <a:lnTo>
                    <a:pt x="39671" y="10893"/>
                  </a:lnTo>
                  <a:close/>
                </a:path>
                <a:path w="335279" h="427989">
                  <a:moveTo>
                    <a:pt x="203720" y="106591"/>
                  </a:moveTo>
                  <a:lnTo>
                    <a:pt x="193185" y="108465"/>
                  </a:lnTo>
                  <a:lnTo>
                    <a:pt x="182781" y="111312"/>
                  </a:lnTo>
                  <a:lnTo>
                    <a:pt x="172334" y="113963"/>
                  </a:lnTo>
                  <a:lnTo>
                    <a:pt x="161565" y="115265"/>
                  </a:lnTo>
                  <a:lnTo>
                    <a:pt x="263423" y="115265"/>
                  </a:lnTo>
                  <a:lnTo>
                    <a:pt x="250018" y="109328"/>
                  </a:lnTo>
                  <a:lnTo>
                    <a:pt x="203720" y="106591"/>
                  </a:lnTo>
                  <a:close/>
                </a:path>
                <a:path w="335279" h="427989">
                  <a:moveTo>
                    <a:pt x="140080" y="86982"/>
                  </a:moveTo>
                  <a:lnTo>
                    <a:pt x="54219" y="86982"/>
                  </a:lnTo>
                  <a:lnTo>
                    <a:pt x="93927" y="98921"/>
                  </a:lnTo>
                  <a:lnTo>
                    <a:pt x="140080" y="86982"/>
                  </a:lnTo>
                  <a:close/>
                </a:path>
                <a:path w="335279" h="427989">
                  <a:moveTo>
                    <a:pt x="115818" y="30467"/>
                  </a:moveTo>
                  <a:lnTo>
                    <a:pt x="30175" y="30467"/>
                  </a:lnTo>
                  <a:lnTo>
                    <a:pt x="57920" y="36993"/>
                  </a:lnTo>
                  <a:lnTo>
                    <a:pt x="57743" y="36993"/>
                  </a:lnTo>
                  <a:lnTo>
                    <a:pt x="83370" y="46305"/>
                  </a:lnTo>
                  <a:lnTo>
                    <a:pt x="108047" y="58690"/>
                  </a:lnTo>
                  <a:lnTo>
                    <a:pt x="131470" y="73964"/>
                  </a:lnTo>
                  <a:lnTo>
                    <a:pt x="131978" y="77876"/>
                  </a:lnTo>
                  <a:lnTo>
                    <a:pt x="166579" y="77876"/>
                  </a:lnTo>
                  <a:lnTo>
                    <a:pt x="166945" y="75946"/>
                  </a:lnTo>
                  <a:lnTo>
                    <a:pt x="170543" y="65328"/>
                  </a:lnTo>
                  <a:lnTo>
                    <a:pt x="149390" y="65328"/>
                  </a:lnTo>
                  <a:lnTo>
                    <a:pt x="142493" y="57569"/>
                  </a:lnTo>
                  <a:lnTo>
                    <a:pt x="140703" y="52197"/>
                  </a:lnTo>
                  <a:lnTo>
                    <a:pt x="137883" y="48983"/>
                  </a:lnTo>
                  <a:lnTo>
                    <a:pt x="115818" y="30467"/>
                  </a:lnTo>
                  <a:close/>
                </a:path>
                <a:path w="335279" h="427989">
                  <a:moveTo>
                    <a:pt x="200456" y="0"/>
                  </a:moveTo>
                  <a:lnTo>
                    <a:pt x="185369" y="0"/>
                  </a:lnTo>
                  <a:lnTo>
                    <a:pt x="175220" y="11793"/>
                  </a:lnTo>
                  <a:lnTo>
                    <a:pt x="165890" y="24022"/>
                  </a:lnTo>
                  <a:lnTo>
                    <a:pt x="157651" y="36993"/>
                  </a:lnTo>
                  <a:lnTo>
                    <a:pt x="150774" y="51015"/>
                  </a:lnTo>
                  <a:lnTo>
                    <a:pt x="149009" y="55232"/>
                  </a:lnTo>
                  <a:lnTo>
                    <a:pt x="149390" y="65328"/>
                  </a:lnTo>
                  <a:lnTo>
                    <a:pt x="170543" y="65328"/>
                  </a:lnTo>
                  <a:lnTo>
                    <a:pt x="173180" y="57569"/>
                  </a:lnTo>
                  <a:lnTo>
                    <a:pt x="173227" y="57429"/>
                  </a:lnTo>
                  <a:lnTo>
                    <a:pt x="182727" y="39738"/>
                  </a:lnTo>
                  <a:lnTo>
                    <a:pt x="190752" y="30068"/>
                  </a:lnTo>
                  <a:lnTo>
                    <a:pt x="199383" y="20164"/>
                  </a:lnTo>
                  <a:lnTo>
                    <a:pt x="204119" y="10113"/>
                  </a:lnTo>
                  <a:lnTo>
                    <a:pt x="200456" y="0"/>
                  </a:lnTo>
                  <a:close/>
                </a:path>
              </a:pathLst>
            </a:custGeom>
            <a:solidFill>
              <a:srgbClr val="7BBD00"/>
            </a:solidFill>
          </p:spPr>
          <p:txBody>
            <a:bodyPr wrap="square" lIns="0" tIns="0" rIns="0" bIns="0" rtlCol="0"/>
            <a:lstStyle/>
            <a:p>
              <a:endParaRPr dirty="0"/>
            </a:p>
          </p:txBody>
        </p:sp>
        <p:pic>
          <p:nvPicPr>
            <p:cNvPr id="174" name="object 42">
              <a:extLst>
                <a:ext uri="{FF2B5EF4-FFF2-40B4-BE49-F238E27FC236}">
                  <a16:creationId xmlns:a16="http://schemas.microsoft.com/office/drawing/2014/main" id="{C4A603A1-03B0-03AC-AB6A-4954C37B8B49}"/>
                </a:ext>
              </a:extLst>
            </p:cNvPr>
            <p:cNvPicPr/>
            <p:nvPr/>
          </p:nvPicPr>
          <p:blipFill>
            <a:blip r:embed="rId10" cstate="print"/>
            <a:stretch>
              <a:fillRect/>
            </a:stretch>
          </p:blipFill>
          <p:spPr>
            <a:xfrm>
              <a:off x="3873986" y="1631236"/>
              <a:ext cx="241709" cy="441454"/>
            </a:xfrm>
            <a:prstGeom prst="rect">
              <a:avLst/>
            </a:prstGeom>
          </p:spPr>
        </p:pic>
      </p:grpSp>
      <p:sp>
        <p:nvSpPr>
          <p:cNvPr id="175" name="Oval 174">
            <a:extLst>
              <a:ext uri="{FF2B5EF4-FFF2-40B4-BE49-F238E27FC236}">
                <a16:creationId xmlns:a16="http://schemas.microsoft.com/office/drawing/2014/main" id="{2CFBA470-15FE-FB27-BFE9-05C0107DD82C}"/>
              </a:ext>
              <a:ext uri="{C183D7F6-B498-43B3-948B-1728B52AA6E4}">
                <adec:decorative xmlns:adec="http://schemas.microsoft.com/office/drawing/2017/decorative" val="1"/>
              </a:ext>
            </a:extLst>
          </p:cNvPr>
          <p:cNvSpPr/>
          <p:nvPr/>
        </p:nvSpPr>
        <p:spPr>
          <a:xfrm>
            <a:off x="-8256308" y="5775854"/>
            <a:ext cx="45719" cy="54062"/>
          </a:xfrm>
          <a:prstGeom prst="ellipse">
            <a:avLst/>
          </a:prstGeom>
          <a:solidFill>
            <a:srgbClr val="7BB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Oval 175">
            <a:extLst>
              <a:ext uri="{FF2B5EF4-FFF2-40B4-BE49-F238E27FC236}">
                <a16:creationId xmlns:a16="http://schemas.microsoft.com/office/drawing/2014/main" id="{2F27FCAE-3CCC-0984-F28C-6DEE90ADD6F0}"/>
              </a:ext>
              <a:ext uri="{C183D7F6-B498-43B3-948B-1728B52AA6E4}">
                <adec:decorative xmlns:adec="http://schemas.microsoft.com/office/drawing/2017/decorative" val="1"/>
              </a:ext>
            </a:extLst>
          </p:cNvPr>
          <p:cNvSpPr/>
          <p:nvPr/>
        </p:nvSpPr>
        <p:spPr>
          <a:xfrm>
            <a:off x="-7897734" y="5791200"/>
            <a:ext cx="45719" cy="54062"/>
          </a:xfrm>
          <a:prstGeom prst="ellipse">
            <a:avLst/>
          </a:prstGeom>
          <a:solidFill>
            <a:srgbClr val="7BB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descr="Michigan vector image"/>
          <p:cNvPicPr/>
          <p:nvPr/>
        </p:nvPicPr>
        <p:blipFill>
          <a:blip r:embed="rId2" cstate="print"/>
          <a:stretch>
            <a:fillRect/>
          </a:stretch>
        </p:blipFill>
        <p:spPr>
          <a:xfrm>
            <a:off x="2250440" y="4064000"/>
            <a:ext cx="4621516" cy="4343401"/>
          </a:xfrm>
          <a:prstGeom prst="rect">
            <a:avLst/>
          </a:prstGeom>
        </p:spPr>
      </p:pic>
      <p:sp>
        <p:nvSpPr>
          <p:cNvPr id="3" name="object 3"/>
          <p:cNvSpPr txBox="1"/>
          <p:nvPr/>
        </p:nvSpPr>
        <p:spPr>
          <a:xfrm>
            <a:off x="444501" y="398778"/>
            <a:ext cx="6057266" cy="1634165"/>
          </a:xfrm>
          <a:prstGeom prst="rect">
            <a:avLst/>
          </a:prstGeom>
        </p:spPr>
        <p:txBody>
          <a:bodyPr vert="horz" wrap="square" lIns="0" tIns="12700" rIns="0" bIns="0" rtlCol="0">
            <a:spAutoFit/>
          </a:bodyPr>
          <a:lstStyle/>
          <a:p>
            <a:pPr marL="12701">
              <a:spcBef>
                <a:spcPts val="100"/>
              </a:spcBef>
            </a:pPr>
            <a:r>
              <a:rPr dirty="0">
                <a:solidFill>
                  <a:srgbClr val="000000"/>
                </a:solidFill>
                <a:latin typeface="Metropolis" panose="00000500000000000000" pitchFamily="50" charset="0"/>
                <a:cs typeface="Gotham Bold"/>
              </a:rPr>
              <a:t>Partnerships</a:t>
            </a:r>
            <a:r>
              <a:rPr spc="260" dirty="0">
                <a:solidFill>
                  <a:srgbClr val="000000"/>
                </a:solidFill>
                <a:latin typeface="Metropolis" panose="00000500000000000000" pitchFamily="50" charset="0"/>
                <a:cs typeface="Gotham Bold"/>
              </a:rPr>
              <a:t> </a:t>
            </a:r>
            <a:r>
              <a:rPr dirty="0">
                <a:solidFill>
                  <a:srgbClr val="000000"/>
                </a:solidFill>
                <a:latin typeface="Metropolis" panose="00000500000000000000" pitchFamily="50" charset="0"/>
                <a:cs typeface="Gotham Bold"/>
              </a:rPr>
              <a:t>and</a:t>
            </a:r>
            <a:r>
              <a:rPr spc="260" dirty="0">
                <a:solidFill>
                  <a:srgbClr val="000000"/>
                </a:solidFill>
                <a:latin typeface="Metropolis" panose="00000500000000000000" pitchFamily="50" charset="0"/>
                <a:cs typeface="Gotham Bold"/>
              </a:rPr>
              <a:t> </a:t>
            </a:r>
            <a:r>
              <a:rPr dirty="0">
                <a:solidFill>
                  <a:srgbClr val="000000"/>
                </a:solidFill>
                <a:latin typeface="Metropolis" panose="00000500000000000000" pitchFamily="50" charset="0"/>
                <a:cs typeface="Gotham Bold"/>
              </a:rPr>
              <a:t>Program</a:t>
            </a:r>
            <a:r>
              <a:rPr spc="260" dirty="0">
                <a:solidFill>
                  <a:srgbClr val="000000"/>
                </a:solidFill>
                <a:latin typeface="Metropolis" panose="00000500000000000000" pitchFamily="50" charset="0"/>
                <a:cs typeface="Gotham Bold"/>
              </a:rPr>
              <a:t> </a:t>
            </a:r>
            <a:r>
              <a:rPr spc="-11" dirty="0">
                <a:solidFill>
                  <a:srgbClr val="000000"/>
                </a:solidFill>
                <a:latin typeface="Metropolis" panose="00000500000000000000" pitchFamily="50" charset="0"/>
                <a:cs typeface="Gotham Bold"/>
              </a:rPr>
              <a:t>Descriptions</a:t>
            </a:r>
            <a:endParaRPr dirty="0">
              <a:solidFill>
                <a:srgbClr val="000000"/>
              </a:solidFill>
              <a:latin typeface="Metropolis" panose="00000500000000000000" pitchFamily="50" charset="0"/>
              <a:cs typeface="Gotham Bold"/>
            </a:endParaRPr>
          </a:p>
          <a:p>
            <a:pPr marL="12701">
              <a:spcBef>
                <a:spcPts val="1570"/>
              </a:spcBef>
            </a:pPr>
            <a:r>
              <a:rPr sz="1001" spc="-11" dirty="0">
                <a:latin typeface="Metropolis" panose="00000500000000000000" pitchFamily="50" charset="0"/>
                <a:cs typeface="Gotham Bold"/>
              </a:rPr>
              <a:t>County</a:t>
            </a:r>
            <a:r>
              <a:rPr sz="1001" spc="-20" dirty="0">
                <a:latin typeface="Metropolis" panose="00000500000000000000" pitchFamily="50" charset="0"/>
                <a:cs typeface="Gotham Bold"/>
              </a:rPr>
              <a:t> </a:t>
            </a:r>
            <a:r>
              <a:rPr sz="1001" spc="-11" dirty="0">
                <a:latin typeface="Metropolis" panose="00000500000000000000" pitchFamily="50" charset="0"/>
                <a:cs typeface="Gotham Bold"/>
              </a:rPr>
              <a:t>Partnerships</a:t>
            </a:r>
            <a:r>
              <a:rPr sz="1001" spc="-20" dirty="0">
                <a:latin typeface="Metropolis" panose="00000500000000000000" pitchFamily="50" charset="0"/>
                <a:cs typeface="Gotham Bold"/>
              </a:rPr>
              <a:t> Box:</a:t>
            </a:r>
            <a:endParaRPr sz="1001" dirty="0">
              <a:latin typeface="Metropolis" panose="00000500000000000000" pitchFamily="50" charset="0"/>
              <a:cs typeface="Gotham Bold"/>
            </a:endParaRPr>
          </a:p>
          <a:p>
            <a:pPr marL="12701">
              <a:spcBef>
                <a:spcPts val="361"/>
              </a:spcBef>
            </a:pPr>
            <a:r>
              <a:rPr sz="1001" dirty="0">
                <a:latin typeface="Metropolis" panose="00000500000000000000" pitchFamily="50" charset="0"/>
                <a:cs typeface="Gotham Book"/>
              </a:rPr>
              <a:t>List</a:t>
            </a:r>
            <a:r>
              <a:rPr sz="1001" spc="-44" dirty="0">
                <a:latin typeface="Metropolis" panose="00000500000000000000" pitchFamily="50" charset="0"/>
                <a:cs typeface="Gotham Book"/>
              </a:rPr>
              <a:t> </a:t>
            </a:r>
            <a:r>
              <a:rPr sz="1001" dirty="0">
                <a:latin typeface="Metropolis" panose="00000500000000000000" pitchFamily="50" charset="0"/>
                <a:cs typeface="Gotham Book"/>
              </a:rPr>
              <a:t>of</a:t>
            </a:r>
            <a:r>
              <a:rPr sz="1001" spc="-41" dirty="0">
                <a:latin typeface="Metropolis" panose="00000500000000000000" pitchFamily="50" charset="0"/>
                <a:cs typeface="Gotham Book"/>
              </a:rPr>
              <a:t> </a:t>
            </a:r>
            <a:r>
              <a:rPr sz="1001" spc="-11" dirty="0">
                <a:latin typeface="Metropolis" panose="00000500000000000000" pitchFamily="50" charset="0"/>
                <a:cs typeface="Gotham Book"/>
              </a:rPr>
              <a:t>county</a:t>
            </a:r>
            <a:r>
              <a:rPr sz="1001" spc="-41" dirty="0">
                <a:latin typeface="Metropolis" panose="00000500000000000000" pitchFamily="50" charset="0"/>
                <a:cs typeface="Gotham Book"/>
              </a:rPr>
              <a:t> </a:t>
            </a:r>
            <a:r>
              <a:rPr sz="1001" spc="-11" dirty="0">
                <a:latin typeface="Metropolis" panose="00000500000000000000" pitchFamily="50" charset="0"/>
                <a:cs typeface="Gotham Book"/>
              </a:rPr>
              <a:t>partnerships</a:t>
            </a:r>
            <a:r>
              <a:rPr sz="1001" spc="-41" dirty="0">
                <a:latin typeface="Metropolis" panose="00000500000000000000" pitchFamily="50" charset="0"/>
                <a:cs typeface="Gotham Book"/>
              </a:rPr>
              <a:t> </a:t>
            </a:r>
            <a:r>
              <a:rPr sz="1001" dirty="0">
                <a:latin typeface="Metropolis" panose="00000500000000000000" pitchFamily="50" charset="0"/>
                <a:cs typeface="Gotham Book"/>
              </a:rPr>
              <a:t>by</a:t>
            </a:r>
            <a:r>
              <a:rPr sz="1001" spc="-44" dirty="0">
                <a:latin typeface="Metropolis" panose="00000500000000000000" pitchFamily="50" charset="0"/>
                <a:cs typeface="Gotham Book"/>
              </a:rPr>
              <a:t> </a:t>
            </a:r>
            <a:r>
              <a:rPr sz="1001" spc="-20" dirty="0">
                <a:latin typeface="Metropolis" panose="00000500000000000000" pitchFamily="50" charset="0"/>
                <a:cs typeface="Gotham Book"/>
              </a:rPr>
              <a:t>name</a:t>
            </a:r>
            <a:endParaRPr sz="1001" dirty="0">
              <a:latin typeface="Metropolis" panose="00000500000000000000" pitchFamily="50" charset="0"/>
              <a:cs typeface="Gotham Book"/>
            </a:endParaRPr>
          </a:p>
          <a:p>
            <a:pPr>
              <a:spcBef>
                <a:spcPts val="725"/>
              </a:spcBef>
            </a:pPr>
            <a:endParaRPr sz="1001" dirty="0">
              <a:latin typeface="Metropolis" panose="00000500000000000000" pitchFamily="50" charset="0"/>
              <a:cs typeface="Gotham Book"/>
            </a:endParaRPr>
          </a:p>
          <a:p>
            <a:pPr marL="12701"/>
            <a:r>
              <a:rPr sz="1001" spc="-11" dirty="0">
                <a:latin typeface="Metropolis" panose="00000500000000000000" pitchFamily="50" charset="0"/>
                <a:cs typeface="Gotham Bold"/>
              </a:rPr>
              <a:t>Program</a:t>
            </a:r>
            <a:r>
              <a:rPr sz="1001" spc="-25" dirty="0">
                <a:latin typeface="Metropolis" panose="00000500000000000000" pitchFamily="50" charset="0"/>
                <a:cs typeface="Gotham Bold"/>
              </a:rPr>
              <a:t> </a:t>
            </a:r>
            <a:r>
              <a:rPr sz="1001" spc="-11" dirty="0">
                <a:latin typeface="Metropolis" panose="00000500000000000000" pitchFamily="50" charset="0"/>
                <a:cs typeface="Gotham Bold"/>
              </a:rPr>
              <a:t>Descriptions</a:t>
            </a:r>
            <a:r>
              <a:rPr sz="1001" spc="-25" dirty="0">
                <a:latin typeface="Metropolis" panose="00000500000000000000" pitchFamily="50" charset="0"/>
                <a:cs typeface="Gotham Bold"/>
              </a:rPr>
              <a:t> </a:t>
            </a:r>
            <a:r>
              <a:rPr sz="1001" spc="-20" dirty="0">
                <a:latin typeface="Metropolis" panose="00000500000000000000" pitchFamily="50" charset="0"/>
                <a:cs typeface="Gotham Bold"/>
              </a:rPr>
              <a:t>Box:</a:t>
            </a:r>
            <a:endParaRPr sz="1001" dirty="0">
              <a:latin typeface="Metropolis" panose="00000500000000000000" pitchFamily="50" charset="0"/>
              <a:cs typeface="Gotham Bold"/>
            </a:endParaRPr>
          </a:p>
          <a:p>
            <a:pPr marL="12701" marR="5081">
              <a:lnSpc>
                <a:spcPct val="130100"/>
              </a:lnSpc>
            </a:pPr>
            <a:r>
              <a:rPr sz="1001" dirty="0">
                <a:latin typeface="Metropolis" panose="00000500000000000000" pitchFamily="50" charset="0"/>
                <a:cs typeface="Gotham Book"/>
              </a:rPr>
              <a:t>List</a:t>
            </a:r>
            <a:r>
              <a:rPr sz="1001" spc="-41" dirty="0">
                <a:latin typeface="Metropolis" panose="00000500000000000000" pitchFamily="50" charset="0"/>
                <a:cs typeface="Gotham Book"/>
              </a:rPr>
              <a:t> </a:t>
            </a:r>
            <a:r>
              <a:rPr sz="1001" dirty="0">
                <a:latin typeface="Metropolis" panose="00000500000000000000" pitchFamily="50" charset="0"/>
                <a:cs typeface="Gotham Book"/>
              </a:rPr>
              <a:t>and</a:t>
            </a:r>
            <a:r>
              <a:rPr sz="1001" spc="-36" dirty="0">
                <a:latin typeface="Metropolis" panose="00000500000000000000" pitchFamily="50" charset="0"/>
                <a:cs typeface="Gotham Book"/>
              </a:rPr>
              <a:t> </a:t>
            </a:r>
            <a:r>
              <a:rPr sz="1001" spc="-11" dirty="0">
                <a:latin typeface="Metropolis" panose="00000500000000000000" pitchFamily="50" charset="0"/>
                <a:cs typeface="Gotham Book"/>
              </a:rPr>
              <a:t>description</a:t>
            </a:r>
            <a:r>
              <a:rPr sz="1001" spc="-36" dirty="0">
                <a:latin typeface="Metropolis" panose="00000500000000000000" pitchFamily="50" charset="0"/>
                <a:cs typeface="Gotham Book"/>
              </a:rPr>
              <a:t> </a:t>
            </a:r>
            <a:r>
              <a:rPr sz="1001" dirty="0">
                <a:latin typeface="Metropolis" panose="00000500000000000000" pitchFamily="50" charset="0"/>
                <a:cs typeface="Gotham Book"/>
              </a:rPr>
              <a:t>of</a:t>
            </a:r>
            <a:r>
              <a:rPr sz="1001" spc="-36" dirty="0">
                <a:latin typeface="Metropolis" panose="00000500000000000000" pitchFamily="50" charset="0"/>
                <a:cs typeface="Gotham Book"/>
              </a:rPr>
              <a:t> </a:t>
            </a:r>
            <a:r>
              <a:rPr sz="1001" spc="-20" dirty="0">
                <a:latin typeface="Metropolis" panose="00000500000000000000" pitchFamily="50" charset="0"/>
                <a:cs typeface="Gotham Book"/>
              </a:rPr>
              <a:t>programs(</a:t>
            </a:r>
            <a:r>
              <a:rPr sz="1001" spc="-41" dirty="0">
                <a:latin typeface="Metropolis" panose="00000500000000000000" pitchFamily="50" charset="0"/>
                <a:cs typeface="Gotham Book"/>
              </a:rPr>
              <a:t> </a:t>
            </a:r>
            <a:r>
              <a:rPr sz="1001" dirty="0">
                <a:latin typeface="Metropolis" panose="00000500000000000000" pitchFamily="50" charset="0"/>
                <a:cs typeface="Gotham Book"/>
              </a:rPr>
              <a:t>if</a:t>
            </a:r>
            <a:r>
              <a:rPr sz="1001" spc="-36" dirty="0">
                <a:latin typeface="Metropolis" panose="00000500000000000000" pitchFamily="50" charset="0"/>
                <a:cs typeface="Gotham Book"/>
              </a:rPr>
              <a:t> </a:t>
            </a:r>
            <a:r>
              <a:rPr sz="1001" spc="-11" dirty="0">
                <a:latin typeface="Metropolis" panose="00000500000000000000" pitchFamily="50" charset="0"/>
                <a:cs typeface="Gotham Book"/>
              </a:rPr>
              <a:t>there</a:t>
            </a:r>
            <a:r>
              <a:rPr sz="1001" spc="-36" dirty="0">
                <a:latin typeface="Metropolis" panose="00000500000000000000" pitchFamily="50" charset="0"/>
                <a:cs typeface="Gotham Book"/>
              </a:rPr>
              <a:t> </a:t>
            </a:r>
            <a:r>
              <a:rPr sz="1001" spc="-11" dirty="0">
                <a:latin typeface="Metropolis" panose="00000500000000000000" pitchFamily="50" charset="0"/>
                <a:cs typeface="Gotham Book"/>
              </a:rPr>
              <a:t>wasn’t</a:t>
            </a:r>
            <a:r>
              <a:rPr sz="1001" spc="-36" dirty="0">
                <a:latin typeface="Metropolis" panose="00000500000000000000" pitchFamily="50" charset="0"/>
                <a:cs typeface="Gotham Book"/>
              </a:rPr>
              <a:t> </a:t>
            </a:r>
            <a:r>
              <a:rPr sz="1001" dirty="0">
                <a:latin typeface="Metropolis" panose="00000500000000000000" pitchFamily="50" charset="0"/>
                <a:cs typeface="Gotham Book"/>
              </a:rPr>
              <a:t>enough</a:t>
            </a:r>
            <a:r>
              <a:rPr sz="1001" spc="-41" dirty="0">
                <a:latin typeface="Metropolis" panose="00000500000000000000" pitchFamily="50" charset="0"/>
                <a:cs typeface="Gotham Book"/>
              </a:rPr>
              <a:t> </a:t>
            </a:r>
            <a:r>
              <a:rPr sz="1001" spc="-11" dirty="0">
                <a:latin typeface="Metropolis" panose="00000500000000000000" pitchFamily="50" charset="0"/>
                <a:cs typeface="Gotham Book"/>
              </a:rPr>
              <a:t>room</a:t>
            </a:r>
            <a:r>
              <a:rPr sz="1001" spc="-36" dirty="0">
                <a:latin typeface="Metropolis" panose="00000500000000000000" pitchFamily="50" charset="0"/>
                <a:cs typeface="Gotham Book"/>
              </a:rPr>
              <a:t> </a:t>
            </a:r>
            <a:r>
              <a:rPr sz="1001" dirty="0">
                <a:latin typeface="Metropolis" panose="00000500000000000000" pitchFamily="50" charset="0"/>
                <a:cs typeface="Gotham Book"/>
              </a:rPr>
              <a:t>on</a:t>
            </a:r>
            <a:r>
              <a:rPr sz="1001" spc="-36" dirty="0">
                <a:latin typeface="Metropolis" panose="00000500000000000000" pitchFamily="50" charset="0"/>
                <a:cs typeface="Gotham Book"/>
              </a:rPr>
              <a:t> </a:t>
            </a:r>
            <a:r>
              <a:rPr sz="1001" spc="-20" dirty="0">
                <a:latin typeface="Metropolis" panose="00000500000000000000" pitchFamily="50" charset="0"/>
                <a:cs typeface="Gotham Book"/>
              </a:rPr>
              <a:t>previous</a:t>
            </a:r>
            <a:r>
              <a:rPr sz="1001" spc="-36" dirty="0">
                <a:latin typeface="Metropolis" panose="00000500000000000000" pitchFamily="50" charset="0"/>
                <a:cs typeface="Gotham Book"/>
              </a:rPr>
              <a:t> </a:t>
            </a:r>
            <a:r>
              <a:rPr sz="1001" spc="-11" dirty="0">
                <a:latin typeface="Metropolis" panose="00000500000000000000" pitchFamily="50" charset="0"/>
                <a:cs typeface="Gotham Book"/>
              </a:rPr>
              <a:t>pages)</a:t>
            </a:r>
            <a:r>
              <a:rPr sz="1001" spc="-36" dirty="0">
                <a:latin typeface="Metropolis" panose="00000500000000000000" pitchFamily="50" charset="0"/>
                <a:cs typeface="Gotham Book"/>
              </a:rPr>
              <a:t> </a:t>
            </a:r>
            <a:r>
              <a:rPr sz="1001" spc="-11" dirty="0">
                <a:latin typeface="Metropolis" panose="00000500000000000000" pitchFamily="50" charset="0"/>
                <a:cs typeface="Gotham Book"/>
              </a:rPr>
              <a:t>categorized</a:t>
            </a:r>
            <a:r>
              <a:rPr sz="1001" spc="-41" dirty="0">
                <a:latin typeface="Metropolis" panose="00000500000000000000" pitchFamily="50" charset="0"/>
                <a:cs typeface="Gotham Book"/>
              </a:rPr>
              <a:t> </a:t>
            </a:r>
            <a:r>
              <a:rPr sz="1001" spc="-25" dirty="0">
                <a:latin typeface="Metropolis" panose="00000500000000000000" pitchFamily="50" charset="0"/>
                <a:cs typeface="Gotham Book"/>
              </a:rPr>
              <a:t>by </a:t>
            </a:r>
            <a:r>
              <a:rPr sz="1001" spc="-11" dirty="0">
                <a:latin typeface="Metropolis" panose="00000500000000000000" pitchFamily="50" charset="0"/>
                <a:cs typeface="Gotham Book"/>
              </a:rPr>
              <a:t>institute.</a:t>
            </a:r>
            <a:endParaRPr sz="1001" dirty="0">
              <a:latin typeface="Metropolis" panose="00000500000000000000" pitchFamily="50" charset="0"/>
              <a:cs typeface="Gotham Book"/>
            </a:endParaRPr>
          </a:p>
        </p:txBody>
      </p:sp>
      <p:grpSp>
        <p:nvGrpSpPr>
          <p:cNvPr id="5" name="object 5" descr="MSU Extension logo and county annual report page 5"/>
          <p:cNvGrpSpPr/>
          <p:nvPr/>
        </p:nvGrpSpPr>
        <p:grpSpPr>
          <a:xfrm>
            <a:off x="0" y="8572501"/>
            <a:ext cx="7315200" cy="571500"/>
            <a:chOff x="0" y="8572500"/>
            <a:chExt cx="7315200" cy="571500"/>
          </a:xfrm>
        </p:grpSpPr>
        <p:sp>
          <p:nvSpPr>
            <p:cNvPr id="6" name="object 6"/>
            <p:cNvSpPr/>
            <p:nvPr/>
          </p:nvSpPr>
          <p:spPr>
            <a:xfrm>
              <a:off x="0" y="8572500"/>
              <a:ext cx="7315200" cy="571500"/>
            </a:xfrm>
            <a:custGeom>
              <a:avLst/>
              <a:gdLst/>
              <a:ahLst/>
              <a:cxnLst/>
              <a:rect l="l" t="t" r="r" b="b"/>
              <a:pathLst>
                <a:path w="7315200" h="571500">
                  <a:moveTo>
                    <a:pt x="7315200" y="0"/>
                  </a:moveTo>
                  <a:lnTo>
                    <a:pt x="0" y="0"/>
                  </a:lnTo>
                  <a:lnTo>
                    <a:pt x="0" y="571500"/>
                  </a:lnTo>
                  <a:lnTo>
                    <a:pt x="7315200" y="571500"/>
                  </a:lnTo>
                  <a:lnTo>
                    <a:pt x="7315200" y="0"/>
                  </a:lnTo>
                  <a:close/>
                </a:path>
              </a:pathLst>
            </a:custGeom>
            <a:solidFill>
              <a:srgbClr val="004F38"/>
            </a:solidFill>
          </p:spPr>
          <p:txBody>
            <a:bodyPr wrap="square" lIns="0" tIns="0" rIns="0" bIns="0" rtlCol="0"/>
            <a:lstStyle/>
            <a:p>
              <a:endParaRPr/>
            </a:p>
          </p:txBody>
        </p:sp>
        <p:pic>
          <p:nvPicPr>
            <p:cNvPr id="7" name="object 7"/>
            <p:cNvPicPr/>
            <p:nvPr/>
          </p:nvPicPr>
          <p:blipFill>
            <a:blip r:embed="rId3" cstate="print"/>
            <a:stretch>
              <a:fillRect/>
            </a:stretch>
          </p:blipFill>
          <p:spPr>
            <a:xfrm>
              <a:off x="454685" y="8774692"/>
              <a:ext cx="825157" cy="175760"/>
            </a:xfrm>
            <a:prstGeom prst="rect">
              <a:avLst/>
            </a:prstGeom>
          </p:spPr>
        </p:pic>
        <p:sp>
          <p:nvSpPr>
            <p:cNvPr id="8" name="object 8"/>
            <p:cNvSpPr/>
            <p:nvPr/>
          </p:nvSpPr>
          <p:spPr>
            <a:xfrm>
              <a:off x="1340827" y="8763380"/>
              <a:ext cx="651510" cy="198755"/>
            </a:xfrm>
            <a:custGeom>
              <a:avLst/>
              <a:gdLst/>
              <a:ahLst/>
              <a:cxnLst/>
              <a:rect l="l" t="t" r="r" b="b"/>
              <a:pathLst>
                <a:path w="651510" h="198754">
                  <a:moveTo>
                    <a:pt x="3403" y="0"/>
                  </a:moveTo>
                  <a:lnTo>
                    <a:pt x="0" y="0"/>
                  </a:lnTo>
                  <a:lnTo>
                    <a:pt x="0" y="198374"/>
                  </a:lnTo>
                  <a:lnTo>
                    <a:pt x="3403" y="198374"/>
                  </a:lnTo>
                  <a:lnTo>
                    <a:pt x="3403" y="0"/>
                  </a:lnTo>
                  <a:close/>
                </a:path>
                <a:path w="651510" h="198754">
                  <a:moveTo>
                    <a:pt x="122961" y="130441"/>
                  </a:moveTo>
                  <a:lnTo>
                    <a:pt x="79590" y="130441"/>
                  </a:lnTo>
                  <a:lnTo>
                    <a:pt x="79590" y="94361"/>
                  </a:lnTo>
                  <a:lnTo>
                    <a:pt x="118503" y="94361"/>
                  </a:lnTo>
                  <a:lnTo>
                    <a:pt x="118503" y="83667"/>
                  </a:lnTo>
                  <a:lnTo>
                    <a:pt x="79590" y="83667"/>
                  </a:lnTo>
                  <a:lnTo>
                    <a:pt x="79590" y="52044"/>
                  </a:lnTo>
                  <a:lnTo>
                    <a:pt x="120726" y="52044"/>
                  </a:lnTo>
                  <a:lnTo>
                    <a:pt x="120726" y="41198"/>
                  </a:lnTo>
                  <a:lnTo>
                    <a:pt x="66675" y="41198"/>
                  </a:lnTo>
                  <a:lnTo>
                    <a:pt x="66675" y="141287"/>
                  </a:lnTo>
                  <a:lnTo>
                    <a:pt x="122961" y="141287"/>
                  </a:lnTo>
                  <a:lnTo>
                    <a:pt x="122961" y="130441"/>
                  </a:lnTo>
                  <a:close/>
                </a:path>
                <a:path w="651510" h="198754">
                  <a:moveTo>
                    <a:pt x="195427" y="141274"/>
                  </a:moveTo>
                  <a:lnTo>
                    <a:pt x="170180" y="104152"/>
                  </a:lnTo>
                  <a:lnTo>
                    <a:pt x="194678" y="69405"/>
                  </a:lnTo>
                  <a:lnTo>
                    <a:pt x="180581" y="69405"/>
                  </a:lnTo>
                  <a:lnTo>
                    <a:pt x="170484" y="84696"/>
                  </a:lnTo>
                  <a:lnTo>
                    <a:pt x="165722" y="92278"/>
                  </a:lnTo>
                  <a:lnTo>
                    <a:pt x="163347" y="96583"/>
                  </a:lnTo>
                  <a:lnTo>
                    <a:pt x="162902" y="96583"/>
                  </a:lnTo>
                  <a:lnTo>
                    <a:pt x="158305" y="88861"/>
                  </a:lnTo>
                  <a:lnTo>
                    <a:pt x="145376" y="69405"/>
                  </a:lnTo>
                  <a:lnTo>
                    <a:pt x="130835" y="69405"/>
                  </a:lnTo>
                  <a:lnTo>
                    <a:pt x="155181" y="104597"/>
                  </a:lnTo>
                  <a:lnTo>
                    <a:pt x="129641" y="141274"/>
                  </a:lnTo>
                  <a:lnTo>
                    <a:pt x="144043" y="141274"/>
                  </a:lnTo>
                  <a:lnTo>
                    <a:pt x="157111" y="120789"/>
                  </a:lnTo>
                  <a:lnTo>
                    <a:pt x="159639" y="117068"/>
                  </a:lnTo>
                  <a:lnTo>
                    <a:pt x="162013" y="112623"/>
                  </a:lnTo>
                  <a:lnTo>
                    <a:pt x="162306" y="112623"/>
                  </a:lnTo>
                  <a:lnTo>
                    <a:pt x="167208" y="120929"/>
                  </a:lnTo>
                  <a:lnTo>
                    <a:pt x="180581" y="141274"/>
                  </a:lnTo>
                  <a:lnTo>
                    <a:pt x="195427" y="141274"/>
                  </a:lnTo>
                  <a:close/>
                </a:path>
                <a:path w="651510" h="198754">
                  <a:moveTo>
                    <a:pt x="244436" y="69405"/>
                  </a:moveTo>
                  <a:lnTo>
                    <a:pt x="225729" y="69405"/>
                  </a:lnTo>
                  <a:lnTo>
                    <a:pt x="225729" y="52184"/>
                  </a:lnTo>
                  <a:lnTo>
                    <a:pt x="212953" y="56197"/>
                  </a:lnTo>
                  <a:lnTo>
                    <a:pt x="212953" y="69405"/>
                  </a:lnTo>
                  <a:lnTo>
                    <a:pt x="201815" y="69405"/>
                  </a:lnTo>
                  <a:lnTo>
                    <a:pt x="201815" y="79362"/>
                  </a:lnTo>
                  <a:lnTo>
                    <a:pt x="212953" y="79362"/>
                  </a:lnTo>
                  <a:lnTo>
                    <a:pt x="212953" y="127025"/>
                  </a:lnTo>
                  <a:lnTo>
                    <a:pt x="214299" y="133413"/>
                  </a:lnTo>
                  <a:lnTo>
                    <a:pt x="218008" y="137274"/>
                  </a:lnTo>
                  <a:lnTo>
                    <a:pt x="221119" y="140843"/>
                  </a:lnTo>
                  <a:lnTo>
                    <a:pt x="226021" y="142913"/>
                  </a:lnTo>
                  <a:lnTo>
                    <a:pt x="237159" y="142913"/>
                  </a:lnTo>
                  <a:lnTo>
                    <a:pt x="241173" y="142024"/>
                  </a:lnTo>
                  <a:lnTo>
                    <a:pt x="243700" y="140982"/>
                  </a:lnTo>
                  <a:lnTo>
                    <a:pt x="243103" y="131191"/>
                  </a:lnTo>
                  <a:lnTo>
                    <a:pt x="241173" y="131775"/>
                  </a:lnTo>
                  <a:lnTo>
                    <a:pt x="239090" y="132080"/>
                  </a:lnTo>
                  <a:lnTo>
                    <a:pt x="228244" y="132080"/>
                  </a:lnTo>
                  <a:lnTo>
                    <a:pt x="225729" y="127025"/>
                  </a:lnTo>
                  <a:lnTo>
                    <a:pt x="225729" y="79362"/>
                  </a:lnTo>
                  <a:lnTo>
                    <a:pt x="244436" y="79362"/>
                  </a:lnTo>
                  <a:lnTo>
                    <a:pt x="244436" y="69405"/>
                  </a:lnTo>
                  <a:close/>
                </a:path>
                <a:path w="651510" h="198754">
                  <a:moveTo>
                    <a:pt x="316458" y="101625"/>
                  </a:moveTo>
                  <a:lnTo>
                    <a:pt x="316052" y="98361"/>
                  </a:lnTo>
                  <a:lnTo>
                    <a:pt x="315214" y="91541"/>
                  </a:lnTo>
                  <a:lnTo>
                    <a:pt x="315112" y="90766"/>
                  </a:lnTo>
                  <a:lnTo>
                    <a:pt x="310400" y="79743"/>
                  </a:lnTo>
                  <a:lnTo>
                    <a:pt x="307606" y="77127"/>
                  </a:lnTo>
                  <a:lnTo>
                    <a:pt x="303834" y="73596"/>
                  </a:lnTo>
                  <a:lnTo>
                    <a:pt x="303834" y="98361"/>
                  </a:lnTo>
                  <a:lnTo>
                    <a:pt x="265658" y="98361"/>
                  </a:lnTo>
                  <a:lnTo>
                    <a:pt x="267296" y="91541"/>
                  </a:lnTo>
                  <a:lnTo>
                    <a:pt x="267347" y="91325"/>
                  </a:lnTo>
                  <a:lnTo>
                    <a:pt x="267627" y="90766"/>
                  </a:lnTo>
                  <a:lnTo>
                    <a:pt x="271119" y="84353"/>
                  </a:lnTo>
                  <a:lnTo>
                    <a:pt x="277025" y="79286"/>
                  </a:lnTo>
                  <a:lnTo>
                    <a:pt x="276707" y="79286"/>
                  </a:lnTo>
                  <a:lnTo>
                    <a:pt x="285711" y="77127"/>
                  </a:lnTo>
                  <a:lnTo>
                    <a:pt x="294767" y="79286"/>
                  </a:lnTo>
                  <a:lnTo>
                    <a:pt x="300342" y="84632"/>
                  </a:lnTo>
                  <a:lnTo>
                    <a:pt x="303047" y="91325"/>
                  </a:lnTo>
                  <a:lnTo>
                    <a:pt x="303136" y="91541"/>
                  </a:lnTo>
                  <a:lnTo>
                    <a:pt x="303834" y="98361"/>
                  </a:lnTo>
                  <a:lnTo>
                    <a:pt x="303834" y="73596"/>
                  </a:lnTo>
                  <a:lnTo>
                    <a:pt x="301294" y="71208"/>
                  </a:lnTo>
                  <a:lnTo>
                    <a:pt x="286753" y="67767"/>
                  </a:lnTo>
                  <a:lnTo>
                    <a:pt x="272656" y="70777"/>
                  </a:lnTo>
                  <a:lnTo>
                    <a:pt x="262051" y="79019"/>
                  </a:lnTo>
                  <a:lnTo>
                    <a:pt x="255371" y="91325"/>
                  </a:lnTo>
                  <a:lnTo>
                    <a:pt x="253072" y="106375"/>
                  </a:lnTo>
                  <a:lnTo>
                    <a:pt x="253047" y="106527"/>
                  </a:lnTo>
                  <a:lnTo>
                    <a:pt x="255460" y="121361"/>
                  </a:lnTo>
                  <a:lnTo>
                    <a:pt x="262305" y="132664"/>
                  </a:lnTo>
                  <a:lnTo>
                    <a:pt x="262420" y="132854"/>
                  </a:lnTo>
                  <a:lnTo>
                    <a:pt x="273710" y="140398"/>
                  </a:lnTo>
                  <a:lnTo>
                    <a:pt x="274218" y="140398"/>
                  </a:lnTo>
                  <a:lnTo>
                    <a:pt x="288378" y="142913"/>
                  </a:lnTo>
                  <a:lnTo>
                    <a:pt x="299821" y="142913"/>
                  </a:lnTo>
                  <a:lnTo>
                    <a:pt x="307695" y="140398"/>
                  </a:lnTo>
                  <a:lnTo>
                    <a:pt x="312293" y="138303"/>
                  </a:lnTo>
                  <a:lnTo>
                    <a:pt x="310997" y="132854"/>
                  </a:lnTo>
                  <a:lnTo>
                    <a:pt x="310946" y="132664"/>
                  </a:lnTo>
                  <a:lnTo>
                    <a:pt x="310070" y="128955"/>
                  </a:lnTo>
                  <a:lnTo>
                    <a:pt x="305168" y="131025"/>
                  </a:lnTo>
                  <a:lnTo>
                    <a:pt x="299516" y="132664"/>
                  </a:lnTo>
                  <a:lnTo>
                    <a:pt x="290169" y="132664"/>
                  </a:lnTo>
                  <a:lnTo>
                    <a:pt x="280847" y="131254"/>
                  </a:lnTo>
                  <a:lnTo>
                    <a:pt x="273050" y="126822"/>
                  </a:lnTo>
                  <a:lnTo>
                    <a:pt x="267652" y="119075"/>
                  </a:lnTo>
                  <a:lnTo>
                    <a:pt x="265518" y="107721"/>
                  </a:lnTo>
                  <a:lnTo>
                    <a:pt x="316001" y="107721"/>
                  </a:lnTo>
                  <a:lnTo>
                    <a:pt x="316141" y="106527"/>
                  </a:lnTo>
                  <a:lnTo>
                    <a:pt x="316458" y="104305"/>
                  </a:lnTo>
                  <a:lnTo>
                    <a:pt x="316458" y="101625"/>
                  </a:lnTo>
                  <a:close/>
                </a:path>
                <a:path w="651510" h="198754">
                  <a:moveTo>
                    <a:pt x="393814" y="98361"/>
                  </a:moveTo>
                  <a:lnTo>
                    <a:pt x="391248" y="83185"/>
                  </a:lnTo>
                  <a:lnTo>
                    <a:pt x="384848" y="73825"/>
                  </a:lnTo>
                  <a:lnTo>
                    <a:pt x="376593" y="69088"/>
                  </a:lnTo>
                  <a:lnTo>
                    <a:pt x="368427" y="67779"/>
                  </a:lnTo>
                  <a:lnTo>
                    <a:pt x="360197" y="68935"/>
                  </a:lnTo>
                  <a:lnTo>
                    <a:pt x="353428" y="71970"/>
                  </a:lnTo>
                  <a:lnTo>
                    <a:pt x="348208" y="76301"/>
                  </a:lnTo>
                  <a:lnTo>
                    <a:pt x="344665" y="81292"/>
                  </a:lnTo>
                  <a:lnTo>
                    <a:pt x="344360" y="81292"/>
                  </a:lnTo>
                  <a:lnTo>
                    <a:pt x="343623" y="69405"/>
                  </a:lnTo>
                  <a:lnTo>
                    <a:pt x="332041" y="69405"/>
                  </a:lnTo>
                  <a:lnTo>
                    <a:pt x="332486" y="75349"/>
                  </a:lnTo>
                  <a:lnTo>
                    <a:pt x="332638" y="81432"/>
                  </a:lnTo>
                  <a:lnTo>
                    <a:pt x="332638" y="88861"/>
                  </a:lnTo>
                  <a:lnTo>
                    <a:pt x="332638" y="141287"/>
                  </a:lnTo>
                  <a:lnTo>
                    <a:pt x="345706" y="141287"/>
                  </a:lnTo>
                  <a:lnTo>
                    <a:pt x="345706" y="95846"/>
                  </a:lnTo>
                  <a:lnTo>
                    <a:pt x="345998" y="93611"/>
                  </a:lnTo>
                  <a:lnTo>
                    <a:pt x="346595" y="91986"/>
                  </a:lnTo>
                  <a:lnTo>
                    <a:pt x="348830" y="84709"/>
                  </a:lnTo>
                  <a:lnTo>
                    <a:pt x="355498" y="78613"/>
                  </a:lnTo>
                  <a:lnTo>
                    <a:pt x="364109" y="78613"/>
                  </a:lnTo>
                  <a:lnTo>
                    <a:pt x="371906" y="80302"/>
                  </a:lnTo>
                  <a:lnTo>
                    <a:pt x="377050" y="84886"/>
                  </a:lnTo>
                  <a:lnTo>
                    <a:pt x="379882" y="91643"/>
                  </a:lnTo>
                  <a:lnTo>
                    <a:pt x="380746" y="99847"/>
                  </a:lnTo>
                  <a:lnTo>
                    <a:pt x="380746" y="141287"/>
                  </a:lnTo>
                  <a:lnTo>
                    <a:pt x="393814" y="141287"/>
                  </a:lnTo>
                  <a:lnTo>
                    <a:pt x="393814" y="98361"/>
                  </a:lnTo>
                  <a:close/>
                </a:path>
                <a:path w="651510" h="198754">
                  <a:moveTo>
                    <a:pt x="457073" y="121234"/>
                  </a:moveTo>
                  <a:lnTo>
                    <a:pt x="428866" y="95986"/>
                  </a:lnTo>
                  <a:lnTo>
                    <a:pt x="424561" y="93319"/>
                  </a:lnTo>
                  <a:lnTo>
                    <a:pt x="424561" y="82029"/>
                  </a:lnTo>
                  <a:lnTo>
                    <a:pt x="428866" y="77571"/>
                  </a:lnTo>
                  <a:lnTo>
                    <a:pt x="443268" y="77571"/>
                  </a:lnTo>
                  <a:lnTo>
                    <a:pt x="448462" y="79946"/>
                  </a:lnTo>
                  <a:lnTo>
                    <a:pt x="451281" y="81737"/>
                  </a:lnTo>
                  <a:lnTo>
                    <a:pt x="454558" y="72224"/>
                  </a:lnTo>
                  <a:lnTo>
                    <a:pt x="450545" y="69850"/>
                  </a:lnTo>
                  <a:lnTo>
                    <a:pt x="444157" y="67767"/>
                  </a:lnTo>
                  <a:lnTo>
                    <a:pt x="436892" y="67767"/>
                  </a:lnTo>
                  <a:lnTo>
                    <a:pt x="426491" y="69443"/>
                  </a:lnTo>
                  <a:lnTo>
                    <a:pt x="418680" y="73977"/>
                  </a:lnTo>
                  <a:lnTo>
                    <a:pt x="413778" y="80683"/>
                  </a:lnTo>
                  <a:lnTo>
                    <a:pt x="412076" y="88861"/>
                  </a:lnTo>
                  <a:lnTo>
                    <a:pt x="413232" y="95034"/>
                  </a:lnTo>
                  <a:lnTo>
                    <a:pt x="416737" y="100545"/>
                  </a:lnTo>
                  <a:lnTo>
                    <a:pt x="422668" y="105295"/>
                  </a:lnTo>
                  <a:lnTo>
                    <a:pt x="431088" y="109207"/>
                  </a:lnTo>
                  <a:lnTo>
                    <a:pt x="440740" y="112763"/>
                  </a:lnTo>
                  <a:lnTo>
                    <a:pt x="444449" y="116179"/>
                  </a:lnTo>
                  <a:lnTo>
                    <a:pt x="444449" y="128358"/>
                  </a:lnTo>
                  <a:lnTo>
                    <a:pt x="440004" y="133108"/>
                  </a:lnTo>
                  <a:lnTo>
                    <a:pt x="423964" y="133108"/>
                  </a:lnTo>
                  <a:lnTo>
                    <a:pt x="417131" y="130441"/>
                  </a:lnTo>
                  <a:lnTo>
                    <a:pt x="413270" y="127914"/>
                  </a:lnTo>
                  <a:lnTo>
                    <a:pt x="410006" y="137858"/>
                  </a:lnTo>
                  <a:lnTo>
                    <a:pt x="415048" y="140830"/>
                  </a:lnTo>
                  <a:lnTo>
                    <a:pt x="422325" y="142913"/>
                  </a:lnTo>
                  <a:lnTo>
                    <a:pt x="430199" y="142913"/>
                  </a:lnTo>
                  <a:lnTo>
                    <a:pt x="441604" y="141300"/>
                  </a:lnTo>
                  <a:lnTo>
                    <a:pt x="450037" y="136817"/>
                  </a:lnTo>
                  <a:lnTo>
                    <a:pt x="455269" y="129946"/>
                  </a:lnTo>
                  <a:lnTo>
                    <a:pt x="457073" y="121234"/>
                  </a:lnTo>
                  <a:close/>
                </a:path>
                <a:path w="651510" h="198754">
                  <a:moveTo>
                    <a:pt x="486930" y="69405"/>
                  </a:moveTo>
                  <a:lnTo>
                    <a:pt x="473862" y="69405"/>
                  </a:lnTo>
                  <a:lnTo>
                    <a:pt x="473862" y="141274"/>
                  </a:lnTo>
                  <a:lnTo>
                    <a:pt x="486930" y="141274"/>
                  </a:lnTo>
                  <a:lnTo>
                    <a:pt x="486930" y="69405"/>
                  </a:lnTo>
                  <a:close/>
                </a:path>
                <a:path w="651510" h="198754">
                  <a:moveTo>
                    <a:pt x="488556" y="53657"/>
                  </a:moveTo>
                  <a:lnTo>
                    <a:pt x="488416" y="49212"/>
                  </a:lnTo>
                  <a:lnTo>
                    <a:pt x="488416" y="44602"/>
                  </a:lnTo>
                  <a:lnTo>
                    <a:pt x="485292" y="41046"/>
                  </a:lnTo>
                  <a:lnTo>
                    <a:pt x="475640" y="41046"/>
                  </a:lnTo>
                  <a:lnTo>
                    <a:pt x="472224" y="44602"/>
                  </a:lnTo>
                  <a:lnTo>
                    <a:pt x="472224" y="53657"/>
                  </a:lnTo>
                  <a:lnTo>
                    <a:pt x="475500" y="57226"/>
                  </a:lnTo>
                  <a:lnTo>
                    <a:pt x="485292" y="57226"/>
                  </a:lnTo>
                  <a:lnTo>
                    <a:pt x="488556" y="53657"/>
                  </a:lnTo>
                  <a:close/>
                </a:path>
                <a:path w="651510" h="198754">
                  <a:moveTo>
                    <a:pt x="573659" y="104762"/>
                  </a:moveTo>
                  <a:lnTo>
                    <a:pt x="560222" y="75361"/>
                  </a:lnTo>
                  <a:lnTo>
                    <a:pt x="560222" y="104762"/>
                  </a:lnTo>
                  <a:lnTo>
                    <a:pt x="560171" y="105943"/>
                  </a:lnTo>
                  <a:lnTo>
                    <a:pt x="558596" y="116446"/>
                  </a:lnTo>
                  <a:lnTo>
                    <a:pt x="554050" y="125234"/>
                  </a:lnTo>
                  <a:lnTo>
                    <a:pt x="547128" y="131038"/>
                  </a:lnTo>
                  <a:lnTo>
                    <a:pt x="538454" y="133121"/>
                  </a:lnTo>
                  <a:lnTo>
                    <a:pt x="529729" y="131038"/>
                  </a:lnTo>
                  <a:lnTo>
                    <a:pt x="522770" y="125234"/>
                  </a:lnTo>
                  <a:lnTo>
                    <a:pt x="518236" y="116446"/>
                  </a:lnTo>
                  <a:lnTo>
                    <a:pt x="516686" y="105943"/>
                  </a:lnTo>
                  <a:lnTo>
                    <a:pt x="516712" y="104762"/>
                  </a:lnTo>
                  <a:lnTo>
                    <a:pt x="538759" y="77584"/>
                  </a:lnTo>
                  <a:lnTo>
                    <a:pt x="548627" y="80187"/>
                  </a:lnTo>
                  <a:lnTo>
                    <a:pt x="555307" y="86829"/>
                  </a:lnTo>
                  <a:lnTo>
                    <a:pt x="559092" y="95745"/>
                  </a:lnTo>
                  <a:lnTo>
                    <a:pt x="560222" y="104762"/>
                  </a:lnTo>
                  <a:lnTo>
                    <a:pt x="560222" y="75361"/>
                  </a:lnTo>
                  <a:lnTo>
                    <a:pt x="553161" y="70459"/>
                  </a:lnTo>
                  <a:lnTo>
                    <a:pt x="539051" y="67779"/>
                  </a:lnTo>
                  <a:lnTo>
                    <a:pt x="524510" y="70459"/>
                  </a:lnTo>
                  <a:lnTo>
                    <a:pt x="524916" y="70459"/>
                  </a:lnTo>
                  <a:lnTo>
                    <a:pt x="513765" y="77838"/>
                  </a:lnTo>
                  <a:lnTo>
                    <a:pt x="506183" y="89827"/>
                  </a:lnTo>
                  <a:lnTo>
                    <a:pt x="503605" y="104762"/>
                  </a:lnTo>
                  <a:lnTo>
                    <a:pt x="503529" y="105206"/>
                  </a:lnTo>
                  <a:lnTo>
                    <a:pt x="503415" y="105943"/>
                  </a:lnTo>
                  <a:lnTo>
                    <a:pt x="506056" y="121310"/>
                  </a:lnTo>
                  <a:lnTo>
                    <a:pt x="513346" y="132956"/>
                  </a:lnTo>
                  <a:lnTo>
                    <a:pt x="524268" y="140335"/>
                  </a:lnTo>
                  <a:lnTo>
                    <a:pt x="537870" y="142925"/>
                  </a:lnTo>
                  <a:lnTo>
                    <a:pt x="550786" y="140703"/>
                  </a:lnTo>
                  <a:lnTo>
                    <a:pt x="562279" y="133807"/>
                  </a:lnTo>
                  <a:lnTo>
                    <a:pt x="562749" y="133121"/>
                  </a:lnTo>
                  <a:lnTo>
                    <a:pt x="570509" y="121932"/>
                  </a:lnTo>
                  <a:lnTo>
                    <a:pt x="573430" y="105943"/>
                  </a:lnTo>
                  <a:lnTo>
                    <a:pt x="573519" y="105498"/>
                  </a:lnTo>
                  <a:lnTo>
                    <a:pt x="573570" y="105206"/>
                  </a:lnTo>
                  <a:lnTo>
                    <a:pt x="573659" y="104762"/>
                  </a:lnTo>
                  <a:close/>
                </a:path>
                <a:path w="651510" h="198754">
                  <a:moveTo>
                    <a:pt x="651306" y="98361"/>
                  </a:moveTo>
                  <a:lnTo>
                    <a:pt x="648741" y="83185"/>
                  </a:lnTo>
                  <a:lnTo>
                    <a:pt x="642340" y="73825"/>
                  </a:lnTo>
                  <a:lnTo>
                    <a:pt x="634085" y="69088"/>
                  </a:lnTo>
                  <a:lnTo>
                    <a:pt x="625919" y="67779"/>
                  </a:lnTo>
                  <a:lnTo>
                    <a:pt x="617689" y="68935"/>
                  </a:lnTo>
                  <a:lnTo>
                    <a:pt x="610908" y="71970"/>
                  </a:lnTo>
                  <a:lnTo>
                    <a:pt x="605701" y="76301"/>
                  </a:lnTo>
                  <a:lnTo>
                    <a:pt x="602157" y="81292"/>
                  </a:lnTo>
                  <a:lnTo>
                    <a:pt x="601853" y="81292"/>
                  </a:lnTo>
                  <a:lnTo>
                    <a:pt x="601116" y="69405"/>
                  </a:lnTo>
                  <a:lnTo>
                    <a:pt x="589534" y="69405"/>
                  </a:lnTo>
                  <a:lnTo>
                    <a:pt x="589978" y="75349"/>
                  </a:lnTo>
                  <a:lnTo>
                    <a:pt x="590130" y="81432"/>
                  </a:lnTo>
                  <a:lnTo>
                    <a:pt x="590130" y="88861"/>
                  </a:lnTo>
                  <a:lnTo>
                    <a:pt x="590130" y="141287"/>
                  </a:lnTo>
                  <a:lnTo>
                    <a:pt x="603199" y="141287"/>
                  </a:lnTo>
                  <a:lnTo>
                    <a:pt x="603199" y="95846"/>
                  </a:lnTo>
                  <a:lnTo>
                    <a:pt x="603491" y="93611"/>
                  </a:lnTo>
                  <a:lnTo>
                    <a:pt x="604088" y="91986"/>
                  </a:lnTo>
                  <a:lnTo>
                    <a:pt x="606323" y="84709"/>
                  </a:lnTo>
                  <a:lnTo>
                    <a:pt x="612990" y="78613"/>
                  </a:lnTo>
                  <a:lnTo>
                    <a:pt x="621601" y="78613"/>
                  </a:lnTo>
                  <a:lnTo>
                    <a:pt x="629399" y="80302"/>
                  </a:lnTo>
                  <a:lnTo>
                    <a:pt x="634542" y="84886"/>
                  </a:lnTo>
                  <a:lnTo>
                    <a:pt x="637374" y="91643"/>
                  </a:lnTo>
                  <a:lnTo>
                    <a:pt x="638238" y="99847"/>
                  </a:lnTo>
                  <a:lnTo>
                    <a:pt x="638238" y="141287"/>
                  </a:lnTo>
                  <a:lnTo>
                    <a:pt x="651306" y="141287"/>
                  </a:lnTo>
                  <a:lnTo>
                    <a:pt x="651306" y="98361"/>
                  </a:lnTo>
                  <a:close/>
                </a:path>
              </a:pathLst>
            </a:custGeom>
            <a:solidFill>
              <a:srgbClr val="FFFFFF"/>
            </a:solidFill>
          </p:spPr>
          <p:txBody>
            <a:bodyPr wrap="square" lIns="0" tIns="0" rIns="0" bIns="0" rtlCol="0"/>
            <a:lstStyle/>
            <a:p>
              <a:endParaRPr/>
            </a:p>
          </p:txBody>
        </p:sp>
      </p:grpSp>
      <p:sp>
        <p:nvSpPr>
          <p:cNvPr id="10" name="Rectangle 9">
            <a:extLst>
              <a:ext uri="{FF2B5EF4-FFF2-40B4-BE49-F238E27FC236}">
                <a16:creationId xmlns:a16="http://schemas.microsoft.com/office/drawing/2014/main" id="{443B3F9D-4944-4BA9-FFA5-AE04818505FB}"/>
              </a:ext>
              <a:ext uri="{C183D7F6-B498-43B3-948B-1728B52AA6E4}">
                <adec:decorative xmlns:adec="http://schemas.microsoft.com/office/drawing/2017/decorative" val="1"/>
              </a:ext>
            </a:extLst>
          </p:cNvPr>
          <p:cNvSpPr/>
          <p:nvPr/>
        </p:nvSpPr>
        <p:spPr>
          <a:xfrm>
            <a:off x="-3962400" y="945414"/>
            <a:ext cx="914400" cy="914400"/>
          </a:xfrm>
          <a:prstGeom prst="rect">
            <a:avLst/>
          </a:prstGeom>
          <a:solidFill>
            <a:srgbClr val="18453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18453B"/>
              </a:solidFill>
              <a:highlight>
                <a:srgbClr val="18453B"/>
              </a:highlight>
            </a:endParaRPr>
          </a:p>
        </p:txBody>
      </p:sp>
      <p:sp>
        <p:nvSpPr>
          <p:cNvPr id="11" name="Rectangle 10">
            <a:extLst>
              <a:ext uri="{FF2B5EF4-FFF2-40B4-BE49-F238E27FC236}">
                <a16:creationId xmlns:a16="http://schemas.microsoft.com/office/drawing/2014/main" id="{A46A746A-5E68-D4FB-549C-EB2DD57F15EB}"/>
              </a:ext>
              <a:ext uri="{C183D7F6-B498-43B3-948B-1728B52AA6E4}">
                <adec:decorative xmlns:adec="http://schemas.microsoft.com/office/drawing/2017/decorative" val="1"/>
              </a:ext>
            </a:extLst>
          </p:cNvPr>
          <p:cNvSpPr/>
          <p:nvPr/>
        </p:nvSpPr>
        <p:spPr>
          <a:xfrm>
            <a:off x="-3962400" y="2088907"/>
            <a:ext cx="914400" cy="914400"/>
          </a:xfrm>
          <a:prstGeom prst="rect">
            <a:avLst/>
          </a:prstGeom>
          <a:solidFill>
            <a:srgbClr val="0B9A6D"/>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85FBC58-70C5-20A6-D183-150D260986E6}"/>
              </a:ext>
              <a:ext uri="{C183D7F6-B498-43B3-948B-1728B52AA6E4}">
                <adec:decorative xmlns:adec="http://schemas.microsoft.com/office/drawing/2017/decorative" val="1"/>
              </a:ext>
            </a:extLst>
          </p:cNvPr>
          <p:cNvSpPr/>
          <p:nvPr/>
        </p:nvSpPr>
        <p:spPr>
          <a:xfrm>
            <a:off x="-3962400" y="3223607"/>
            <a:ext cx="914400" cy="914400"/>
          </a:xfrm>
          <a:prstGeom prst="rect">
            <a:avLst/>
          </a:prstGeom>
          <a:solidFill>
            <a:srgbClr val="00893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DF24A55-6306-7345-A742-0A4DE4675112}"/>
              </a:ext>
              <a:ext uri="{C183D7F6-B498-43B3-948B-1728B52AA6E4}">
                <adec:decorative xmlns:adec="http://schemas.microsoft.com/office/drawing/2017/decorative" val="1"/>
              </a:ext>
            </a:extLst>
          </p:cNvPr>
          <p:cNvSpPr/>
          <p:nvPr/>
        </p:nvSpPr>
        <p:spPr>
          <a:xfrm>
            <a:off x="-3960308" y="5423569"/>
            <a:ext cx="914400" cy="914400"/>
          </a:xfrm>
          <a:prstGeom prst="rect">
            <a:avLst/>
          </a:prstGeom>
          <a:solidFill>
            <a:srgbClr val="FFFF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9190CA5-4E65-6D9B-8A40-F0EC4D2B4B0D}"/>
              </a:ext>
              <a:ext uri="{C183D7F6-B498-43B3-948B-1728B52AA6E4}">
                <adec:decorative xmlns:adec="http://schemas.microsoft.com/office/drawing/2017/decorative" val="1"/>
              </a:ext>
            </a:extLst>
          </p:cNvPr>
          <p:cNvSpPr/>
          <p:nvPr/>
        </p:nvSpPr>
        <p:spPr>
          <a:xfrm>
            <a:off x="-3962400" y="6500735"/>
            <a:ext cx="914400" cy="914400"/>
          </a:xfrm>
          <a:prstGeom prst="rect">
            <a:avLst/>
          </a:prstGeom>
          <a:solidFill>
            <a:srgbClr val="0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A2A0AD8A-A53B-96D0-8A57-BC785F210C15}"/>
              </a:ext>
            </a:extLst>
          </p:cNvPr>
          <p:cNvSpPr txBox="1"/>
          <p:nvPr/>
        </p:nvSpPr>
        <p:spPr>
          <a:xfrm>
            <a:off x="-2740089" y="892745"/>
            <a:ext cx="2114312" cy="6463308"/>
          </a:xfrm>
          <a:prstGeom prst="rect">
            <a:avLst/>
          </a:prstGeom>
          <a:noFill/>
        </p:spPr>
        <p:txBody>
          <a:bodyPr wrap="square" rtlCol="0">
            <a:spAutoFit/>
          </a:bodyPr>
          <a:lstStyle/>
          <a:p>
            <a:r>
              <a:rPr lang="en-US" dirty="0"/>
              <a:t>Hex Code</a:t>
            </a:r>
          </a:p>
          <a:p>
            <a:endParaRPr lang="en-US" dirty="0"/>
          </a:p>
          <a:p>
            <a:r>
              <a:rPr lang="en-US" dirty="0"/>
              <a:t>#18453B</a:t>
            </a:r>
          </a:p>
          <a:p>
            <a:endParaRPr lang="en-US" dirty="0"/>
          </a:p>
          <a:p>
            <a:endParaRPr lang="en-US" dirty="0"/>
          </a:p>
          <a:p>
            <a:r>
              <a:rPr lang="en-US" dirty="0"/>
              <a:t>#0B9A6D</a:t>
            </a:r>
          </a:p>
          <a:p>
            <a:endParaRPr lang="en-US" dirty="0"/>
          </a:p>
          <a:p>
            <a:endParaRPr lang="en-US" dirty="0"/>
          </a:p>
          <a:p>
            <a:endParaRPr lang="en-US" dirty="0"/>
          </a:p>
          <a:p>
            <a:r>
              <a:rPr lang="en-US" dirty="0"/>
              <a:t>#008208</a:t>
            </a:r>
          </a:p>
          <a:p>
            <a:endParaRPr lang="en-US" dirty="0"/>
          </a:p>
          <a:p>
            <a:endParaRPr lang="en-US" dirty="0"/>
          </a:p>
          <a:p>
            <a:endParaRPr lang="en-US" dirty="0"/>
          </a:p>
          <a:p>
            <a:r>
              <a:rPr lang="en-US" dirty="0"/>
              <a:t>#7BBD00</a:t>
            </a:r>
          </a:p>
          <a:p>
            <a:endParaRPr lang="en-US" dirty="0"/>
          </a:p>
          <a:p>
            <a:endParaRPr lang="en-US" dirty="0"/>
          </a:p>
          <a:p>
            <a:endParaRPr lang="en-US" dirty="0"/>
          </a:p>
          <a:p>
            <a:r>
              <a:rPr lang="en-US" dirty="0"/>
              <a:t>#FFFFFF</a:t>
            </a:r>
          </a:p>
          <a:p>
            <a:endParaRPr lang="en-US" dirty="0"/>
          </a:p>
          <a:p>
            <a:endParaRPr lang="en-US" dirty="0"/>
          </a:p>
          <a:p>
            <a:endParaRPr lang="en-US" dirty="0"/>
          </a:p>
          <a:p>
            <a:r>
              <a:rPr lang="en-US" dirty="0"/>
              <a:t>#000000</a:t>
            </a:r>
          </a:p>
          <a:p>
            <a:endParaRPr lang="en-US" dirty="0"/>
          </a:p>
        </p:txBody>
      </p:sp>
      <p:sp>
        <p:nvSpPr>
          <p:cNvPr id="16" name="Rectangle 15">
            <a:extLst>
              <a:ext uri="{FF2B5EF4-FFF2-40B4-BE49-F238E27FC236}">
                <a16:creationId xmlns:a16="http://schemas.microsoft.com/office/drawing/2014/main" id="{B047E367-BD80-CE64-753C-193692DF0ABA}"/>
              </a:ext>
              <a:ext uri="{C183D7F6-B498-43B3-948B-1728B52AA6E4}">
                <adec:decorative xmlns:adec="http://schemas.microsoft.com/office/drawing/2017/decorative" val="1"/>
              </a:ext>
            </a:extLst>
          </p:cNvPr>
          <p:cNvSpPr/>
          <p:nvPr/>
        </p:nvSpPr>
        <p:spPr>
          <a:xfrm>
            <a:off x="-3962400" y="4351510"/>
            <a:ext cx="914400" cy="914400"/>
          </a:xfrm>
          <a:prstGeom prst="rect">
            <a:avLst/>
          </a:prstGeom>
          <a:solidFill>
            <a:srgbClr val="7BBD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D1996CF9-A503-CF0B-1F65-899451FE5879}"/>
              </a:ext>
            </a:extLst>
          </p:cNvPr>
          <p:cNvSpPr txBox="1"/>
          <p:nvPr/>
        </p:nvSpPr>
        <p:spPr>
          <a:xfrm>
            <a:off x="-2740089" y="892745"/>
            <a:ext cx="2114312" cy="11726287"/>
          </a:xfrm>
          <a:prstGeom prst="rect">
            <a:avLst/>
          </a:prstGeom>
          <a:noFill/>
        </p:spPr>
        <p:txBody>
          <a:bodyPr wrap="square" rtlCol="0">
            <a:spAutoFit/>
          </a:bodyPr>
          <a:lstStyle/>
          <a:p>
            <a:r>
              <a:rPr lang="en-US" dirty="0"/>
              <a:t>Hex Code</a:t>
            </a:r>
          </a:p>
          <a:p>
            <a:endParaRPr lang="en-US" dirty="0"/>
          </a:p>
          <a:p>
            <a:r>
              <a:rPr lang="en-US" dirty="0"/>
              <a:t>#18453B</a:t>
            </a:r>
          </a:p>
          <a:p>
            <a:endParaRPr lang="en-US" dirty="0"/>
          </a:p>
          <a:p>
            <a:endParaRPr lang="en-US" dirty="0"/>
          </a:p>
          <a:p>
            <a:r>
              <a:rPr lang="en-US" dirty="0"/>
              <a:t>#0B9A6D</a:t>
            </a:r>
          </a:p>
          <a:p>
            <a:endParaRPr lang="en-US" dirty="0"/>
          </a:p>
          <a:p>
            <a:endParaRPr lang="en-US" dirty="0"/>
          </a:p>
          <a:p>
            <a:endParaRPr lang="en-US" dirty="0"/>
          </a:p>
          <a:p>
            <a:r>
              <a:rPr lang="en-US" dirty="0"/>
              <a:t>#008208</a:t>
            </a:r>
          </a:p>
          <a:p>
            <a:endParaRPr lang="en-US" dirty="0"/>
          </a:p>
          <a:p>
            <a:endParaRPr lang="en-US" dirty="0"/>
          </a:p>
          <a:p>
            <a:endParaRPr lang="en-US" dirty="0"/>
          </a:p>
          <a:p>
            <a:r>
              <a:rPr lang="en-US" dirty="0"/>
              <a:t>#7BBD00</a:t>
            </a:r>
          </a:p>
          <a:p>
            <a:endParaRPr lang="en-US" dirty="0"/>
          </a:p>
          <a:p>
            <a:endParaRPr lang="en-US" dirty="0"/>
          </a:p>
          <a:p>
            <a:endParaRPr lang="en-US" dirty="0"/>
          </a:p>
          <a:p>
            <a:r>
              <a:rPr lang="en-US" dirty="0"/>
              <a:t>#FFFFFF</a:t>
            </a:r>
          </a:p>
          <a:p>
            <a:endParaRPr lang="en-US" dirty="0"/>
          </a:p>
          <a:p>
            <a:endParaRPr lang="en-US" dirty="0"/>
          </a:p>
          <a:p>
            <a:endParaRPr lang="en-US" dirty="0"/>
          </a:p>
          <a:p>
            <a:r>
              <a:rPr lang="en-US" dirty="0"/>
              <a:t>#000000</a:t>
            </a:r>
          </a:p>
          <a:p>
            <a:endParaRPr lang="en-US" dirty="0"/>
          </a:p>
          <a:p>
            <a:endParaRPr lang="en-US" dirty="0"/>
          </a:p>
          <a:p>
            <a:endParaRPr lang="en-US" dirty="0"/>
          </a:p>
          <a:p>
            <a:r>
              <a:rPr lang="en-US" dirty="0"/>
              <a:t>Fonts ( in order of primary, secondary and tertiary brand  preference):</a:t>
            </a:r>
          </a:p>
          <a:p>
            <a:endParaRPr lang="en-US" dirty="0"/>
          </a:p>
          <a:p>
            <a:r>
              <a:rPr lang="en-US" dirty="0"/>
              <a:t>Metropolis</a:t>
            </a:r>
          </a:p>
          <a:p>
            <a:endParaRPr lang="en-US" dirty="0"/>
          </a:p>
          <a:p>
            <a:r>
              <a:rPr lang="en-US" dirty="0"/>
              <a:t>Garamond</a:t>
            </a:r>
          </a:p>
          <a:p>
            <a:endParaRPr lang="en-US" dirty="0"/>
          </a:p>
          <a:p>
            <a:r>
              <a:rPr lang="en-US" dirty="0"/>
              <a:t>Times New Roman</a:t>
            </a:r>
          </a:p>
          <a:p>
            <a:endParaRPr lang="en-US" dirty="0"/>
          </a:p>
          <a:p>
            <a:r>
              <a:rPr lang="en-US" dirty="0"/>
              <a:t>Learn more about font and branding at </a:t>
            </a:r>
            <a:r>
              <a:rPr lang="en-US" dirty="0">
                <a:hlinkClick r:id="rId4"/>
              </a:rPr>
              <a:t>brand.msu.edu</a:t>
            </a:r>
            <a:r>
              <a:rPr lang="en-US" dirty="0"/>
              <a:t>. </a:t>
            </a:r>
          </a:p>
          <a:p>
            <a:endParaRPr lang="en-US" dirty="0"/>
          </a:p>
        </p:txBody>
      </p:sp>
      <p:sp>
        <p:nvSpPr>
          <p:cNvPr id="18" name="object 63">
            <a:extLst>
              <a:ext uri="{FF2B5EF4-FFF2-40B4-BE49-F238E27FC236}">
                <a16:creationId xmlns:a16="http://schemas.microsoft.com/office/drawing/2014/main" id="{35957A6B-FE3C-D149-D7FB-32E3675F799E}"/>
              </a:ext>
            </a:extLst>
          </p:cNvPr>
          <p:cNvSpPr txBox="1">
            <a:spLocks noGrp="1"/>
          </p:cNvSpPr>
          <p:nvPr>
            <p:ph type="sldNum" sz="quarter" idx="7"/>
          </p:nvPr>
        </p:nvSpPr>
        <p:spPr>
          <a:xfrm>
            <a:off x="4908337" y="8769932"/>
            <a:ext cx="2225040" cy="153246"/>
          </a:xfrm>
          <a:prstGeom prst="rect">
            <a:avLst/>
          </a:prstGeom>
        </p:spPr>
        <p:txBody>
          <a:bodyPr vert="horz" wrap="square" lIns="0" tIns="14604" rIns="0" bIns="0" rtlCol="0">
            <a:spAutoFit/>
          </a:bodyPr>
          <a:lstStyle/>
          <a:p>
            <a:pPr marL="12701">
              <a:spcBef>
                <a:spcPts val="114"/>
              </a:spcBef>
            </a:pPr>
            <a:r>
              <a:rPr dirty="0">
                <a:latin typeface="Metropolis" panose="00000500000000000000" pitchFamily="50" charset="0"/>
              </a:rPr>
              <a:t>COUNTY</a:t>
            </a:r>
            <a:r>
              <a:rPr spc="-20" dirty="0">
                <a:latin typeface="Metropolis" panose="00000500000000000000" pitchFamily="50" charset="0"/>
              </a:rPr>
              <a:t> </a:t>
            </a:r>
            <a:r>
              <a:rPr dirty="0">
                <a:latin typeface="Metropolis" panose="00000500000000000000" pitchFamily="50" charset="0"/>
              </a:rPr>
              <a:t>ANNUAL</a:t>
            </a:r>
            <a:r>
              <a:rPr spc="-20" dirty="0">
                <a:latin typeface="Metropolis" panose="00000500000000000000" pitchFamily="50" charset="0"/>
              </a:rPr>
              <a:t> </a:t>
            </a:r>
            <a:r>
              <a:rPr dirty="0">
                <a:latin typeface="Metropolis" panose="00000500000000000000" pitchFamily="50" charset="0"/>
              </a:rPr>
              <a:t>REPORT</a:t>
            </a:r>
            <a:r>
              <a:rPr spc="-20" dirty="0">
                <a:latin typeface="Metropolis" panose="00000500000000000000" pitchFamily="50" charset="0"/>
              </a:rPr>
              <a:t> </a:t>
            </a:r>
            <a:r>
              <a:rPr dirty="0">
                <a:latin typeface="Metropolis" panose="00000500000000000000" pitchFamily="50" charset="0"/>
                <a:cs typeface="Gotham Book"/>
              </a:rPr>
              <a:t>2024</a:t>
            </a:r>
            <a:r>
              <a:rPr spc="240" dirty="0">
                <a:latin typeface="Metropolis" panose="00000500000000000000" pitchFamily="50" charset="0"/>
                <a:cs typeface="Gotham Book"/>
              </a:rPr>
              <a:t> </a:t>
            </a:r>
            <a:r>
              <a:rPr dirty="0">
                <a:latin typeface="Metropolis" panose="00000500000000000000" pitchFamily="50" charset="0"/>
                <a:cs typeface="Gotham Book"/>
              </a:rPr>
              <a:t>|</a:t>
            </a:r>
            <a:r>
              <a:rPr spc="240" dirty="0">
                <a:latin typeface="Metropolis" panose="00000500000000000000" pitchFamily="50" charset="0"/>
                <a:cs typeface="Gotham Book"/>
              </a:rPr>
              <a:t> </a:t>
            </a:r>
            <a:fld id="{81D60167-4931-47E6-BA6A-407CBD079E47}" type="slidenum">
              <a:rPr spc="-50" dirty="0">
                <a:latin typeface="Metropolis" panose="00000500000000000000" pitchFamily="50" charset="0"/>
              </a:rPr>
              <a:pPr marL="12701">
                <a:spcBef>
                  <a:spcPts val="114"/>
                </a:spcBef>
              </a:pPr>
              <a:t>5</a:t>
            </a:fld>
            <a:endParaRPr spc="-50" dirty="0">
              <a:latin typeface="Metropolis" panose="00000500000000000000" pitchFamily="50" charset="0"/>
            </a:endParaRPr>
          </a:p>
        </p:txBody>
      </p:sp>
      <p:sp>
        <p:nvSpPr>
          <p:cNvPr id="9" name="TextBox 8">
            <a:extLst>
              <a:ext uri="{FF2B5EF4-FFF2-40B4-BE49-F238E27FC236}">
                <a16:creationId xmlns:a16="http://schemas.microsoft.com/office/drawing/2014/main" id="{EBFFF85D-B1EB-72FF-2E30-90088A1F6A29}"/>
              </a:ext>
            </a:extLst>
          </p:cNvPr>
          <p:cNvSpPr txBox="1"/>
          <p:nvPr/>
        </p:nvSpPr>
        <p:spPr>
          <a:xfrm>
            <a:off x="7848600" y="892745"/>
            <a:ext cx="4267200" cy="2031325"/>
          </a:xfrm>
          <a:prstGeom prst="rect">
            <a:avLst/>
          </a:prstGeom>
          <a:noFill/>
        </p:spPr>
        <p:txBody>
          <a:bodyPr wrap="square" rtlCol="0">
            <a:spAutoFit/>
          </a:bodyPr>
          <a:lstStyle/>
          <a:p>
            <a:r>
              <a:rPr lang="en-US" dirty="0"/>
              <a:t>Optional page and details:</a:t>
            </a:r>
          </a:p>
          <a:p>
            <a:endParaRPr lang="en-US" dirty="0"/>
          </a:p>
          <a:p>
            <a:r>
              <a:rPr lang="en-US" dirty="0"/>
              <a:t>In the District Directors’ </a:t>
            </a:r>
            <a:r>
              <a:rPr lang="en-US" dirty="0" err="1"/>
              <a:t>Sharepoint</a:t>
            </a:r>
            <a:r>
              <a:rPr lang="en-US" dirty="0"/>
              <a:t>, located under ‘County Annual Reports’ there are isolated district maps and a map of the districts across the state with our </a:t>
            </a:r>
            <a:r>
              <a:rPr lang="en-US" dirty="0" err="1">
                <a:hlinkClick r:id="rId5"/>
              </a:rPr>
              <a:t>AgBio</a:t>
            </a:r>
            <a:r>
              <a:rPr lang="en-US" dirty="0">
                <a:hlinkClick r:id="rId5"/>
              </a:rPr>
              <a:t> centers’ locations. </a:t>
            </a:r>
            <a:endParaRPr lang="en-US" dirty="0"/>
          </a:p>
        </p:txBody>
      </p:sp>
      <p:sp>
        <p:nvSpPr>
          <p:cNvPr id="19" name="TextBox 18">
            <a:extLst>
              <a:ext uri="{FF2B5EF4-FFF2-40B4-BE49-F238E27FC236}">
                <a16:creationId xmlns:a16="http://schemas.microsoft.com/office/drawing/2014/main" id="{831AA4C4-ED18-4021-AC84-3C5374E4B0D8}"/>
              </a:ext>
            </a:extLst>
          </p:cNvPr>
          <p:cNvSpPr txBox="1"/>
          <p:nvPr/>
        </p:nvSpPr>
        <p:spPr>
          <a:xfrm>
            <a:off x="7769885" y="8020753"/>
            <a:ext cx="6152257" cy="923330"/>
          </a:xfrm>
          <a:prstGeom prst="rect">
            <a:avLst/>
          </a:prstGeom>
          <a:noFill/>
        </p:spPr>
        <p:txBody>
          <a:bodyPr wrap="square" rtlCol="0">
            <a:spAutoFit/>
          </a:bodyPr>
          <a:lstStyle/>
          <a:p>
            <a:r>
              <a:rPr lang="en-US" dirty="0"/>
              <a:t>Must include the affirmative action statement in the last page of your report, regardless whether you use this partnership page or not. </a:t>
            </a:r>
          </a:p>
        </p:txBody>
      </p:sp>
      <p:sp>
        <p:nvSpPr>
          <p:cNvPr id="4" name="TextBox 3">
            <a:extLst>
              <a:ext uri="{FF2B5EF4-FFF2-40B4-BE49-F238E27FC236}">
                <a16:creationId xmlns:a16="http://schemas.microsoft.com/office/drawing/2014/main" id="{ABAF8649-C59F-C43B-BB25-35150EC5D814}"/>
              </a:ext>
            </a:extLst>
          </p:cNvPr>
          <p:cNvSpPr txBox="1"/>
          <p:nvPr/>
        </p:nvSpPr>
        <p:spPr>
          <a:xfrm>
            <a:off x="13674142" y="398778"/>
            <a:ext cx="8115300" cy="14219277"/>
          </a:xfrm>
          <a:prstGeom prst="rect">
            <a:avLst/>
          </a:prstGeom>
          <a:noFill/>
        </p:spPr>
        <p:txBody>
          <a:bodyPr wrap="square" rtlCol="0">
            <a:spAutoFit/>
          </a:bodyPr>
          <a:lstStyle/>
          <a:p>
            <a:r>
              <a:rPr lang="en-US" dirty="0"/>
              <a:t>How to complete the annual report:</a:t>
            </a:r>
          </a:p>
          <a:p>
            <a:endParaRPr lang="en-US" dirty="0"/>
          </a:p>
          <a:p>
            <a:pPr marL="342904" indent="-342904">
              <a:buAutoNum type="arabicPeriod"/>
            </a:pPr>
            <a:r>
              <a:rPr lang="en-US" dirty="0"/>
              <a:t>Download the master template from the OD website (if you do not have it).</a:t>
            </a:r>
          </a:p>
          <a:p>
            <a:pPr marL="342904" indent="-342904">
              <a:buAutoNum type="arabicPeriod"/>
            </a:pPr>
            <a:endParaRPr lang="en-US" dirty="0"/>
          </a:p>
          <a:p>
            <a:pPr marL="342904" indent="-342904">
              <a:buAutoNum type="arabicPeriod"/>
            </a:pPr>
            <a:r>
              <a:rPr lang="en-US" dirty="0"/>
              <a:t>You can duplicate, rearrange or remove the icons and corresponding text based on the most outstanding impacts. For example, if the number of partnerships is larger than the Ask Extension questions answered for your county, switch them. This is where it is important to work as a team to identify the county’s strengths to highlight. </a:t>
            </a:r>
          </a:p>
          <a:p>
            <a:pPr marL="342904" indent="-342904">
              <a:buAutoNum type="arabicPeriod"/>
            </a:pPr>
            <a:endParaRPr lang="en-US" dirty="0"/>
          </a:p>
          <a:p>
            <a:pPr marL="342904" indent="-342904">
              <a:buAutoNum type="arabicPeriod"/>
            </a:pPr>
            <a:r>
              <a:rPr lang="en-US" dirty="0"/>
              <a:t>Find data through PEARS and MI Spartan Impact. Norma Lundeen (</a:t>
            </a:r>
            <a:r>
              <a:rPr lang="en-US" dirty="0">
                <a:hlinkClick r:id="rId6"/>
              </a:rPr>
              <a:t>nlundeen@msu.edu</a:t>
            </a:r>
            <a:r>
              <a:rPr lang="en-US" dirty="0"/>
              <a:t>) can assist with accessing or locating data. </a:t>
            </a:r>
          </a:p>
          <a:p>
            <a:pPr marL="342904" indent="-342904">
              <a:buAutoNum type="arabicPeriod"/>
            </a:pPr>
            <a:endParaRPr lang="en-US" dirty="0"/>
          </a:p>
          <a:p>
            <a:pPr marL="342904" indent="-342904">
              <a:buAutoNum type="arabicPeriod"/>
            </a:pPr>
            <a:r>
              <a:rPr lang="en-US" dirty="0"/>
              <a:t>Find relevant photos or graphics through </a:t>
            </a:r>
            <a:r>
              <a:rPr lang="en-US" dirty="0">
                <a:hlinkClick r:id="rId7"/>
              </a:rPr>
              <a:t>iStock</a:t>
            </a:r>
            <a:r>
              <a:rPr lang="en-US" dirty="0"/>
              <a:t>, </a:t>
            </a:r>
            <a:r>
              <a:rPr lang="en-US" dirty="0" err="1">
                <a:hlinkClick r:id="rId8"/>
              </a:rPr>
              <a:t>Pexels</a:t>
            </a:r>
            <a:r>
              <a:rPr lang="en-US" dirty="0"/>
              <a:t> or </a:t>
            </a:r>
            <a:r>
              <a:rPr lang="en-US" dirty="0" err="1">
                <a:hlinkClick r:id="rId9"/>
              </a:rPr>
              <a:t>Pixabay</a:t>
            </a:r>
            <a:r>
              <a:rPr lang="en-US" dirty="0"/>
              <a:t>. Only photos with releases or pictures without people should be included in the report. Note: it is always best to find pictures from local programs. Reach out to your county staff, look at PEARS success stories or contact Chelsea Dickens (</a:t>
            </a:r>
            <a:r>
              <a:rPr lang="en-US" dirty="0">
                <a:hlinkClick r:id="rId10"/>
              </a:rPr>
              <a:t>dickensc@msu.edu</a:t>
            </a:r>
            <a:r>
              <a:rPr lang="en-US" dirty="0"/>
              <a:t>) for possible picture locations. </a:t>
            </a:r>
          </a:p>
          <a:p>
            <a:pPr marL="342904" indent="-342904">
              <a:buAutoNum type="arabicPeriod"/>
            </a:pPr>
            <a:endParaRPr lang="en-US" dirty="0"/>
          </a:p>
          <a:p>
            <a:pPr marL="342904" indent="-342904">
              <a:buAutoNum type="arabicPeriod"/>
            </a:pPr>
            <a:r>
              <a:rPr lang="en-US" dirty="0"/>
              <a:t>Success stories should be a few sentences unless additional details are required for an accurate and effective story. </a:t>
            </a:r>
          </a:p>
          <a:p>
            <a:pPr marL="342904" indent="-342904">
              <a:buAutoNum type="arabicPeriod"/>
            </a:pPr>
            <a:endParaRPr lang="en-US" dirty="0"/>
          </a:p>
          <a:p>
            <a:pPr marL="342904" indent="-342904">
              <a:buAutoNum type="arabicPeriod"/>
            </a:pPr>
            <a:r>
              <a:rPr lang="en-US" dirty="0"/>
              <a:t>All photos and icons should have alt text included unless it is decorative and not essential to the narrative of the report. To do so, right-click on an image/icon &gt; click alt text at the bottom of the list &gt; and write a description of a sentence or two about the image in the provided box. </a:t>
            </a:r>
          </a:p>
          <a:p>
            <a:pPr marL="342904" indent="-342904">
              <a:buAutoNum type="arabicPeriod"/>
            </a:pPr>
            <a:endParaRPr lang="en-US" dirty="0"/>
          </a:p>
          <a:p>
            <a:pPr marL="342904" indent="-342904">
              <a:buAutoNum type="arabicPeriod"/>
            </a:pPr>
            <a:r>
              <a:rPr lang="en-US" dirty="0"/>
              <a:t>To add pages, find the page you’d like to make a copy of on the left side panel &gt; right click &gt; click on ‘duplicate slide.’ </a:t>
            </a:r>
          </a:p>
          <a:p>
            <a:pPr marL="342904" indent="-342904">
              <a:buAutoNum type="arabicPeriod"/>
            </a:pPr>
            <a:endParaRPr lang="en-US" dirty="0"/>
          </a:p>
          <a:p>
            <a:pPr marL="342904" indent="-342904">
              <a:buAutoNum type="arabicPeriod"/>
            </a:pPr>
            <a:endParaRPr lang="en-US" dirty="0"/>
          </a:p>
          <a:p>
            <a:r>
              <a:rPr lang="en-US" dirty="0"/>
              <a:t>Editorial tips:</a:t>
            </a:r>
          </a:p>
          <a:p>
            <a:endParaRPr lang="en-US" dirty="0"/>
          </a:p>
          <a:p>
            <a:pPr marL="342904" indent="-342904">
              <a:buAutoNum type="arabicPeriod"/>
            </a:pPr>
            <a:r>
              <a:rPr lang="en-US" dirty="0"/>
              <a:t>Keep to font and brand standards set by the University.</a:t>
            </a:r>
          </a:p>
          <a:p>
            <a:pPr marL="342904" indent="-342904">
              <a:buAutoNum type="arabicPeriod"/>
            </a:pPr>
            <a:r>
              <a:rPr lang="en-US" dirty="0"/>
              <a:t>If data points are irrelevant (cannot be found for your county or is inconsequential related to broad impact) do not feel the need to include them. </a:t>
            </a:r>
          </a:p>
          <a:p>
            <a:pPr marL="342904" indent="-342904">
              <a:buAutoNum type="arabicPeriod"/>
            </a:pPr>
            <a:r>
              <a:rPr lang="en-US" dirty="0"/>
              <a:t>If there is an element you would like changed (For example, the Product Center is irrelevant) please change it to a more relevant program or research center. </a:t>
            </a:r>
          </a:p>
          <a:p>
            <a:pPr marL="342904" indent="-342904">
              <a:buAutoNum type="arabicPeriod"/>
            </a:pPr>
            <a:endParaRPr lang="en-US" dirty="0"/>
          </a:p>
          <a:p>
            <a:pPr marL="342904" indent="-342904">
              <a:buAutoNum type="arabicPeriod"/>
            </a:pPr>
            <a:endParaRPr lang="en-US" dirty="0"/>
          </a:p>
          <a:p>
            <a:r>
              <a:rPr lang="en-US" dirty="0"/>
              <a:t>Contact for resources:</a:t>
            </a:r>
          </a:p>
          <a:p>
            <a:endParaRPr lang="en-US" dirty="0"/>
          </a:p>
          <a:p>
            <a:r>
              <a:rPr lang="en-US" dirty="0"/>
              <a:t>Chelsea Dickens, Communications Manager: </a:t>
            </a:r>
            <a:r>
              <a:rPr lang="en-US" dirty="0">
                <a:hlinkClick r:id="rId10"/>
              </a:rPr>
              <a:t>dickensc@msu.edu</a:t>
            </a:r>
            <a:endParaRPr lang="en-US" dirty="0"/>
          </a:p>
          <a:p>
            <a:endParaRPr lang="en-US" dirty="0"/>
          </a:p>
          <a:p>
            <a:r>
              <a:rPr lang="en-US" dirty="0"/>
              <a:t>Norma Lundeen, Planning and Reporting Project Manager, Data Analyst II: </a:t>
            </a:r>
            <a:r>
              <a:rPr lang="en-US" dirty="0">
                <a:hlinkClick r:id="rId11"/>
              </a:rPr>
              <a:t>nlundeen@msue.edu</a:t>
            </a:r>
            <a:endParaRPr lang="en-US" dirty="0"/>
          </a:p>
          <a:p>
            <a:endParaRPr lang="en-US" dirty="0"/>
          </a:p>
          <a:p>
            <a:r>
              <a:rPr lang="en-US" dirty="0"/>
              <a:t>Dawn </a:t>
            </a:r>
            <a:r>
              <a:rPr lang="en-US" dirty="0" err="1"/>
              <a:t>Earnesty</a:t>
            </a:r>
            <a:r>
              <a:rPr lang="en-US" dirty="0"/>
              <a:t>, MSU Extension Evaluation Specialist: </a:t>
            </a:r>
            <a:r>
              <a:rPr lang="en-US" dirty="0">
                <a:hlinkClick r:id="rId12"/>
              </a:rPr>
              <a:t>wilcoxd4@msu.edu</a:t>
            </a:r>
            <a:endParaRPr lang="en-US" dirty="0"/>
          </a:p>
          <a:p>
            <a:endParaRPr lang="en-US" dirty="0"/>
          </a:p>
        </p:txBody>
      </p:sp>
      <p:sp>
        <p:nvSpPr>
          <p:cNvPr id="22" name="TextBox 21">
            <a:extLst>
              <a:ext uri="{FF2B5EF4-FFF2-40B4-BE49-F238E27FC236}">
                <a16:creationId xmlns:a16="http://schemas.microsoft.com/office/drawing/2014/main" id="{49A0FCB5-1061-B7A0-C03A-844BCCDDF2EA}"/>
              </a:ext>
            </a:extLst>
          </p:cNvPr>
          <p:cNvSpPr txBox="1"/>
          <p:nvPr/>
        </p:nvSpPr>
        <p:spPr>
          <a:xfrm>
            <a:off x="749446" y="5808350"/>
            <a:ext cx="2527154" cy="2431435"/>
          </a:xfrm>
          <a:prstGeom prst="rect">
            <a:avLst/>
          </a:prstGeom>
          <a:ln>
            <a:solidFill>
              <a:srgbClr val="546A3D"/>
            </a:solidFill>
          </a:ln>
        </p:spPr>
        <p:style>
          <a:lnRef idx="2">
            <a:schemeClr val="dk1"/>
          </a:lnRef>
          <a:fillRef idx="1">
            <a:schemeClr val="lt1"/>
          </a:fillRef>
          <a:effectRef idx="0">
            <a:schemeClr val="dk1"/>
          </a:effectRef>
          <a:fontRef idx="minor">
            <a:schemeClr val="dk1"/>
          </a:fontRef>
        </p:style>
        <p:txBody>
          <a:bodyPr wrap="square">
            <a:spAutoFit/>
          </a:bodyPr>
          <a:lstStyle/>
          <a:p>
            <a:r>
              <a:rPr lang="en-US" sz="800" dirty="0">
                <a:latin typeface="Metropolis" panose="00000500000000000000" pitchFamily="50" charset="0"/>
              </a:rPr>
              <a:t>MSU is an affirmative-action, equal-opportunity employer, committed to achieving excellence through a diverse workforce and inclusive culture that encourages all people to reach their full potential. Michigan State University Extension programs and materials are open to all without regard to race, color, national origin, gender, gender identity, religion, age, height, weight, disability, political beliefs, sexual orientation, marital status, family status or veteran status. Issued in furtherance of MSU Extension work, acts of May 8 and June 30, 1914, in cooperation with the U.S. Department of Agriculture. Quentin Tyler, Director, MSU Extension, East Lansing, MI 48824. This information is for educational purposes only. Reference to commercial products or trade names does not imply endorsement by MSU Extension or bias against those not mentioned.</a:t>
            </a:r>
          </a:p>
        </p:txBody>
      </p:sp>
      <p:pic>
        <p:nvPicPr>
          <p:cNvPr id="27" name="Picture 26" descr="A map of michigan with different colored squares representing districts.">
            <a:extLst>
              <a:ext uri="{FF2B5EF4-FFF2-40B4-BE49-F238E27FC236}">
                <a16:creationId xmlns:a16="http://schemas.microsoft.com/office/drawing/2014/main" id="{C3EE5FCD-8C85-C808-F8D3-8CB658D0D0CB}"/>
              </a:ext>
            </a:extLst>
          </p:cNvPr>
          <p:cNvPicPr>
            <a:picLocks noChangeAspect="1"/>
          </p:cNvPicPr>
          <p:nvPr/>
        </p:nvPicPr>
        <p:blipFill>
          <a:blip r:embed="rId13">
            <a:extLst>
              <a:ext uri="{28A0092B-C50C-407E-A947-70E740481C1C}">
                <a14:useLocalDpi xmlns:a14="http://schemas.microsoft.com/office/drawing/2010/main" val="0"/>
              </a:ext>
            </a:extLst>
          </a:blip>
          <a:srcRect l="12081" r="28816"/>
          <a:stretch/>
        </p:blipFill>
        <p:spPr>
          <a:xfrm>
            <a:off x="7705302" y="3159838"/>
            <a:ext cx="5412608" cy="4860675"/>
          </a:xfrm>
          <a:prstGeom prst="rect">
            <a:avLst/>
          </a:prstGeom>
        </p:spPr>
      </p:pic>
      <p:grpSp>
        <p:nvGrpSpPr>
          <p:cNvPr id="20" name="object 10">
            <a:extLst>
              <a:ext uri="{FF2B5EF4-FFF2-40B4-BE49-F238E27FC236}">
                <a16:creationId xmlns:a16="http://schemas.microsoft.com/office/drawing/2014/main" id="{7EDDCF51-AFE0-913D-B0A4-8AD0A63A9C96}"/>
              </a:ext>
            </a:extLst>
          </p:cNvPr>
          <p:cNvGrpSpPr/>
          <p:nvPr/>
        </p:nvGrpSpPr>
        <p:grpSpPr>
          <a:xfrm>
            <a:off x="-9124831" y="1844246"/>
            <a:ext cx="523241" cy="461644"/>
            <a:chOff x="473447" y="6207580"/>
            <a:chExt cx="523240" cy="461645"/>
          </a:xfrm>
        </p:grpSpPr>
        <p:sp>
          <p:nvSpPr>
            <p:cNvPr id="21" name="object 11">
              <a:extLst>
                <a:ext uri="{FF2B5EF4-FFF2-40B4-BE49-F238E27FC236}">
                  <a16:creationId xmlns:a16="http://schemas.microsoft.com/office/drawing/2014/main" id="{AE91F780-F059-5B1E-0D55-66F9E50C9CD2}"/>
                </a:ext>
              </a:extLst>
            </p:cNvPr>
            <p:cNvSpPr/>
            <p:nvPr/>
          </p:nvSpPr>
          <p:spPr>
            <a:xfrm>
              <a:off x="473447" y="6301870"/>
              <a:ext cx="290830" cy="367665"/>
            </a:xfrm>
            <a:custGeom>
              <a:avLst/>
              <a:gdLst/>
              <a:ahLst/>
              <a:cxnLst/>
              <a:rect l="l" t="t" r="r" b="b"/>
              <a:pathLst>
                <a:path w="290830" h="367665">
                  <a:moveTo>
                    <a:pt x="271932" y="12"/>
                  </a:moveTo>
                  <a:lnTo>
                    <a:pt x="28397" y="0"/>
                  </a:lnTo>
                  <a:lnTo>
                    <a:pt x="0" y="29362"/>
                  </a:lnTo>
                  <a:lnTo>
                    <a:pt x="114" y="164693"/>
                  </a:lnTo>
                  <a:lnTo>
                    <a:pt x="2336" y="173037"/>
                  </a:lnTo>
                  <a:lnTo>
                    <a:pt x="8572" y="179565"/>
                  </a:lnTo>
                  <a:lnTo>
                    <a:pt x="22288" y="181419"/>
                  </a:lnTo>
                  <a:lnTo>
                    <a:pt x="29679" y="179857"/>
                  </a:lnTo>
                  <a:lnTo>
                    <a:pt x="35039" y="181101"/>
                  </a:lnTo>
                  <a:lnTo>
                    <a:pt x="34950" y="182956"/>
                  </a:lnTo>
                  <a:lnTo>
                    <a:pt x="35331" y="183870"/>
                  </a:lnTo>
                  <a:lnTo>
                    <a:pt x="52425" y="367118"/>
                  </a:lnTo>
                  <a:lnTo>
                    <a:pt x="134429" y="367093"/>
                  </a:lnTo>
                  <a:lnTo>
                    <a:pt x="135407" y="364223"/>
                  </a:lnTo>
                  <a:lnTo>
                    <a:pt x="164617" y="43281"/>
                  </a:lnTo>
                  <a:lnTo>
                    <a:pt x="276212" y="43281"/>
                  </a:lnTo>
                  <a:lnTo>
                    <a:pt x="283514" y="38442"/>
                  </a:lnTo>
                  <a:lnTo>
                    <a:pt x="285203" y="36563"/>
                  </a:lnTo>
                  <a:lnTo>
                    <a:pt x="290736" y="25480"/>
                  </a:lnTo>
                  <a:lnTo>
                    <a:pt x="289802" y="14106"/>
                  </a:lnTo>
                  <a:lnTo>
                    <a:pt x="283251" y="4823"/>
                  </a:lnTo>
                  <a:lnTo>
                    <a:pt x="271932" y="12"/>
                  </a:lnTo>
                  <a:close/>
                </a:path>
              </a:pathLst>
            </a:custGeom>
            <a:solidFill>
              <a:srgbClr val="004F38"/>
            </a:solidFill>
          </p:spPr>
          <p:txBody>
            <a:bodyPr wrap="square" lIns="0" tIns="0" rIns="0" bIns="0" rtlCol="0"/>
            <a:lstStyle/>
            <a:p>
              <a:endParaRPr/>
            </a:p>
          </p:txBody>
        </p:sp>
        <p:sp>
          <p:nvSpPr>
            <p:cNvPr id="23" name="object 12">
              <a:extLst>
                <a:ext uri="{FF2B5EF4-FFF2-40B4-BE49-F238E27FC236}">
                  <a16:creationId xmlns:a16="http://schemas.microsoft.com/office/drawing/2014/main" id="{84C49AAF-375A-39BF-3925-28B582D550D3}"/>
                </a:ext>
              </a:extLst>
            </p:cNvPr>
            <p:cNvSpPr/>
            <p:nvPr/>
          </p:nvSpPr>
          <p:spPr>
            <a:xfrm>
              <a:off x="614705" y="6207581"/>
              <a:ext cx="381635" cy="461645"/>
            </a:xfrm>
            <a:custGeom>
              <a:avLst/>
              <a:gdLst/>
              <a:ahLst/>
              <a:cxnLst/>
              <a:rect l="l" t="t" r="r" b="b"/>
              <a:pathLst>
                <a:path w="381634" h="461645">
                  <a:moveTo>
                    <a:pt x="187921" y="399973"/>
                  </a:moveTo>
                  <a:lnTo>
                    <a:pt x="185191" y="388112"/>
                  </a:lnTo>
                  <a:lnTo>
                    <a:pt x="178003" y="377990"/>
                  </a:lnTo>
                  <a:lnTo>
                    <a:pt x="167855" y="370954"/>
                  </a:lnTo>
                  <a:lnTo>
                    <a:pt x="156273" y="368312"/>
                  </a:lnTo>
                  <a:lnTo>
                    <a:pt x="54216" y="368630"/>
                  </a:lnTo>
                  <a:lnTo>
                    <a:pt x="40703" y="371309"/>
                  </a:lnTo>
                  <a:lnTo>
                    <a:pt x="31864" y="378117"/>
                  </a:lnTo>
                  <a:lnTo>
                    <a:pt x="27038" y="387184"/>
                  </a:lnTo>
                  <a:lnTo>
                    <a:pt x="25577" y="396646"/>
                  </a:lnTo>
                  <a:lnTo>
                    <a:pt x="25577" y="461543"/>
                  </a:lnTo>
                  <a:lnTo>
                    <a:pt x="186372" y="461543"/>
                  </a:lnTo>
                  <a:lnTo>
                    <a:pt x="187921" y="459879"/>
                  </a:lnTo>
                  <a:lnTo>
                    <a:pt x="187921" y="399973"/>
                  </a:lnTo>
                  <a:close/>
                </a:path>
                <a:path w="381634" h="461645">
                  <a:moveTo>
                    <a:pt x="378079" y="393649"/>
                  </a:moveTo>
                  <a:lnTo>
                    <a:pt x="345325" y="368300"/>
                  </a:lnTo>
                  <a:lnTo>
                    <a:pt x="244373" y="368642"/>
                  </a:lnTo>
                  <a:lnTo>
                    <a:pt x="231571" y="371233"/>
                  </a:lnTo>
                  <a:lnTo>
                    <a:pt x="223050" y="377621"/>
                  </a:lnTo>
                  <a:lnTo>
                    <a:pt x="218300" y="385673"/>
                  </a:lnTo>
                  <a:lnTo>
                    <a:pt x="216839" y="393306"/>
                  </a:lnTo>
                  <a:lnTo>
                    <a:pt x="216839" y="461543"/>
                  </a:lnTo>
                  <a:lnTo>
                    <a:pt x="378079" y="461543"/>
                  </a:lnTo>
                  <a:lnTo>
                    <a:pt x="378079" y="393649"/>
                  </a:lnTo>
                  <a:close/>
                </a:path>
                <a:path w="381634" h="461645">
                  <a:moveTo>
                    <a:pt x="381419" y="21628"/>
                  </a:moveTo>
                  <a:lnTo>
                    <a:pt x="378980" y="14122"/>
                  </a:lnTo>
                  <a:lnTo>
                    <a:pt x="373926" y="7505"/>
                  </a:lnTo>
                  <a:lnTo>
                    <a:pt x="367182" y="2540"/>
                  </a:lnTo>
                  <a:lnTo>
                    <a:pt x="359727" y="0"/>
                  </a:lnTo>
                  <a:lnTo>
                    <a:pt x="0" y="0"/>
                  </a:lnTo>
                  <a:lnTo>
                    <a:pt x="1155" y="3695"/>
                  </a:lnTo>
                  <a:lnTo>
                    <a:pt x="4229" y="6413"/>
                  </a:lnTo>
                  <a:lnTo>
                    <a:pt x="8686" y="14719"/>
                  </a:lnTo>
                  <a:lnTo>
                    <a:pt x="10121" y="19773"/>
                  </a:lnTo>
                  <a:lnTo>
                    <a:pt x="12788" y="24409"/>
                  </a:lnTo>
                  <a:lnTo>
                    <a:pt x="356387" y="24409"/>
                  </a:lnTo>
                  <a:lnTo>
                    <a:pt x="358063" y="26073"/>
                  </a:lnTo>
                  <a:lnTo>
                    <a:pt x="358063" y="213575"/>
                  </a:lnTo>
                  <a:lnTo>
                    <a:pt x="42252" y="215226"/>
                  </a:lnTo>
                  <a:lnTo>
                    <a:pt x="39154" y="239877"/>
                  </a:lnTo>
                  <a:lnTo>
                    <a:pt x="54991" y="239585"/>
                  </a:lnTo>
                  <a:lnTo>
                    <a:pt x="357492" y="239623"/>
                  </a:lnTo>
                  <a:lnTo>
                    <a:pt x="365861" y="237426"/>
                  </a:lnTo>
                  <a:lnTo>
                    <a:pt x="373164" y="232803"/>
                  </a:lnTo>
                  <a:lnTo>
                    <a:pt x="378612" y="226199"/>
                  </a:lnTo>
                  <a:lnTo>
                    <a:pt x="381419" y="218008"/>
                  </a:lnTo>
                  <a:lnTo>
                    <a:pt x="381419" y="21628"/>
                  </a:lnTo>
                  <a:close/>
                </a:path>
              </a:pathLst>
            </a:custGeom>
            <a:solidFill>
              <a:srgbClr val="7BBD00"/>
            </a:solidFill>
          </p:spPr>
          <p:txBody>
            <a:bodyPr wrap="square" lIns="0" tIns="0" rIns="0" bIns="0" rtlCol="0"/>
            <a:lstStyle/>
            <a:p>
              <a:endParaRPr/>
            </a:p>
          </p:txBody>
        </p:sp>
        <p:pic>
          <p:nvPicPr>
            <p:cNvPr id="24" name="object 13">
              <a:extLst>
                <a:ext uri="{FF2B5EF4-FFF2-40B4-BE49-F238E27FC236}">
                  <a16:creationId xmlns:a16="http://schemas.microsoft.com/office/drawing/2014/main" id="{C501240D-4AC4-AE3D-426B-4A9299AE14D0}"/>
                </a:ext>
              </a:extLst>
            </p:cNvPr>
            <p:cNvPicPr/>
            <p:nvPr/>
          </p:nvPicPr>
          <p:blipFill>
            <a:blip r:embed="rId14" cstate="print"/>
            <a:stretch>
              <a:fillRect/>
            </a:stretch>
          </p:blipFill>
          <p:spPr>
            <a:xfrm>
              <a:off x="527379" y="6207894"/>
              <a:ext cx="79014" cy="80556"/>
            </a:xfrm>
            <a:prstGeom prst="rect">
              <a:avLst/>
            </a:prstGeom>
          </p:spPr>
        </p:pic>
        <p:sp>
          <p:nvSpPr>
            <p:cNvPr id="25" name="object 14">
              <a:extLst>
                <a:ext uri="{FF2B5EF4-FFF2-40B4-BE49-F238E27FC236}">
                  <a16:creationId xmlns:a16="http://schemas.microsoft.com/office/drawing/2014/main" id="{79C184DA-B7BD-1EAD-5FC6-0D9B64A9603D}"/>
                </a:ext>
              </a:extLst>
            </p:cNvPr>
            <p:cNvSpPr/>
            <p:nvPr/>
          </p:nvSpPr>
          <p:spPr>
            <a:xfrm>
              <a:off x="681621" y="6479882"/>
              <a:ext cx="270510" cy="80010"/>
            </a:xfrm>
            <a:custGeom>
              <a:avLst/>
              <a:gdLst/>
              <a:ahLst/>
              <a:cxnLst/>
              <a:rect l="l" t="t" r="r" b="b"/>
              <a:pathLst>
                <a:path w="270509" h="80009">
                  <a:moveTo>
                    <a:pt x="79311" y="34696"/>
                  </a:moveTo>
                  <a:lnTo>
                    <a:pt x="64414" y="9817"/>
                  </a:lnTo>
                  <a:lnTo>
                    <a:pt x="37058" y="0"/>
                  </a:lnTo>
                  <a:lnTo>
                    <a:pt x="9194" y="14389"/>
                  </a:lnTo>
                  <a:lnTo>
                    <a:pt x="0" y="45110"/>
                  </a:lnTo>
                  <a:lnTo>
                    <a:pt x="14732" y="69977"/>
                  </a:lnTo>
                  <a:lnTo>
                    <a:pt x="41846" y="79832"/>
                  </a:lnTo>
                  <a:lnTo>
                    <a:pt x="69837" y="65506"/>
                  </a:lnTo>
                  <a:lnTo>
                    <a:pt x="79311" y="34696"/>
                  </a:lnTo>
                  <a:close/>
                </a:path>
                <a:path w="270509" h="80009">
                  <a:moveTo>
                    <a:pt x="270179" y="43764"/>
                  </a:moveTo>
                  <a:lnTo>
                    <a:pt x="259359" y="13487"/>
                  </a:lnTo>
                  <a:lnTo>
                    <a:pt x="230530" y="63"/>
                  </a:lnTo>
                  <a:lnTo>
                    <a:pt x="204127" y="10807"/>
                  </a:lnTo>
                  <a:lnTo>
                    <a:pt x="190627" y="36042"/>
                  </a:lnTo>
                  <a:lnTo>
                    <a:pt x="200507" y="66103"/>
                  </a:lnTo>
                  <a:lnTo>
                    <a:pt x="228917" y="79857"/>
                  </a:lnTo>
                  <a:lnTo>
                    <a:pt x="256082" y="69151"/>
                  </a:lnTo>
                  <a:lnTo>
                    <a:pt x="270179" y="43764"/>
                  </a:lnTo>
                  <a:close/>
                </a:path>
              </a:pathLst>
            </a:custGeom>
            <a:solidFill>
              <a:srgbClr val="7BBD00"/>
            </a:solidFill>
          </p:spPr>
          <p:txBody>
            <a:bodyPr wrap="square" lIns="0" tIns="0" rIns="0" bIns="0" rtlCol="0"/>
            <a:lstStyle/>
            <a:p>
              <a:endParaRPr/>
            </a:p>
          </p:txBody>
        </p:sp>
        <p:sp>
          <p:nvSpPr>
            <p:cNvPr id="26" name="object 15">
              <a:extLst>
                <a:ext uri="{FF2B5EF4-FFF2-40B4-BE49-F238E27FC236}">
                  <a16:creationId xmlns:a16="http://schemas.microsoft.com/office/drawing/2014/main" id="{8AF538EF-66A2-3292-CB89-4105355947FC}"/>
                </a:ext>
              </a:extLst>
            </p:cNvPr>
            <p:cNvSpPr/>
            <p:nvPr/>
          </p:nvSpPr>
          <p:spPr>
            <a:xfrm>
              <a:off x="806208" y="6254533"/>
              <a:ext cx="128270" cy="140970"/>
            </a:xfrm>
            <a:custGeom>
              <a:avLst/>
              <a:gdLst/>
              <a:ahLst/>
              <a:cxnLst/>
              <a:rect l="l" t="t" r="r" b="b"/>
              <a:pathLst>
                <a:path w="128269" h="140970">
                  <a:moveTo>
                    <a:pt x="24968" y="108623"/>
                  </a:moveTo>
                  <a:lnTo>
                    <a:pt x="24765" y="94094"/>
                  </a:lnTo>
                  <a:lnTo>
                    <a:pt x="24244" y="84493"/>
                  </a:lnTo>
                  <a:lnTo>
                    <a:pt x="23444" y="77800"/>
                  </a:lnTo>
                  <a:lnTo>
                    <a:pt x="17551" y="71755"/>
                  </a:lnTo>
                  <a:lnTo>
                    <a:pt x="10604" y="73075"/>
                  </a:lnTo>
                  <a:lnTo>
                    <a:pt x="6578" y="73837"/>
                  </a:lnTo>
                  <a:lnTo>
                    <a:pt x="1600" y="78117"/>
                  </a:lnTo>
                  <a:lnTo>
                    <a:pt x="939" y="82359"/>
                  </a:lnTo>
                  <a:lnTo>
                    <a:pt x="203" y="92138"/>
                  </a:lnTo>
                  <a:lnTo>
                    <a:pt x="0" y="106057"/>
                  </a:lnTo>
                  <a:lnTo>
                    <a:pt x="228" y="120053"/>
                  </a:lnTo>
                  <a:lnTo>
                    <a:pt x="850" y="130035"/>
                  </a:lnTo>
                  <a:lnTo>
                    <a:pt x="4762" y="137655"/>
                  </a:lnTo>
                  <a:lnTo>
                    <a:pt x="12014" y="140449"/>
                  </a:lnTo>
                  <a:lnTo>
                    <a:pt x="19469" y="138531"/>
                  </a:lnTo>
                  <a:lnTo>
                    <a:pt x="23990" y="131991"/>
                  </a:lnTo>
                  <a:lnTo>
                    <a:pt x="24739" y="122974"/>
                  </a:lnTo>
                  <a:lnTo>
                    <a:pt x="24968" y="108623"/>
                  </a:lnTo>
                  <a:close/>
                </a:path>
                <a:path w="128269" h="140970">
                  <a:moveTo>
                    <a:pt x="77457" y="109639"/>
                  </a:moveTo>
                  <a:lnTo>
                    <a:pt x="75946" y="68567"/>
                  </a:lnTo>
                  <a:lnTo>
                    <a:pt x="76504" y="48996"/>
                  </a:lnTo>
                  <a:lnTo>
                    <a:pt x="75412" y="41351"/>
                  </a:lnTo>
                  <a:lnTo>
                    <a:pt x="69748" y="36093"/>
                  </a:lnTo>
                  <a:lnTo>
                    <a:pt x="61747" y="37604"/>
                  </a:lnTo>
                  <a:lnTo>
                    <a:pt x="57607" y="38392"/>
                  </a:lnTo>
                  <a:lnTo>
                    <a:pt x="53517" y="42430"/>
                  </a:lnTo>
                  <a:lnTo>
                    <a:pt x="53086" y="46748"/>
                  </a:lnTo>
                  <a:lnTo>
                    <a:pt x="53670" y="67513"/>
                  </a:lnTo>
                  <a:lnTo>
                    <a:pt x="52158" y="110731"/>
                  </a:lnTo>
                  <a:lnTo>
                    <a:pt x="53111" y="131140"/>
                  </a:lnTo>
                  <a:lnTo>
                    <a:pt x="57048" y="138239"/>
                  </a:lnTo>
                  <a:lnTo>
                    <a:pt x="64465" y="140652"/>
                  </a:lnTo>
                  <a:lnTo>
                    <a:pt x="72021" y="137731"/>
                  </a:lnTo>
                  <a:lnTo>
                    <a:pt x="76390" y="128803"/>
                  </a:lnTo>
                  <a:lnTo>
                    <a:pt x="77457" y="109639"/>
                  </a:lnTo>
                  <a:close/>
                </a:path>
                <a:path w="128269" h="140970">
                  <a:moveTo>
                    <a:pt x="127685" y="131165"/>
                  </a:moveTo>
                  <a:lnTo>
                    <a:pt x="127660" y="11264"/>
                  </a:lnTo>
                  <a:lnTo>
                    <a:pt x="127038" y="3543"/>
                  </a:lnTo>
                  <a:lnTo>
                    <a:pt x="118757" y="0"/>
                  </a:lnTo>
                  <a:lnTo>
                    <a:pt x="111734" y="2095"/>
                  </a:lnTo>
                  <a:lnTo>
                    <a:pt x="107810" y="3263"/>
                  </a:lnTo>
                  <a:lnTo>
                    <a:pt x="104724" y="9613"/>
                  </a:lnTo>
                  <a:lnTo>
                    <a:pt x="104279" y="13512"/>
                  </a:lnTo>
                  <a:lnTo>
                    <a:pt x="102984" y="41478"/>
                  </a:lnTo>
                  <a:lnTo>
                    <a:pt x="104990" y="100520"/>
                  </a:lnTo>
                  <a:lnTo>
                    <a:pt x="104254" y="128917"/>
                  </a:lnTo>
                  <a:lnTo>
                    <a:pt x="108140" y="137312"/>
                  </a:lnTo>
                  <a:lnTo>
                    <a:pt x="115252" y="140652"/>
                  </a:lnTo>
                  <a:lnTo>
                    <a:pt x="122720" y="138696"/>
                  </a:lnTo>
                  <a:lnTo>
                    <a:pt x="127685" y="131165"/>
                  </a:lnTo>
                  <a:close/>
                </a:path>
              </a:pathLst>
            </a:custGeom>
            <a:solidFill>
              <a:srgbClr val="004F38"/>
            </a:solidFill>
          </p:spPr>
          <p:txBody>
            <a:bodyPr wrap="square" lIns="0" tIns="0" rIns="0" bIns="0" rtlCol="0"/>
            <a:lstStyle/>
            <a:p>
              <a:endParaRPr/>
            </a:p>
          </p:txBody>
        </p:sp>
      </p:grpSp>
      <p:grpSp>
        <p:nvGrpSpPr>
          <p:cNvPr id="28" name="object 16">
            <a:extLst>
              <a:ext uri="{FF2B5EF4-FFF2-40B4-BE49-F238E27FC236}">
                <a16:creationId xmlns:a16="http://schemas.microsoft.com/office/drawing/2014/main" id="{DED724BF-4DB0-6D62-AE11-A54D48351694}"/>
              </a:ext>
            </a:extLst>
          </p:cNvPr>
          <p:cNvGrpSpPr/>
          <p:nvPr/>
        </p:nvGrpSpPr>
        <p:grpSpPr>
          <a:xfrm>
            <a:off x="-8317484" y="1812164"/>
            <a:ext cx="487045" cy="537845"/>
            <a:chOff x="490214" y="6981045"/>
            <a:chExt cx="487045" cy="537845"/>
          </a:xfrm>
          <a:solidFill>
            <a:schemeClr val="bg1"/>
          </a:solidFill>
        </p:grpSpPr>
        <p:pic>
          <p:nvPicPr>
            <p:cNvPr id="29" name="object 17">
              <a:extLst>
                <a:ext uri="{FF2B5EF4-FFF2-40B4-BE49-F238E27FC236}">
                  <a16:creationId xmlns:a16="http://schemas.microsoft.com/office/drawing/2014/main" id="{CBDD06F0-886F-229B-9D3F-C163870EBBD8}"/>
                </a:ext>
              </a:extLst>
            </p:cNvPr>
            <p:cNvPicPr/>
            <p:nvPr/>
          </p:nvPicPr>
          <p:blipFill>
            <a:blip r:embed="rId15" cstate="print">
              <a:duotone>
                <a:prstClr val="black"/>
                <a:srgbClr val="000000">
                  <a:tint val="45000"/>
                  <a:satMod val="400000"/>
                </a:srgbClr>
              </a:duotone>
            </a:blip>
            <a:stretch>
              <a:fillRect/>
            </a:stretch>
          </p:blipFill>
          <p:spPr>
            <a:xfrm>
              <a:off x="490214" y="7145301"/>
              <a:ext cx="486586" cy="373520"/>
            </a:xfrm>
            <a:prstGeom prst="rect">
              <a:avLst/>
            </a:prstGeom>
            <a:solidFill>
              <a:schemeClr val="bg1"/>
            </a:solidFill>
          </p:spPr>
        </p:pic>
        <p:pic>
          <p:nvPicPr>
            <p:cNvPr id="30" name="object 18">
              <a:extLst>
                <a:ext uri="{FF2B5EF4-FFF2-40B4-BE49-F238E27FC236}">
                  <a16:creationId xmlns:a16="http://schemas.microsoft.com/office/drawing/2014/main" id="{28A71546-F30B-0FE4-097B-2170CC390BA3}"/>
                </a:ext>
              </a:extLst>
            </p:cNvPr>
            <p:cNvPicPr/>
            <p:nvPr/>
          </p:nvPicPr>
          <p:blipFill>
            <a:blip r:embed="rId16" cstate="print"/>
            <a:stretch>
              <a:fillRect/>
            </a:stretch>
          </p:blipFill>
          <p:spPr>
            <a:xfrm>
              <a:off x="799421" y="6981045"/>
              <a:ext cx="123014" cy="131286"/>
            </a:xfrm>
            <a:prstGeom prst="rect">
              <a:avLst/>
            </a:prstGeom>
            <a:grpFill/>
          </p:spPr>
        </p:pic>
        <p:pic>
          <p:nvPicPr>
            <p:cNvPr id="31" name="object 19">
              <a:extLst>
                <a:ext uri="{FF2B5EF4-FFF2-40B4-BE49-F238E27FC236}">
                  <a16:creationId xmlns:a16="http://schemas.microsoft.com/office/drawing/2014/main" id="{39EAF070-AC73-5F6C-62E4-89B1180DC4D2}"/>
                </a:ext>
              </a:extLst>
            </p:cNvPr>
            <p:cNvPicPr/>
            <p:nvPr/>
          </p:nvPicPr>
          <p:blipFill>
            <a:blip r:embed="rId17" cstate="print"/>
            <a:stretch>
              <a:fillRect/>
            </a:stretch>
          </p:blipFill>
          <p:spPr>
            <a:xfrm>
              <a:off x="651862" y="7005765"/>
              <a:ext cx="92722" cy="101092"/>
            </a:xfrm>
            <a:prstGeom prst="rect">
              <a:avLst/>
            </a:prstGeom>
            <a:grpFill/>
          </p:spPr>
        </p:pic>
        <p:pic>
          <p:nvPicPr>
            <p:cNvPr id="32" name="object 20">
              <a:extLst>
                <a:ext uri="{FF2B5EF4-FFF2-40B4-BE49-F238E27FC236}">
                  <a16:creationId xmlns:a16="http://schemas.microsoft.com/office/drawing/2014/main" id="{EB95BC6C-2E35-35AD-52DF-B5BD6CCD2BA2}"/>
                </a:ext>
              </a:extLst>
            </p:cNvPr>
            <p:cNvPicPr/>
            <p:nvPr/>
          </p:nvPicPr>
          <p:blipFill>
            <a:blip r:embed="rId18" cstate="print"/>
            <a:stretch>
              <a:fillRect/>
            </a:stretch>
          </p:blipFill>
          <p:spPr>
            <a:xfrm>
              <a:off x="530662" y="7019483"/>
              <a:ext cx="77814" cy="84416"/>
            </a:xfrm>
            <a:prstGeom prst="rect">
              <a:avLst/>
            </a:prstGeom>
            <a:grpFill/>
          </p:spPr>
        </p:pic>
      </p:grpSp>
      <p:sp>
        <p:nvSpPr>
          <p:cNvPr id="33" name="object 62" descr="4-H clover logo&#10;">
            <a:extLst>
              <a:ext uri="{FF2B5EF4-FFF2-40B4-BE49-F238E27FC236}">
                <a16:creationId xmlns:a16="http://schemas.microsoft.com/office/drawing/2014/main" id="{4BBE76E4-97F9-90F0-7261-483893E0810A}"/>
              </a:ext>
            </a:extLst>
          </p:cNvPr>
          <p:cNvSpPr/>
          <p:nvPr/>
        </p:nvSpPr>
        <p:spPr>
          <a:xfrm>
            <a:off x="-7589020" y="1832366"/>
            <a:ext cx="497205" cy="513081"/>
          </a:xfrm>
          <a:custGeom>
            <a:avLst/>
            <a:gdLst/>
            <a:ahLst/>
            <a:cxnLst/>
            <a:rect l="l" t="t" r="r" b="b"/>
            <a:pathLst>
              <a:path w="497205" h="513079">
                <a:moveTo>
                  <a:pt x="372567" y="317107"/>
                </a:moveTo>
                <a:lnTo>
                  <a:pt x="231434" y="317107"/>
                </a:lnTo>
                <a:lnTo>
                  <a:pt x="236451" y="319443"/>
                </a:lnTo>
                <a:lnTo>
                  <a:pt x="237303" y="327341"/>
                </a:lnTo>
                <a:lnTo>
                  <a:pt x="237663" y="330975"/>
                </a:lnTo>
                <a:lnTo>
                  <a:pt x="236285" y="339039"/>
                </a:lnTo>
                <a:lnTo>
                  <a:pt x="236162" y="343129"/>
                </a:lnTo>
                <a:lnTo>
                  <a:pt x="236095" y="345364"/>
                </a:lnTo>
                <a:lnTo>
                  <a:pt x="235979" y="354894"/>
                </a:lnTo>
                <a:lnTo>
                  <a:pt x="235857" y="364935"/>
                </a:lnTo>
                <a:lnTo>
                  <a:pt x="235769" y="374714"/>
                </a:lnTo>
                <a:lnTo>
                  <a:pt x="236670" y="400749"/>
                </a:lnTo>
                <a:lnTo>
                  <a:pt x="236746" y="402936"/>
                </a:lnTo>
                <a:lnTo>
                  <a:pt x="244883" y="459842"/>
                </a:lnTo>
                <a:lnTo>
                  <a:pt x="258424" y="500220"/>
                </a:lnTo>
                <a:lnTo>
                  <a:pt x="264746" y="512915"/>
                </a:lnTo>
                <a:lnTo>
                  <a:pt x="309869" y="512445"/>
                </a:lnTo>
                <a:lnTo>
                  <a:pt x="293801" y="484878"/>
                </a:lnTo>
                <a:lnTo>
                  <a:pt x="281126" y="455573"/>
                </a:lnTo>
                <a:lnTo>
                  <a:pt x="264594" y="393815"/>
                </a:lnTo>
                <a:lnTo>
                  <a:pt x="260051" y="357747"/>
                </a:lnTo>
                <a:lnTo>
                  <a:pt x="259941" y="356527"/>
                </a:lnTo>
                <a:lnTo>
                  <a:pt x="259818" y="354894"/>
                </a:lnTo>
                <a:lnTo>
                  <a:pt x="259285" y="346659"/>
                </a:lnTo>
                <a:lnTo>
                  <a:pt x="258711" y="336652"/>
                </a:lnTo>
                <a:lnTo>
                  <a:pt x="258734" y="333934"/>
                </a:lnTo>
                <a:lnTo>
                  <a:pt x="259081" y="327341"/>
                </a:lnTo>
                <a:lnTo>
                  <a:pt x="266499" y="318211"/>
                </a:lnTo>
                <a:lnTo>
                  <a:pt x="373975" y="318211"/>
                </a:lnTo>
                <a:lnTo>
                  <a:pt x="372567" y="317107"/>
                </a:lnTo>
                <a:close/>
              </a:path>
              <a:path w="497205" h="513079">
                <a:moveTo>
                  <a:pt x="128001" y="250533"/>
                </a:moveTo>
                <a:lnTo>
                  <a:pt x="107710" y="250533"/>
                </a:lnTo>
                <a:lnTo>
                  <a:pt x="82122" y="250705"/>
                </a:lnTo>
                <a:lnTo>
                  <a:pt x="45060" y="260577"/>
                </a:lnTo>
                <a:lnTo>
                  <a:pt x="13858" y="288620"/>
                </a:lnTo>
                <a:lnTo>
                  <a:pt x="88" y="330975"/>
                </a:lnTo>
                <a:lnTo>
                  <a:pt x="0" y="331813"/>
                </a:lnTo>
                <a:lnTo>
                  <a:pt x="2966" y="352514"/>
                </a:lnTo>
                <a:lnTo>
                  <a:pt x="3217" y="354000"/>
                </a:lnTo>
                <a:lnTo>
                  <a:pt x="13413" y="374714"/>
                </a:lnTo>
                <a:lnTo>
                  <a:pt x="18658" y="382143"/>
                </a:lnTo>
                <a:lnTo>
                  <a:pt x="25783" y="385242"/>
                </a:lnTo>
                <a:lnTo>
                  <a:pt x="32616" y="391046"/>
                </a:lnTo>
                <a:lnTo>
                  <a:pt x="46667" y="404767"/>
                </a:lnTo>
                <a:lnTo>
                  <a:pt x="59254" y="419864"/>
                </a:lnTo>
                <a:lnTo>
                  <a:pt x="71174" y="435553"/>
                </a:lnTo>
                <a:lnTo>
                  <a:pt x="83225" y="451053"/>
                </a:lnTo>
                <a:lnTo>
                  <a:pt x="119103" y="477685"/>
                </a:lnTo>
                <a:lnTo>
                  <a:pt x="132683" y="479259"/>
                </a:lnTo>
                <a:lnTo>
                  <a:pt x="144763" y="477512"/>
                </a:lnTo>
                <a:lnTo>
                  <a:pt x="190183" y="442902"/>
                </a:lnTo>
                <a:lnTo>
                  <a:pt x="207832" y="408534"/>
                </a:lnTo>
                <a:lnTo>
                  <a:pt x="111381" y="408534"/>
                </a:lnTo>
                <a:lnTo>
                  <a:pt x="98960" y="395745"/>
                </a:lnTo>
                <a:lnTo>
                  <a:pt x="125287" y="371234"/>
                </a:lnTo>
                <a:lnTo>
                  <a:pt x="125630" y="370751"/>
                </a:lnTo>
                <a:lnTo>
                  <a:pt x="125503" y="370396"/>
                </a:lnTo>
                <a:lnTo>
                  <a:pt x="125148" y="369621"/>
                </a:lnTo>
                <a:lnTo>
                  <a:pt x="123451" y="367792"/>
                </a:lnTo>
                <a:lnTo>
                  <a:pt x="73344" y="367792"/>
                </a:lnTo>
                <a:lnTo>
                  <a:pt x="61927" y="356527"/>
                </a:lnTo>
                <a:lnTo>
                  <a:pt x="62042" y="355862"/>
                </a:lnTo>
                <a:lnTo>
                  <a:pt x="62130" y="355346"/>
                </a:lnTo>
                <a:lnTo>
                  <a:pt x="128920" y="293929"/>
                </a:lnTo>
                <a:lnTo>
                  <a:pt x="360020" y="293929"/>
                </a:lnTo>
                <a:lnTo>
                  <a:pt x="364555" y="288074"/>
                </a:lnTo>
                <a:lnTo>
                  <a:pt x="491401" y="288074"/>
                </a:lnTo>
                <a:lnTo>
                  <a:pt x="490909" y="285342"/>
                </a:lnTo>
                <a:lnTo>
                  <a:pt x="470891" y="259790"/>
                </a:lnTo>
                <a:lnTo>
                  <a:pt x="451737" y="251194"/>
                </a:lnTo>
                <a:lnTo>
                  <a:pt x="163959" y="251194"/>
                </a:lnTo>
                <a:lnTo>
                  <a:pt x="128001" y="250533"/>
                </a:lnTo>
                <a:close/>
              </a:path>
              <a:path w="497205" h="513079">
                <a:moveTo>
                  <a:pt x="373975" y="318211"/>
                </a:moveTo>
                <a:lnTo>
                  <a:pt x="266499" y="318211"/>
                </a:lnTo>
                <a:lnTo>
                  <a:pt x="270144" y="319685"/>
                </a:lnTo>
                <a:lnTo>
                  <a:pt x="272201" y="322339"/>
                </a:lnTo>
                <a:lnTo>
                  <a:pt x="277972" y="357747"/>
                </a:lnTo>
                <a:lnTo>
                  <a:pt x="278028" y="358089"/>
                </a:lnTo>
                <a:lnTo>
                  <a:pt x="278139" y="358771"/>
                </a:lnTo>
                <a:lnTo>
                  <a:pt x="287827" y="394485"/>
                </a:lnTo>
                <a:lnTo>
                  <a:pt x="303675" y="427259"/>
                </a:lnTo>
                <a:lnTo>
                  <a:pt x="328094" y="454876"/>
                </a:lnTo>
                <a:lnTo>
                  <a:pt x="355889" y="469137"/>
                </a:lnTo>
                <a:lnTo>
                  <a:pt x="383886" y="469137"/>
                </a:lnTo>
                <a:lnTo>
                  <a:pt x="409538" y="456703"/>
                </a:lnTo>
                <a:lnTo>
                  <a:pt x="429859" y="433439"/>
                </a:lnTo>
                <a:lnTo>
                  <a:pt x="433097" y="427978"/>
                </a:lnTo>
                <a:lnTo>
                  <a:pt x="434278" y="423406"/>
                </a:lnTo>
                <a:lnTo>
                  <a:pt x="436755" y="417856"/>
                </a:lnTo>
                <a:lnTo>
                  <a:pt x="447549" y="401384"/>
                </a:lnTo>
                <a:lnTo>
                  <a:pt x="391035" y="401384"/>
                </a:lnTo>
                <a:lnTo>
                  <a:pt x="318950" y="344488"/>
                </a:lnTo>
                <a:lnTo>
                  <a:pt x="329656" y="330975"/>
                </a:lnTo>
                <a:lnTo>
                  <a:pt x="376858" y="330975"/>
                </a:lnTo>
                <a:lnTo>
                  <a:pt x="381726" y="325158"/>
                </a:lnTo>
                <a:lnTo>
                  <a:pt x="380240" y="323126"/>
                </a:lnTo>
                <a:lnTo>
                  <a:pt x="373975" y="318211"/>
                </a:lnTo>
                <a:close/>
              </a:path>
              <a:path w="497205" h="513079">
                <a:moveTo>
                  <a:pt x="223838" y="333934"/>
                </a:moveTo>
                <a:lnTo>
                  <a:pt x="166664" y="333934"/>
                </a:lnTo>
                <a:lnTo>
                  <a:pt x="178488" y="346659"/>
                </a:lnTo>
                <a:lnTo>
                  <a:pt x="111381" y="408534"/>
                </a:lnTo>
                <a:lnTo>
                  <a:pt x="207832" y="408534"/>
                </a:lnTo>
                <a:lnTo>
                  <a:pt x="215702" y="384158"/>
                </a:lnTo>
                <a:lnTo>
                  <a:pt x="221629" y="352717"/>
                </a:lnTo>
                <a:lnTo>
                  <a:pt x="221668" y="352514"/>
                </a:lnTo>
                <a:lnTo>
                  <a:pt x="222423" y="345364"/>
                </a:lnTo>
                <a:lnTo>
                  <a:pt x="223372" y="336652"/>
                </a:lnTo>
                <a:lnTo>
                  <a:pt x="223433" y="336088"/>
                </a:lnTo>
                <a:lnTo>
                  <a:pt x="223838" y="333934"/>
                </a:lnTo>
                <a:close/>
              </a:path>
              <a:path w="497205" h="513079">
                <a:moveTo>
                  <a:pt x="396953" y="336652"/>
                </a:moveTo>
                <a:lnTo>
                  <a:pt x="373725" y="364935"/>
                </a:lnTo>
                <a:lnTo>
                  <a:pt x="401500" y="387655"/>
                </a:lnTo>
                <a:lnTo>
                  <a:pt x="398769" y="392799"/>
                </a:lnTo>
                <a:lnTo>
                  <a:pt x="394604" y="396863"/>
                </a:lnTo>
                <a:lnTo>
                  <a:pt x="391035" y="401384"/>
                </a:lnTo>
                <a:lnTo>
                  <a:pt x="447549" y="401384"/>
                </a:lnTo>
                <a:lnTo>
                  <a:pt x="447965" y="400749"/>
                </a:lnTo>
                <a:lnTo>
                  <a:pt x="476971" y="370964"/>
                </a:lnTo>
                <a:lnTo>
                  <a:pt x="485370" y="358089"/>
                </a:lnTo>
                <a:lnTo>
                  <a:pt x="425223" y="358089"/>
                </a:lnTo>
                <a:lnTo>
                  <a:pt x="396953" y="336652"/>
                </a:lnTo>
                <a:close/>
              </a:path>
              <a:path w="497205" h="513079">
                <a:moveTo>
                  <a:pt x="101386" y="344272"/>
                </a:moveTo>
                <a:lnTo>
                  <a:pt x="74386" y="367614"/>
                </a:lnTo>
                <a:lnTo>
                  <a:pt x="73344" y="367792"/>
                </a:lnTo>
                <a:lnTo>
                  <a:pt x="123451" y="367792"/>
                </a:lnTo>
                <a:lnTo>
                  <a:pt x="116274" y="360104"/>
                </a:lnTo>
                <a:lnTo>
                  <a:pt x="111238" y="354894"/>
                </a:lnTo>
                <a:lnTo>
                  <a:pt x="106236" y="349653"/>
                </a:lnTo>
                <a:lnTo>
                  <a:pt x="101386" y="344272"/>
                </a:lnTo>
                <a:close/>
              </a:path>
              <a:path w="497205" h="513079">
                <a:moveTo>
                  <a:pt x="491401" y="288074"/>
                </a:moveTo>
                <a:lnTo>
                  <a:pt x="364555" y="288074"/>
                </a:lnTo>
                <a:lnTo>
                  <a:pt x="436691" y="344272"/>
                </a:lnTo>
                <a:lnTo>
                  <a:pt x="425223" y="358089"/>
                </a:lnTo>
                <a:lnTo>
                  <a:pt x="485370" y="358089"/>
                </a:lnTo>
                <a:lnTo>
                  <a:pt x="488038" y="354000"/>
                </a:lnTo>
                <a:lnTo>
                  <a:pt x="496687" y="318211"/>
                </a:lnTo>
                <a:lnTo>
                  <a:pt x="496767" y="317883"/>
                </a:lnTo>
                <a:lnTo>
                  <a:pt x="491499" y="288620"/>
                </a:lnTo>
                <a:lnTo>
                  <a:pt x="491401" y="288074"/>
                </a:lnTo>
                <a:close/>
              </a:path>
              <a:path w="497205" h="513079">
                <a:moveTo>
                  <a:pt x="360020" y="293929"/>
                </a:moveTo>
                <a:lnTo>
                  <a:pt x="128920" y="293929"/>
                </a:lnTo>
                <a:lnTo>
                  <a:pt x="140807" y="305334"/>
                </a:lnTo>
                <a:lnTo>
                  <a:pt x="141175" y="306616"/>
                </a:lnTo>
                <a:lnTo>
                  <a:pt x="115216" y="331813"/>
                </a:lnTo>
                <a:lnTo>
                  <a:pt x="139651" y="357747"/>
                </a:lnTo>
                <a:lnTo>
                  <a:pt x="166664" y="333934"/>
                </a:lnTo>
                <a:lnTo>
                  <a:pt x="223838" y="333934"/>
                </a:lnTo>
                <a:lnTo>
                  <a:pt x="225079" y="327341"/>
                </a:lnTo>
                <a:lnTo>
                  <a:pt x="227789" y="321310"/>
                </a:lnTo>
                <a:lnTo>
                  <a:pt x="231434" y="317107"/>
                </a:lnTo>
                <a:lnTo>
                  <a:pt x="372567" y="317107"/>
                </a:lnTo>
                <a:lnTo>
                  <a:pt x="353595" y="302222"/>
                </a:lnTo>
                <a:lnTo>
                  <a:pt x="360020" y="293929"/>
                </a:lnTo>
                <a:close/>
              </a:path>
              <a:path w="497205" h="513079">
                <a:moveTo>
                  <a:pt x="376858" y="330975"/>
                </a:moveTo>
                <a:lnTo>
                  <a:pt x="330892" y="330975"/>
                </a:lnTo>
                <a:lnTo>
                  <a:pt x="358663" y="352717"/>
                </a:lnTo>
                <a:lnTo>
                  <a:pt x="376858" y="330975"/>
                </a:lnTo>
                <a:close/>
              </a:path>
              <a:path w="497205" h="513079">
                <a:moveTo>
                  <a:pt x="303200" y="234709"/>
                </a:moveTo>
                <a:lnTo>
                  <a:pt x="169509" y="234709"/>
                </a:lnTo>
                <a:lnTo>
                  <a:pt x="179897" y="235801"/>
                </a:lnTo>
                <a:lnTo>
                  <a:pt x="185809" y="237903"/>
                </a:lnTo>
                <a:lnTo>
                  <a:pt x="185670" y="237903"/>
                </a:lnTo>
                <a:lnTo>
                  <a:pt x="189626" y="242685"/>
                </a:lnTo>
                <a:lnTo>
                  <a:pt x="187531" y="247699"/>
                </a:lnTo>
                <a:lnTo>
                  <a:pt x="187412" y="247982"/>
                </a:lnTo>
                <a:lnTo>
                  <a:pt x="187336" y="248165"/>
                </a:lnTo>
                <a:lnTo>
                  <a:pt x="187238" y="248400"/>
                </a:lnTo>
                <a:lnTo>
                  <a:pt x="179516" y="250533"/>
                </a:lnTo>
                <a:lnTo>
                  <a:pt x="163959" y="251194"/>
                </a:lnTo>
                <a:lnTo>
                  <a:pt x="451737" y="251194"/>
                </a:lnTo>
                <a:lnTo>
                  <a:pt x="444988" y="248165"/>
                </a:lnTo>
                <a:lnTo>
                  <a:pt x="319616" y="248165"/>
                </a:lnTo>
                <a:lnTo>
                  <a:pt x="311731" y="247699"/>
                </a:lnTo>
                <a:lnTo>
                  <a:pt x="305653" y="246164"/>
                </a:lnTo>
                <a:lnTo>
                  <a:pt x="302846" y="244831"/>
                </a:lnTo>
                <a:lnTo>
                  <a:pt x="301716" y="243967"/>
                </a:lnTo>
                <a:lnTo>
                  <a:pt x="303025" y="235801"/>
                </a:lnTo>
                <a:lnTo>
                  <a:pt x="303094" y="235369"/>
                </a:lnTo>
                <a:lnTo>
                  <a:pt x="303200" y="234709"/>
                </a:lnTo>
                <a:close/>
              </a:path>
              <a:path w="497205" h="513079">
                <a:moveTo>
                  <a:pt x="411165" y="241532"/>
                </a:moveTo>
                <a:lnTo>
                  <a:pt x="385634" y="242321"/>
                </a:lnTo>
                <a:lnTo>
                  <a:pt x="333126" y="247699"/>
                </a:lnTo>
                <a:lnTo>
                  <a:pt x="332336" y="247699"/>
                </a:lnTo>
                <a:lnTo>
                  <a:pt x="327702" y="247982"/>
                </a:lnTo>
                <a:lnTo>
                  <a:pt x="319616" y="248165"/>
                </a:lnTo>
                <a:lnTo>
                  <a:pt x="444988" y="248165"/>
                </a:lnTo>
                <a:lnTo>
                  <a:pt x="437136" y="244640"/>
                </a:lnTo>
                <a:lnTo>
                  <a:pt x="411165" y="241532"/>
                </a:lnTo>
                <a:close/>
              </a:path>
              <a:path w="497205" h="513079">
                <a:moveTo>
                  <a:pt x="146992" y="9148"/>
                </a:moveTo>
                <a:lnTo>
                  <a:pt x="109627" y="18008"/>
                </a:lnTo>
                <a:lnTo>
                  <a:pt x="81799" y="45597"/>
                </a:lnTo>
                <a:lnTo>
                  <a:pt x="70093" y="61989"/>
                </a:lnTo>
                <a:lnTo>
                  <a:pt x="52921" y="80107"/>
                </a:lnTo>
                <a:lnTo>
                  <a:pt x="34401" y="95403"/>
                </a:lnTo>
                <a:lnTo>
                  <a:pt x="18085" y="112527"/>
                </a:lnTo>
                <a:lnTo>
                  <a:pt x="7520" y="136132"/>
                </a:lnTo>
                <a:lnTo>
                  <a:pt x="8287" y="164211"/>
                </a:lnTo>
                <a:lnTo>
                  <a:pt x="8379" y="167577"/>
                </a:lnTo>
                <a:lnTo>
                  <a:pt x="8431" y="169494"/>
                </a:lnTo>
                <a:lnTo>
                  <a:pt x="8548" y="173800"/>
                </a:lnTo>
                <a:lnTo>
                  <a:pt x="8628" y="176721"/>
                </a:lnTo>
                <a:lnTo>
                  <a:pt x="61465" y="225734"/>
                </a:lnTo>
                <a:lnTo>
                  <a:pt x="100141" y="235369"/>
                </a:lnTo>
                <a:lnTo>
                  <a:pt x="145168" y="238280"/>
                </a:lnTo>
                <a:lnTo>
                  <a:pt x="159006" y="237693"/>
                </a:lnTo>
                <a:lnTo>
                  <a:pt x="165432" y="237097"/>
                </a:lnTo>
                <a:lnTo>
                  <a:pt x="169509" y="234709"/>
                </a:lnTo>
                <a:lnTo>
                  <a:pt x="302312" y="234709"/>
                </a:lnTo>
                <a:lnTo>
                  <a:pt x="309920" y="233960"/>
                </a:lnTo>
                <a:lnTo>
                  <a:pt x="314797" y="232944"/>
                </a:lnTo>
                <a:lnTo>
                  <a:pt x="336531" y="229961"/>
                </a:lnTo>
                <a:lnTo>
                  <a:pt x="380471" y="227566"/>
                </a:lnTo>
                <a:lnTo>
                  <a:pt x="402427" y="224333"/>
                </a:lnTo>
                <a:lnTo>
                  <a:pt x="438086" y="211253"/>
                </a:lnTo>
                <a:lnTo>
                  <a:pt x="465755" y="189992"/>
                </a:lnTo>
                <a:lnTo>
                  <a:pt x="135028" y="189992"/>
                </a:lnTo>
                <a:lnTo>
                  <a:pt x="134495" y="189802"/>
                </a:lnTo>
                <a:lnTo>
                  <a:pt x="66613" y="130150"/>
                </a:lnTo>
                <a:lnTo>
                  <a:pt x="67096" y="128689"/>
                </a:lnTo>
                <a:lnTo>
                  <a:pt x="78463" y="115824"/>
                </a:lnTo>
                <a:lnTo>
                  <a:pt x="127786" y="115824"/>
                </a:lnTo>
                <a:lnTo>
                  <a:pt x="129809" y="113589"/>
                </a:lnTo>
                <a:lnTo>
                  <a:pt x="129707" y="113272"/>
                </a:lnTo>
                <a:lnTo>
                  <a:pt x="129580" y="112878"/>
                </a:lnTo>
                <a:lnTo>
                  <a:pt x="103977" y="88989"/>
                </a:lnTo>
                <a:lnTo>
                  <a:pt x="103647" y="87338"/>
                </a:lnTo>
                <a:lnTo>
                  <a:pt x="113461" y="77877"/>
                </a:lnTo>
                <a:lnTo>
                  <a:pt x="114975" y="75845"/>
                </a:lnTo>
                <a:lnTo>
                  <a:pt x="115712" y="75692"/>
                </a:lnTo>
                <a:lnTo>
                  <a:pt x="229816" y="75692"/>
                </a:lnTo>
                <a:lnTo>
                  <a:pt x="225805" y="61989"/>
                </a:lnTo>
                <a:lnTo>
                  <a:pt x="194883" y="23698"/>
                </a:lnTo>
                <a:lnTo>
                  <a:pt x="163406" y="10124"/>
                </a:lnTo>
                <a:lnTo>
                  <a:pt x="146992" y="9148"/>
                </a:lnTo>
                <a:close/>
              </a:path>
              <a:path w="497205" h="513079">
                <a:moveTo>
                  <a:pt x="144646" y="125298"/>
                </a:moveTo>
                <a:lnTo>
                  <a:pt x="144231" y="125661"/>
                </a:lnTo>
                <a:lnTo>
                  <a:pt x="119852" y="151791"/>
                </a:lnTo>
                <a:lnTo>
                  <a:pt x="146623" y="175629"/>
                </a:lnTo>
                <a:lnTo>
                  <a:pt x="147182" y="176492"/>
                </a:lnTo>
                <a:lnTo>
                  <a:pt x="138013" y="186652"/>
                </a:lnTo>
                <a:lnTo>
                  <a:pt x="136375" y="188392"/>
                </a:lnTo>
                <a:lnTo>
                  <a:pt x="135028" y="189992"/>
                </a:lnTo>
                <a:lnTo>
                  <a:pt x="465755" y="189992"/>
                </a:lnTo>
                <a:lnTo>
                  <a:pt x="467038" y="189006"/>
                </a:lnTo>
                <a:lnTo>
                  <a:pt x="471155" y="181407"/>
                </a:lnTo>
                <a:lnTo>
                  <a:pt x="243347" y="181407"/>
                </a:lnTo>
                <a:lnTo>
                  <a:pt x="237987" y="173800"/>
                </a:lnTo>
                <a:lnTo>
                  <a:pt x="237517" y="169494"/>
                </a:lnTo>
                <a:lnTo>
                  <a:pt x="236563" y="155032"/>
                </a:lnTo>
                <a:lnTo>
                  <a:pt x="236467" y="149060"/>
                </a:lnTo>
                <a:lnTo>
                  <a:pt x="171198" y="149060"/>
                </a:lnTo>
                <a:lnTo>
                  <a:pt x="144646" y="125298"/>
                </a:lnTo>
                <a:close/>
              </a:path>
              <a:path w="497205" h="513079">
                <a:moveTo>
                  <a:pt x="340029" y="0"/>
                </a:moveTo>
                <a:lnTo>
                  <a:pt x="280931" y="31636"/>
                </a:lnTo>
                <a:lnTo>
                  <a:pt x="262428" y="66669"/>
                </a:lnTo>
                <a:lnTo>
                  <a:pt x="255470" y="107797"/>
                </a:lnTo>
                <a:lnTo>
                  <a:pt x="253262" y="151791"/>
                </a:lnTo>
                <a:lnTo>
                  <a:pt x="253227" y="152476"/>
                </a:lnTo>
                <a:lnTo>
                  <a:pt x="251953" y="158280"/>
                </a:lnTo>
                <a:lnTo>
                  <a:pt x="251856" y="158725"/>
                </a:lnTo>
                <a:lnTo>
                  <a:pt x="253456" y="167577"/>
                </a:lnTo>
                <a:lnTo>
                  <a:pt x="251462" y="174892"/>
                </a:lnTo>
                <a:lnTo>
                  <a:pt x="249176" y="177572"/>
                </a:lnTo>
                <a:lnTo>
                  <a:pt x="243347" y="181407"/>
                </a:lnTo>
                <a:lnTo>
                  <a:pt x="471155" y="181407"/>
                </a:lnTo>
                <a:lnTo>
                  <a:pt x="473563" y="176962"/>
                </a:lnTo>
                <a:lnTo>
                  <a:pt x="353494" y="176962"/>
                </a:lnTo>
                <a:lnTo>
                  <a:pt x="341835" y="164211"/>
                </a:lnTo>
                <a:lnTo>
                  <a:pt x="367667" y="138291"/>
                </a:lnTo>
                <a:lnTo>
                  <a:pt x="367216" y="137833"/>
                </a:lnTo>
                <a:lnTo>
                  <a:pt x="315495" y="137833"/>
                </a:lnTo>
                <a:lnTo>
                  <a:pt x="303608" y="125083"/>
                </a:lnTo>
                <a:lnTo>
                  <a:pt x="308423" y="119463"/>
                </a:lnTo>
                <a:lnTo>
                  <a:pt x="313663" y="114238"/>
                </a:lnTo>
                <a:lnTo>
                  <a:pt x="319099" y="109197"/>
                </a:lnTo>
                <a:lnTo>
                  <a:pt x="324500" y="104128"/>
                </a:lnTo>
                <a:lnTo>
                  <a:pt x="367426" y="62510"/>
                </a:lnTo>
                <a:lnTo>
                  <a:pt x="369394" y="61468"/>
                </a:lnTo>
                <a:lnTo>
                  <a:pt x="423856" y="61468"/>
                </a:lnTo>
                <a:lnTo>
                  <a:pt x="415559" y="53963"/>
                </a:lnTo>
                <a:lnTo>
                  <a:pt x="411136" y="47366"/>
                </a:lnTo>
                <a:lnTo>
                  <a:pt x="407640" y="40567"/>
                </a:lnTo>
                <a:lnTo>
                  <a:pt x="404211" y="33792"/>
                </a:lnTo>
                <a:lnTo>
                  <a:pt x="399988" y="27267"/>
                </a:lnTo>
                <a:lnTo>
                  <a:pt x="383231" y="11853"/>
                </a:lnTo>
                <a:lnTo>
                  <a:pt x="362541" y="2483"/>
                </a:lnTo>
                <a:lnTo>
                  <a:pt x="340029" y="0"/>
                </a:lnTo>
                <a:close/>
              </a:path>
              <a:path w="497205" h="513079">
                <a:moveTo>
                  <a:pt x="471780" y="100076"/>
                </a:moveTo>
                <a:lnTo>
                  <a:pt x="407685" y="100076"/>
                </a:lnTo>
                <a:lnTo>
                  <a:pt x="420016" y="113272"/>
                </a:lnTo>
                <a:lnTo>
                  <a:pt x="353494" y="176962"/>
                </a:lnTo>
                <a:lnTo>
                  <a:pt x="473563" y="176962"/>
                </a:lnTo>
                <a:lnTo>
                  <a:pt x="483683" y="158280"/>
                </a:lnTo>
                <a:lnTo>
                  <a:pt x="482424" y="119761"/>
                </a:lnTo>
                <a:lnTo>
                  <a:pt x="471780" y="100076"/>
                </a:lnTo>
                <a:close/>
              </a:path>
              <a:path w="497205" h="513079">
                <a:moveTo>
                  <a:pt x="229816" y="75692"/>
                </a:moveTo>
                <a:lnTo>
                  <a:pt x="115712" y="75692"/>
                </a:lnTo>
                <a:lnTo>
                  <a:pt x="118175" y="77877"/>
                </a:lnTo>
                <a:lnTo>
                  <a:pt x="124240" y="82789"/>
                </a:lnTo>
                <a:lnTo>
                  <a:pt x="129620" y="87338"/>
                </a:lnTo>
                <a:lnTo>
                  <a:pt x="139892" y="96241"/>
                </a:lnTo>
                <a:lnTo>
                  <a:pt x="150862" y="105944"/>
                </a:lnTo>
                <a:lnTo>
                  <a:pt x="172557" y="125661"/>
                </a:lnTo>
                <a:lnTo>
                  <a:pt x="183441" y="135471"/>
                </a:lnTo>
                <a:lnTo>
                  <a:pt x="183072" y="137198"/>
                </a:lnTo>
                <a:lnTo>
                  <a:pt x="171198" y="149060"/>
                </a:lnTo>
                <a:lnTo>
                  <a:pt x="236467" y="149060"/>
                </a:lnTo>
                <a:lnTo>
                  <a:pt x="236324" y="140197"/>
                </a:lnTo>
                <a:lnTo>
                  <a:pt x="236209" y="125083"/>
                </a:lnTo>
                <a:lnTo>
                  <a:pt x="235859" y="115824"/>
                </a:lnTo>
                <a:lnTo>
                  <a:pt x="235734" y="112527"/>
                </a:lnTo>
                <a:lnTo>
                  <a:pt x="235663" y="110643"/>
                </a:lnTo>
                <a:lnTo>
                  <a:pt x="232545" y="85015"/>
                </a:lnTo>
                <a:lnTo>
                  <a:pt x="229861" y="75845"/>
                </a:lnTo>
                <a:lnTo>
                  <a:pt x="229816" y="75692"/>
                </a:lnTo>
                <a:close/>
              </a:path>
              <a:path w="497205" h="513079">
                <a:moveTo>
                  <a:pt x="127786" y="115824"/>
                </a:moveTo>
                <a:lnTo>
                  <a:pt x="78463" y="115824"/>
                </a:lnTo>
                <a:lnTo>
                  <a:pt x="105933" y="139980"/>
                </a:lnTo>
                <a:lnTo>
                  <a:pt x="127786" y="115824"/>
                </a:lnTo>
                <a:close/>
              </a:path>
              <a:path w="497205" h="513079">
                <a:moveTo>
                  <a:pt x="342407" y="112687"/>
                </a:moveTo>
                <a:lnTo>
                  <a:pt x="315495" y="137833"/>
                </a:lnTo>
                <a:lnTo>
                  <a:pt x="367216" y="137833"/>
                </a:lnTo>
                <a:lnTo>
                  <a:pt x="342407" y="112687"/>
                </a:lnTo>
                <a:close/>
              </a:path>
              <a:path w="497205" h="513079">
                <a:moveTo>
                  <a:pt x="423856" y="61468"/>
                </a:moveTo>
                <a:lnTo>
                  <a:pt x="369394" y="61468"/>
                </a:lnTo>
                <a:lnTo>
                  <a:pt x="381345" y="73698"/>
                </a:lnTo>
                <a:lnTo>
                  <a:pt x="356262" y="99784"/>
                </a:lnTo>
                <a:lnTo>
                  <a:pt x="380518" y="125083"/>
                </a:lnTo>
                <a:lnTo>
                  <a:pt x="381775" y="125083"/>
                </a:lnTo>
                <a:lnTo>
                  <a:pt x="407685" y="100076"/>
                </a:lnTo>
                <a:lnTo>
                  <a:pt x="471780" y="100076"/>
                </a:lnTo>
                <a:lnTo>
                  <a:pt x="470535" y="97773"/>
                </a:lnTo>
                <a:lnTo>
                  <a:pt x="452968" y="82971"/>
                </a:lnTo>
                <a:lnTo>
                  <a:pt x="433413" y="70114"/>
                </a:lnTo>
                <a:lnTo>
                  <a:pt x="423856" y="61468"/>
                </a:lnTo>
                <a:close/>
              </a:path>
            </a:pathLst>
          </a:custGeom>
          <a:solidFill>
            <a:srgbClr val="004F38"/>
          </a:solidFill>
        </p:spPr>
        <p:txBody>
          <a:bodyPr wrap="square" lIns="0" tIns="0" rIns="0" bIns="0" rtlCol="0"/>
          <a:lstStyle/>
          <a:p>
            <a:endParaRPr/>
          </a:p>
        </p:txBody>
      </p:sp>
      <p:grpSp>
        <p:nvGrpSpPr>
          <p:cNvPr id="34" name="object 21">
            <a:extLst>
              <a:ext uri="{FF2B5EF4-FFF2-40B4-BE49-F238E27FC236}">
                <a16:creationId xmlns:a16="http://schemas.microsoft.com/office/drawing/2014/main" id="{BA36933B-049A-32BF-DB75-13585A7F23C4}"/>
              </a:ext>
            </a:extLst>
          </p:cNvPr>
          <p:cNvGrpSpPr/>
          <p:nvPr/>
        </p:nvGrpSpPr>
        <p:grpSpPr>
          <a:xfrm>
            <a:off x="-9107397" y="2686924"/>
            <a:ext cx="505460" cy="349884"/>
            <a:chOff x="3888308" y="6296530"/>
            <a:chExt cx="505459" cy="349885"/>
          </a:xfrm>
        </p:grpSpPr>
        <p:sp>
          <p:nvSpPr>
            <p:cNvPr id="35" name="object 22">
              <a:extLst>
                <a:ext uri="{FF2B5EF4-FFF2-40B4-BE49-F238E27FC236}">
                  <a16:creationId xmlns:a16="http://schemas.microsoft.com/office/drawing/2014/main" id="{E6223659-D873-C3FC-E0EE-D66C6B475389}"/>
                </a:ext>
              </a:extLst>
            </p:cNvPr>
            <p:cNvSpPr/>
            <p:nvPr/>
          </p:nvSpPr>
          <p:spPr>
            <a:xfrm>
              <a:off x="4054727" y="6296530"/>
              <a:ext cx="339090" cy="334010"/>
            </a:xfrm>
            <a:custGeom>
              <a:avLst/>
              <a:gdLst/>
              <a:ahLst/>
              <a:cxnLst/>
              <a:rect l="l" t="t" r="r" b="b"/>
              <a:pathLst>
                <a:path w="339089" h="334009">
                  <a:moveTo>
                    <a:pt x="151794" y="0"/>
                  </a:moveTo>
                  <a:lnTo>
                    <a:pt x="101825" y="12765"/>
                  </a:lnTo>
                  <a:lnTo>
                    <a:pt x="58282" y="40214"/>
                  </a:lnTo>
                  <a:lnTo>
                    <a:pt x="24747" y="79131"/>
                  </a:lnTo>
                  <a:lnTo>
                    <a:pt x="4804" y="126301"/>
                  </a:lnTo>
                  <a:lnTo>
                    <a:pt x="0" y="167975"/>
                  </a:lnTo>
                  <a:lnTo>
                    <a:pt x="5069" y="207063"/>
                  </a:lnTo>
                  <a:lnTo>
                    <a:pt x="39840" y="273651"/>
                  </a:lnTo>
                  <a:lnTo>
                    <a:pt x="99132" y="318416"/>
                  </a:lnTo>
                  <a:lnTo>
                    <a:pt x="172963" y="333707"/>
                  </a:lnTo>
                  <a:lnTo>
                    <a:pt x="212211" y="327909"/>
                  </a:lnTo>
                  <a:lnTo>
                    <a:pt x="251349" y="311873"/>
                  </a:lnTo>
                  <a:lnTo>
                    <a:pt x="258405" y="307178"/>
                  </a:lnTo>
                  <a:lnTo>
                    <a:pt x="267518" y="300526"/>
                  </a:lnTo>
                  <a:lnTo>
                    <a:pt x="276175" y="294407"/>
                  </a:lnTo>
                  <a:lnTo>
                    <a:pt x="281867" y="291312"/>
                  </a:lnTo>
                  <a:lnTo>
                    <a:pt x="291261" y="290733"/>
                  </a:lnTo>
                  <a:lnTo>
                    <a:pt x="338676" y="290733"/>
                  </a:lnTo>
                  <a:lnTo>
                    <a:pt x="338865" y="290029"/>
                  </a:lnTo>
                  <a:lnTo>
                    <a:pt x="335763" y="277382"/>
                  </a:lnTo>
                  <a:lnTo>
                    <a:pt x="330014" y="262966"/>
                  </a:lnTo>
                  <a:lnTo>
                    <a:pt x="325878" y="252196"/>
                  </a:lnTo>
                  <a:lnTo>
                    <a:pt x="161408" y="252196"/>
                  </a:lnTo>
                  <a:lnTo>
                    <a:pt x="153189" y="245992"/>
                  </a:lnTo>
                  <a:lnTo>
                    <a:pt x="150855" y="235778"/>
                  </a:lnTo>
                  <a:lnTo>
                    <a:pt x="154487" y="225693"/>
                  </a:lnTo>
                  <a:lnTo>
                    <a:pt x="164163" y="219875"/>
                  </a:lnTo>
                  <a:lnTo>
                    <a:pt x="326869" y="219875"/>
                  </a:lnTo>
                  <a:lnTo>
                    <a:pt x="327797" y="217125"/>
                  </a:lnTo>
                  <a:lnTo>
                    <a:pt x="330789" y="208496"/>
                  </a:lnTo>
                  <a:lnTo>
                    <a:pt x="170148" y="208496"/>
                  </a:lnTo>
                  <a:lnTo>
                    <a:pt x="162952" y="208122"/>
                  </a:lnTo>
                  <a:lnTo>
                    <a:pt x="156806" y="204569"/>
                  </a:lnTo>
                  <a:lnTo>
                    <a:pt x="153534" y="198158"/>
                  </a:lnTo>
                  <a:lnTo>
                    <a:pt x="154604" y="179210"/>
                  </a:lnTo>
                  <a:lnTo>
                    <a:pt x="162852" y="165490"/>
                  </a:lnTo>
                  <a:lnTo>
                    <a:pt x="188116" y="141909"/>
                  </a:lnTo>
                  <a:lnTo>
                    <a:pt x="188646" y="140881"/>
                  </a:lnTo>
                  <a:lnTo>
                    <a:pt x="131702" y="140881"/>
                  </a:lnTo>
                  <a:lnTo>
                    <a:pt x="120608" y="140480"/>
                  </a:lnTo>
                  <a:lnTo>
                    <a:pt x="114297" y="134478"/>
                  </a:lnTo>
                  <a:lnTo>
                    <a:pt x="112368" y="124988"/>
                  </a:lnTo>
                  <a:lnTo>
                    <a:pt x="114418" y="114122"/>
                  </a:lnTo>
                  <a:lnTo>
                    <a:pt x="141199" y="85942"/>
                  </a:lnTo>
                  <a:lnTo>
                    <a:pt x="180975" y="80225"/>
                  </a:lnTo>
                  <a:lnTo>
                    <a:pt x="311365" y="80225"/>
                  </a:lnTo>
                  <a:lnTo>
                    <a:pt x="305309" y="69085"/>
                  </a:lnTo>
                  <a:lnTo>
                    <a:pt x="276256" y="38149"/>
                  </a:lnTo>
                  <a:lnTo>
                    <a:pt x="240002" y="15301"/>
                  </a:lnTo>
                  <a:lnTo>
                    <a:pt x="198024" y="2075"/>
                  </a:lnTo>
                  <a:lnTo>
                    <a:pt x="151794" y="0"/>
                  </a:lnTo>
                  <a:close/>
                </a:path>
                <a:path w="339089" h="334009">
                  <a:moveTo>
                    <a:pt x="338676" y="290733"/>
                  </a:moveTo>
                  <a:lnTo>
                    <a:pt x="291261" y="290733"/>
                  </a:lnTo>
                  <a:lnTo>
                    <a:pt x="303286" y="291598"/>
                  </a:lnTo>
                  <a:lnTo>
                    <a:pt x="315596" y="292948"/>
                  </a:lnTo>
                  <a:lnTo>
                    <a:pt x="325847" y="293827"/>
                  </a:lnTo>
                  <a:lnTo>
                    <a:pt x="329962" y="293979"/>
                  </a:lnTo>
                  <a:lnTo>
                    <a:pt x="337569" y="294855"/>
                  </a:lnTo>
                  <a:lnTo>
                    <a:pt x="338676" y="290733"/>
                  </a:lnTo>
                  <a:close/>
                </a:path>
                <a:path w="339089" h="334009">
                  <a:moveTo>
                    <a:pt x="326869" y="219875"/>
                  </a:moveTo>
                  <a:lnTo>
                    <a:pt x="164163" y="219875"/>
                  </a:lnTo>
                  <a:lnTo>
                    <a:pt x="180010" y="223898"/>
                  </a:lnTo>
                  <a:lnTo>
                    <a:pt x="185141" y="237116"/>
                  </a:lnTo>
                  <a:lnTo>
                    <a:pt x="179094" y="249794"/>
                  </a:lnTo>
                  <a:lnTo>
                    <a:pt x="161408" y="252196"/>
                  </a:lnTo>
                  <a:lnTo>
                    <a:pt x="325878" y="252196"/>
                  </a:lnTo>
                  <a:lnTo>
                    <a:pt x="324554" y="248749"/>
                  </a:lnTo>
                  <a:lnTo>
                    <a:pt x="322394" y="237116"/>
                  </a:lnTo>
                  <a:lnTo>
                    <a:pt x="322317" y="236702"/>
                  </a:lnTo>
                  <a:lnTo>
                    <a:pt x="324076" y="228153"/>
                  </a:lnTo>
                  <a:lnTo>
                    <a:pt x="326869" y="219875"/>
                  </a:lnTo>
                  <a:close/>
                </a:path>
                <a:path w="339089" h="334009">
                  <a:moveTo>
                    <a:pt x="311365" y="80225"/>
                  </a:moveTo>
                  <a:lnTo>
                    <a:pt x="180975" y="80225"/>
                  </a:lnTo>
                  <a:lnTo>
                    <a:pt x="215555" y="96302"/>
                  </a:lnTo>
                  <a:lnTo>
                    <a:pt x="226749" y="133502"/>
                  </a:lnTo>
                  <a:lnTo>
                    <a:pt x="219540" y="148892"/>
                  </a:lnTo>
                  <a:lnTo>
                    <a:pt x="206159" y="162147"/>
                  </a:lnTo>
                  <a:lnTo>
                    <a:pt x="191916" y="175096"/>
                  </a:lnTo>
                  <a:lnTo>
                    <a:pt x="182121" y="189572"/>
                  </a:lnTo>
                  <a:lnTo>
                    <a:pt x="180407" y="194271"/>
                  </a:lnTo>
                  <a:lnTo>
                    <a:pt x="180775" y="201510"/>
                  </a:lnTo>
                  <a:lnTo>
                    <a:pt x="177444" y="204569"/>
                  </a:lnTo>
                  <a:lnTo>
                    <a:pt x="176332" y="205487"/>
                  </a:lnTo>
                  <a:lnTo>
                    <a:pt x="170148" y="208496"/>
                  </a:lnTo>
                  <a:lnTo>
                    <a:pt x="330789" y="208496"/>
                  </a:lnTo>
                  <a:lnTo>
                    <a:pt x="331832" y="205487"/>
                  </a:lnTo>
                  <a:lnTo>
                    <a:pt x="334534" y="195110"/>
                  </a:lnTo>
                  <a:lnTo>
                    <a:pt x="335923" y="149097"/>
                  </a:lnTo>
                  <a:lnTo>
                    <a:pt x="325690" y="106578"/>
                  </a:lnTo>
                  <a:lnTo>
                    <a:pt x="311365" y="80225"/>
                  </a:lnTo>
                  <a:close/>
                </a:path>
                <a:path w="339089" h="334009">
                  <a:moveTo>
                    <a:pt x="163960" y="104190"/>
                  </a:moveTo>
                  <a:lnTo>
                    <a:pt x="151378" y="110795"/>
                  </a:lnTo>
                  <a:lnTo>
                    <a:pt x="144407" y="122564"/>
                  </a:lnTo>
                  <a:lnTo>
                    <a:pt x="139148" y="134319"/>
                  </a:lnTo>
                  <a:lnTo>
                    <a:pt x="131702" y="140881"/>
                  </a:lnTo>
                  <a:lnTo>
                    <a:pt x="188646" y="140881"/>
                  </a:lnTo>
                  <a:lnTo>
                    <a:pt x="195841" y="126915"/>
                  </a:lnTo>
                  <a:lnTo>
                    <a:pt x="192665" y="114122"/>
                  </a:lnTo>
                  <a:lnTo>
                    <a:pt x="181159" y="105726"/>
                  </a:lnTo>
                  <a:lnTo>
                    <a:pt x="163960" y="104190"/>
                  </a:lnTo>
                  <a:close/>
                </a:path>
              </a:pathLst>
            </a:custGeom>
            <a:solidFill>
              <a:srgbClr val="004F38"/>
            </a:solidFill>
          </p:spPr>
          <p:txBody>
            <a:bodyPr wrap="square" lIns="0" tIns="0" rIns="0" bIns="0" rtlCol="0"/>
            <a:lstStyle/>
            <a:p>
              <a:endParaRPr>
                <a:solidFill>
                  <a:srgbClr val="0B9A6D"/>
                </a:solidFill>
              </a:endParaRPr>
            </a:p>
          </p:txBody>
        </p:sp>
        <p:sp>
          <p:nvSpPr>
            <p:cNvPr id="36" name="object 23">
              <a:extLst>
                <a:ext uri="{FF2B5EF4-FFF2-40B4-BE49-F238E27FC236}">
                  <a16:creationId xmlns:a16="http://schemas.microsoft.com/office/drawing/2014/main" id="{76C8BC31-FA6E-B606-1836-921A5C635C56}"/>
                </a:ext>
              </a:extLst>
            </p:cNvPr>
            <p:cNvSpPr/>
            <p:nvPr/>
          </p:nvSpPr>
          <p:spPr>
            <a:xfrm>
              <a:off x="3888308" y="6383800"/>
              <a:ext cx="227329" cy="262255"/>
            </a:xfrm>
            <a:custGeom>
              <a:avLst/>
              <a:gdLst/>
              <a:ahLst/>
              <a:cxnLst/>
              <a:rect l="l" t="t" r="r" b="b"/>
              <a:pathLst>
                <a:path w="227329" h="262254">
                  <a:moveTo>
                    <a:pt x="224619" y="228548"/>
                  </a:moveTo>
                  <a:lnTo>
                    <a:pt x="35635" y="228548"/>
                  </a:lnTo>
                  <a:lnTo>
                    <a:pt x="43205" y="228774"/>
                  </a:lnTo>
                  <a:lnTo>
                    <a:pt x="48331" y="231022"/>
                  </a:lnTo>
                  <a:lnTo>
                    <a:pt x="54486" y="235173"/>
                  </a:lnTo>
                  <a:lnTo>
                    <a:pt x="60693" y="239770"/>
                  </a:lnTo>
                  <a:lnTo>
                    <a:pt x="65976" y="243354"/>
                  </a:lnTo>
                  <a:lnTo>
                    <a:pt x="102838" y="258117"/>
                  </a:lnTo>
                  <a:lnTo>
                    <a:pt x="142032" y="262042"/>
                  </a:lnTo>
                  <a:lnTo>
                    <a:pt x="180514" y="254612"/>
                  </a:lnTo>
                  <a:lnTo>
                    <a:pt x="215239" y="235315"/>
                  </a:lnTo>
                  <a:lnTo>
                    <a:pt x="217182" y="233765"/>
                  </a:lnTo>
                  <a:lnTo>
                    <a:pt x="224619" y="228548"/>
                  </a:lnTo>
                  <a:close/>
                </a:path>
                <a:path w="227329" h="262254">
                  <a:moveTo>
                    <a:pt x="119670" y="0"/>
                  </a:moveTo>
                  <a:lnTo>
                    <a:pt x="76429" y="12477"/>
                  </a:lnTo>
                  <a:lnTo>
                    <a:pt x="40622" y="37798"/>
                  </a:lnTo>
                  <a:lnTo>
                    <a:pt x="15082" y="73270"/>
                  </a:lnTo>
                  <a:lnTo>
                    <a:pt x="2642" y="116202"/>
                  </a:lnTo>
                  <a:lnTo>
                    <a:pt x="6032" y="162520"/>
                  </a:lnTo>
                  <a:lnTo>
                    <a:pt x="12369" y="179549"/>
                  </a:lnTo>
                  <a:lnTo>
                    <a:pt x="13690" y="187829"/>
                  </a:lnTo>
                  <a:lnTo>
                    <a:pt x="11029" y="196592"/>
                  </a:lnTo>
                  <a:lnTo>
                    <a:pt x="6073" y="209437"/>
                  </a:lnTo>
                  <a:lnTo>
                    <a:pt x="1503" y="221775"/>
                  </a:lnTo>
                  <a:lnTo>
                    <a:pt x="96" y="228548"/>
                  </a:lnTo>
                  <a:lnTo>
                    <a:pt x="0" y="229015"/>
                  </a:lnTo>
                  <a:lnTo>
                    <a:pt x="502" y="230721"/>
                  </a:lnTo>
                  <a:lnTo>
                    <a:pt x="591" y="231022"/>
                  </a:lnTo>
                  <a:lnTo>
                    <a:pt x="692" y="231365"/>
                  </a:lnTo>
                  <a:lnTo>
                    <a:pt x="812" y="231771"/>
                  </a:lnTo>
                  <a:lnTo>
                    <a:pt x="5168" y="231365"/>
                  </a:lnTo>
                  <a:lnTo>
                    <a:pt x="7389" y="231365"/>
                  </a:lnTo>
                  <a:lnTo>
                    <a:pt x="15855" y="230721"/>
                  </a:lnTo>
                  <a:lnTo>
                    <a:pt x="25866" y="229492"/>
                  </a:lnTo>
                  <a:lnTo>
                    <a:pt x="35635" y="228548"/>
                  </a:lnTo>
                  <a:lnTo>
                    <a:pt x="224619" y="228548"/>
                  </a:lnTo>
                  <a:lnTo>
                    <a:pt x="227266" y="226691"/>
                  </a:lnTo>
                  <a:lnTo>
                    <a:pt x="225298" y="223846"/>
                  </a:lnTo>
                  <a:lnTo>
                    <a:pt x="216662" y="218690"/>
                  </a:lnTo>
                  <a:lnTo>
                    <a:pt x="214591" y="216836"/>
                  </a:lnTo>
                  <a:lnTo>
                    <a:pt x="198338" y="200701"/>
                  </a:lnTo>
                  <a:lnTo>
                    <a:pt x="183921" y="182781"/>
                  </a:lnTo>
                  <a:lnTo>
                    <a:pt x="183013" y="181291"/>
                  </a:lnTo>
                  <a:lnTo>
                    <a:pt x="137027" y="181291"/>
                  </a:lnTo>
                  <a:lnTo>
                    <a:pt x="110661" y="180412"/>
                  </a:lnTo>
                  <a:lnTo>
                    <a:pt x="78471" y="180412"/>
                  </a:lnTo>
                  <a:lnTo>
                    <a:pt x="72626" y="177291"/>
                  </a:lnTo>
                  <a:lnTo>
                    <a:pt x="70280" y="172008"/>
                  </a:lnTo>
                  <a:lnTo>
                    <a:pt x="71894" y="166768"/>
                  </a:lnTo>
                  <a:lnTo>
                    <a:pt x="77757" y="164068"/>
                  </a:lnTo>
                  <a:lnTo>
                    <a:pt x="75253" y="164068"/>
                  </a:lnTo>
                  <a:lnTo>
                    <a:pt x="94423" y="162888"/>
                  </a:lnTo>
                  <a:lnTo>
                    <a:pt x="90760" y="162888"/>
                  </a:lnTo>
                  <a:lnTo>
                    <a:pt x="116847" y="162520"/>
                  </a:lnTo>
                  <a:lnTo>
                    <a:pt x="171709" y="162520"/>
                  </a:lnTo>
                  <a:lnTo>
                    <a:pt x="163195" y="142058"/>
                  </a:lnTo>
                  <a:lnTo>
                    <a:pt x="77076" y="141601"/>
                  </a:lnTo>
                  <a:lnTo>
                    <a:pt x="67551" y="139518"/>
                  </a:lnTo>
                  <a:lnTo>
                    <a:pt x="69469" y="127022"/>
                  </a:lnTo>
                  <a:lnTo>
                    <a:pt x="75399" y="125396"/>
                  </a:lnTo>
                  <a:lnTo>
                    <a:pt x="156425" y="125396"/>
                  </a:lnTo>
                  <a:lnTo>
                    <a:pt x="152374" y="103997"/>
                  </a:lnTo>
                  <a:lnTo>
                    <a:pt x="76822" y="103362"/>
                  </a:lnTo>
                  <a:lnTo>
                    <a:pt x="71638" y="99965"/>
                  </a:lnTo>
                  <a:lnTo>
                    <a:pt x="70834" y="94398"/>
                  </a:lnTo>
                  <a:lnTo>
                    <a:pt x="72668" y="89199"/>
                  </a:lnTo>
                  <a:lnTo>
                    <a:pt x="75399" y="86902"/>
                  </a:lnTo>
                  <a:lnTo>
                    <a:pt x="150888" y="86902"/>
                  </a:lnTo>
                  <a:lnTo>
                    <a:pt x="151362" y="65333"/>
                  </a:lnTo>
                  <a:lnTo>
                    <a:pt x="154414" y="44018"/>
                  </a:lnTo>
                  <a:lnTo>
                    <a:pt x="159859" y="23184"/>
                  </a:lnTo>
                  <a:lnTo>
                    <a:pt x="167513" y="3057"/>
                  </a:lnTo>
                  <a:lnTo>
                    <a:pt x="119670" y="0"/>
                  </a:lnTo>
                  <a:close/>
                </a:path>
                <a:path w="227329" h="262254">
                  <a:moveTo>
                    <a:pt x="171709" y="162520"/>
                  </a:moveTo>
                  <a:lnTo>
                    <a:pt x="116847" y="162520"/>
                  </a:lnTo>
                  <a:lnTo>
                    <a:pt x="138241" y="162888"/>
                  </a:lnTo>
                  <a:lnTo>
                    <a:pt x="160303" y="164068"/>
                  </a:lnTo>
                  <a:lnTo>
                    <a:pt x="161505" y="164068"/>
                  </a:lnTo>
                  <a:lnTo>
                    <a:pt x="168541" y="171091"/>
                  </a:lnTo>
                  <a:lnTo>
                    <a:pt x="163889" y="179549"/>
                  </a:lnTo>
                  <a:lnTo>
                    <a:pt x="163269" y="179549"/>
                  </a:lnTo>
                  <a:lnTo>
                    <a:pt x="155765" y="180412"/>
                  </a:lnTo>
                  <a:lnTo>
                    <a:pt x="137027" y="181291"/>
                  </a:lnTo>
                  <a:lnTo>
                    <a:pt x="183013" y="181291"/>
                  </a:lnTo>
                  <a:lnTo>
                    <a:pt x="171990" y="163194"/>
                  </a:lnTo>
                  <a:lnTo>
                    <a:pt x="171709" y="162520"/>
                  </a:lnTo>
                  <a:close/>
                </a:path>
                <a:path w="227329" h="262254">
                  <a:moveTo>
                    <a:pt x="97331" y="179891"/>
                  </a:moveTo>
                  <a:lnTo>
                    <a:pt x="72903" y="180412"/>
                  </a:lnTo>
                  <a:lnTo>
                    <a:pt x="110661" y="180412"/>
                  </a:lnTo>
                  <a:lnTo>
                    <a:pt x="97331" y="179891"/>
                  </a:lnTo>
                  <a:close/>
                </a:path>
              </a:pathLst>
            </a:custGeom>
            <a:solidFill>
              <a:srgbClr val="7BBD00"/>
            </a:solidFill>
          </p:spPr>
          <p:txBody>
            <a:bodyPr wrap="square" lIns="0" tIns="0" rIns="0" bIns="0" rtlCol="0"/>
            <a:lstStyle/>
            <a:p>
              <a:endParaRPr>
                <a:solidFill>
                  <a:srgbClr val="0B9A6D"/>
                </a:solidFill>
              </a:endParaRPr>
            </a:p>
          </p:txBody>
        </p:sp>
      </p:grpSp>
      <p:grpSp>
        <p:nvGrpSpPr>
          <p:cNvPr id="37" name="object 24">
            <a:extLst>
              <a:ext uri="{FF2B5EF4-FFF2-40B4-BE49-F238E27FC236}">
                <a16:creationId xmlns:a16="http://schemas.microsoft.com/office/drawing/2014/main" id="{A15B5C4E-33F5-83B8-8215-5D6343987D4A}"/>
              </a:ext>
            </a:extLst>
          </p:cNvPr>
          <p:cNvGrpSpPr/>
          <p:nvPr/>
        </p:nvGrpSpPr>
        <p:grpSpPr>
          <a:xfrm>
            <a:off x="-8345653" y="2686924"/>
            <a:ext cx="542924" cy="298450"/>
            <a:chOff x="3876259" y="7138965"/>
            <a:chExt cx="542925" cy="298450"/>
          </a:xfrm>
        </p:grpSpPr>
        <p:sp>
          <p:nvSpPr>
            <p:cNvPr id="38" name="object 25">
              <a:extLst>
                <a:ext uri="{FF2B5EF4-FFF2-40B4-BE49-F238E27FC236}">
                  <a16:creationId xmlns:a16="http://schemas.microsoft.com/office/drawing/2014/main" id="{0470EFE0-906C-19BC-AC5C-130F7FAAD957}"/>
                </a:ext>
              </a:extLst>
            </p:cNvPr>
            <p:cNvSpPr/>
            <p:nvPr/>
          </p:nvSpPr>
          <p:spPr>
            <a:xfrm>
              <a:off x="4013410" y="7138965"/>
              <a:ext cx="271780" cy="298450"/>
            </a:xfrm>
            <a:custGeom>
              <a:avLst/>
              <a:gdLst/>
              <a:ahLst/>
              <a:cxnLst/>
              <a:rect l="l" t="t" r="r" b="b"/>
              <a:pathLst>
                <a:path w="271779" h="298450">
                  <a:moveTo>
                    <a:pt x="19413" y="0"/>
                  </a:moveTo>
                  <a:lnTo>
                    <a:pt x="14460" y="317"/>
                  </a:lnTo>
                  <a:lnTo>
                    <a:pt x="5977" y="6997"/>
                  </a:lnTo>
                  <a:lnTo>
                    <a:pt x="3729" y="11061"/>
                  </a:lnTo>
                  <a:lnTo>
                    <a:pt x="0" y="37289"/>
                  </a:lnTo>
                  <a:lnTo>
                    <a:pt x="5423" y="73783"/>
                  </a:lnTo>
                  <a:lnTo>
                    <a:pt x="15311" y="110634"/>
                  </a:lnTo>
                  <a:lnTo>
                    <a:pt x="24976" y="137934"/>
                  </a:lnTo>
                  <a:lnTo>
                    <a:pt x="31449" y="151757"/>
                  </a:lnTo>
                  <a:lnTo>
                    <a:pt x="38173" y="164988"/>
                  </a:lnTo>
                  <a:lnTo>
                    <a:pt x="44080" y="178568"/>
                  </a:lnTo>
                  <a:lnTo>
                    <a:pt x="48103" y="193433"/>
                  </a:lnTo>
                  <a:lnTo>
                    <a:pt x="50427" y="213528"/>
                  </a:lnTo>
                  <a:lnTo>
                    <a:pt x="51070" y="234203"/>
                  </a:lnTo>
                  <a:lnTo>
                    <a:pt x="50705" y="254969"/>
                  </a:lnTo>
                  <a:lnTo>
                    <a:pt x="49881" y="279209"/>
                  </a:lnTo>
                  <a:lnTo>
                    <a:pt x="46210" y="291020"/>
                  </a:lnTo>
                  <a:lnTo>
                    <a:pt x="50592" y="293992"/>
                  </a:lnTo>
                  <a:lnTo>
                    <a:pt x="65082" y="295402"/>
                  </a:lnTo>
                  <a:lnTo>
                    <a:pt x="97697" y="296467"/>
                  </a:lnTo>
                  <a:lnTo>
                    <a:pt x="157861" y="296808"/>
                  </a:lnTo>
                  <a:lnTo>
                    <a:pt x="187714" y="298335"/>
                  </a:lnTo>
                  <a:lnTo>
                    <a:pt x="208658" y="298358"/>
                  </a:lnTo>
                  <a:lnTo>
                    <a:pt x="229578" y="297988"/>
                  </a:lnTo>
                  <a:lnTo>
                    <a:pt x="250466" y="297076"/>
                  </a:lnTo>
                  <a:lnTo>
                    <a:pt x="271318" y="295478"/>
                  </a:lnTo>
                  <a:lnTo>
                    <a:pt x="269393" y="267017"/>
                  </a:lnTo>
                  <a:lnTo>
                    <a:pt x="253710" y="211971"/>
                  </a:lnTo>
                  <a:lnTo>
                    <a:pt x="219018" y="172259"/>
                  </a:lnTo>
                  <a:lnTo>
                    <a:pt x="178020" y="160677"/>
                  </a:lnTo>
                  <a:lnTo>
                    <a:pt x="154160" y="156819"/>
                  </a:lnTo>
                  <a:lnTo>
                    <a:pt x="135218" y="152283"/>
                  </a:lnTo>
                  <a:lnTo>
                    <a:pt x="94714" y="137043"/>
                  </a:lnTo>
                  <a:lnTo>
                    <a:pt x="60987" y="100279"/>
                  </a:lnTo>
                  <a:lnTo>
                    <a:pt x="49276" y="50443"/>
                  </a:lnTo>
                  <a:lnTo>
                    <a:pt x="45326" y="26868"/>
                  </a:lnTo>
                  <a:lnTo>
                    <a:pt x="36516" y="7343"/>
                  </a:lnTo>
                  <a:lnTo>
                    <a:pt x="19413" y="0"/>
                  </a:lnTo>
                  <a:close/>
                </a:path>
              </a:pathLst>
            </a:custGeom>
            <a:solidFill>
              <a:srgbClr val="546A3D"/>
            </a:solidFill>
          </p:spPr>
          <p:txBody>
            <a:bodyPr wrap="square" lIns="0" tIns="0" rIns="0" bIns="0" rtlCol="0"/>
            <a:lstStyle/>
            <a:p>
              <a:endParaRPr>
                <a:solidFill>
                  <a:srgbClr val="0B9A6D"/>
                </a:solidFill>
              </a:endParaRPr>
            </a:p>
          </p:txBody>
        </p:sp>
        <p:sp>
          <p:nvSpPr>
            <p:cNvPr id="39" name="object 26">
              <a:extLst>
                <a:ext uri="{FF2B5EF4-FFF2-40B4-BE49-F238E27FC236}">
                  <a16:creationId xmlns:a16="http://schemas.microsoft.com/office/drawing/2014/main" id="{A8E96A5C-128A-6835-C2F6-69A2997A94F3}"/>
                </a:ext>
              </a:extLst>
            </p:cNvPr>
            <p:cNvSpPr/>
            <p:nvPr/>
          </p:nvSpPr>
          <p:spPr>
            <a:xfrm>
              <a:off x="3876255" y="7314793"/>
              <a:ext cx="542925" cy="110489"/>
            </a:xfrm>
            <a:custGeom>
              <a:avLst/>
              <a:gdLst/>
              <a:ahLst/>
              <a:cxnLst/>
              <a:rect l="l" t="t" r="r" b="b"/>
              <a:pathLst>
                <a:path w="542925" h="110490">
                  <a:moveTo>
                    <a:pt x="176098" y="46266"/>
                  </a:moveTo>
                  <a:lnTo>
                    <a:pt x="139369" y="9664"/>
                  </a:lnTo>
                  <a:lnTo>
                    <a:pt x="83515" y="1219"/>
                  </a:lnTo>
                  <a:lnTo>
                    <a:pt x="42379" y="16230"/>
                  </a:lnTo>
                  <a:lnTo>
                    <a:pt x="11912" y="45935"/>
                  </a:lnTo>
                  <a:lnTo>
                    <a:pt x="0" y="86906"/>
                  </a:lnTo>
                  <a:lnTo>
                    <a:pt x="0" y="109905"/>
                  </a:lnTo>
                  <a:lnTo>
                    <a:pt x="174244" y="109905"/>
                  </a:lnTo>
                  <a:lnTo>
                    <a:pt x="174180" y="70116"/>
                  </a:lnTo>
                  <a:lnTo>
                    <a:pt x="174790" y="62725"/>
                  </a:lnTo>
                  <a:lnTo>
                    <a:pt x="175755" y="54483"/>
                  </a:lnTo>
                  <a:lnTo>
                    <a:pt x="176098" y="46266"/>
                  </a:lnTo>
                  <a:close/>
                </a:path>
                <a:path w="542925" h="110490">
                  <a:moveTo>
                    <a:pt x="542734" y="84747"/>
                  </a:moveTo>
                  <a:lnTo>
                    <a:pt x="539178" y="69469"/>
                  </a:lnTo>
                  <a:lnTo>
                    <a:pt x="517169" y="29870"/>
                  </a:lnTo>
                  <a:lnTo>
                    <a:pt x="480123" y="5676"/>
                  </a:lnTo>
                  <a:lnTo>
                    <a:pt x="436016" y="0"/>
                  </a:lnTo>
                  <a:lnTo>
                    <a:pt x="392849" y="15938"/>
                  </a:lnTo>
                  <a:lnTo>
                    <a:pt x="405053" y="37807"/>
                  </a:lnTo>
                  <a:lnTo>
                    <a:pt x="413918" y="60807"/>
                  </a:lnTo>
                  <a:lnTo>
                    <a:pt x="418998" y="84886"/>
                  </a:lnTo>
                  <a:lnTo>
                    <a:pt x="419900" y="109905"/>
                  </a:lnTo>
                  <a:lnTo>
                    <a:pt x="542734" y="109905"/>
                  </a:lnTo>
                  <a:lnTo>
                    <a:pt x="542734" y="84747"/>
                  </a:lnTo>
                  <a:close/>
                </a:path>
              </a:pathLst>
            </a:custGeom>
            <a:solidFill>
              <a:srgbClr val="004F38"/>
            </a:solidFill>
          </p:spPr>
          <p:txBody>
            <a:bodyPr wrap="square" lIns="0" tIns="0" rIns="0" bIns="0" rtlCol="0"/>
            <a:lstStyle/>
            <a:p>
              <a:endParaRPr>
                <a:solidFill>
                  <a:srgbClr val="0B9A6D"/>
                </a:solidFill>
              </a:endParaRPr>
            </a:p>
          </p:txBody>
        </p:sp>
        <p:pic>
          <p:nvPicPr>
            <p:cNvPr id="40" name="object 27">
              <a:extLst>
                <a:ext uri="{FF2B5EF4-FFF2-40B4-BE49-F238E27FC236}">
                  <a16:creationId xmlns:a16="http://schemas.microsoft.com/office/drawing/2014/main" id="{8103FFF7-8FF0-036C-5438-04BCA87FFAF3}"/>
                </a:ext>
              </a:extLst>
            </p:cNvPr>
            <p:cNvPicPr/>
            <p:nvPr/>
          </p:nvPicPr>
          <p:blipFill>
            <a:blip r:embed="rId19" cstate="print">
              <a:duotone>
                <a:prstClr val="black"/>
                <a:srgbClr val="7BBD00">
                  <a:tint val="45000"/>
                  <a:satMod val="400000"/>
                </a:srgbClr>
              </a:duotone>
              <a:extLst>
                <a:ext uri="{BEBA8EAE-BF5A-486C-A8C5-ECC9F3942E4B}">
                  <a14:imgProps xmlns:a14="http://schemas.microsoft.com/office/drawing/2010/main">
                    <a14:imgLayer r:embed="rId20">
                      <a14:imgEffect>
                        <a14:saturation sat="400000"/>
                      </a14:imgEffect>
                    </a14:imgLayer>
                  </a14:imgProps>
                </a:ext>
              </a:extLst>
            </a:blip>
            <a:stretch>
              <a:fillRect/>
            </a:stretch>
          </p:blipFill>
          <p:spPr>
            <a:xfrm>
              <a:off x="4108251" y="7160868"/>
              <a:ext cx="121171" cy="119621"/>
            </a:xfrm>
            <a:prstGeom prst="rect">
              <a:avLst/>
            </a:prstGeom>
            <a:solidFill>
              <a:schemeClr val="bg1"/>
            </a:solidFill>
          </p:spPr>
        </p:pic>
        <p:sp>
          <p:nvSpPr>
            <p:cNvPr id="41" name="object 28">
              <a:extLst>
                <a:ext uri="{FF2B5EF4-FFF2-40B4-BE49-F238E27FC236}">
                  <a16:creationId xmlns:a16="http://schemas.microsoft.com/office/drawing/2014/main" id="{529F7BFB-C9FE-D3FD-88F8-A3B6C7F11034}"/>
                </a:ext>
              </a:extLst>
            </p:cNvPr>
            <p:cNvSpPr/>
            <p:nvPr/>
          </p:nvSpPr>
          <p:spPr>
            <a:xfrm>
              <a:off x="3921239" y="7198880"/>
              <a:ext cx="453390" cy="106045"/>
            </a:xfrm>
            <a:custGeom>
              <a:avLst/>
              <a:gdLst/>
              <a:ahLst/>
              <a:cxnLst/>
              <a:rect l="l" t="t" r="r" b="b"/>
              <a:pathLst>
                <a:path w="453389" h="106045">
                  <a:moveTo>
                    <a:pt x="102082" y="70472"/>
                  </a:moveTo>
                  <a:lnTo>
                    <a:pt x="100711" y="65163"/>
                  </a:lnTo>
                  <a:lnTo>
                    <a:pt x="94729" y="48628"/>
                  </a:lnTo>
                  <a:lnTo>
                    <a:pt x="92532" y="42113"/>
                  </a:lnTo>
                  <a:lnTo>
                    <a:pt x="71742" y="3860"/>
                  </a:lnTo>
                  <a:lnTo>
                    <a:pt x="57124" y="0"/>
                  </a:lnTo>
                  <a:lnTo>
                    <a:pt x="38862" y="1460"/>
                  </a:lnTo>
                  <a:lnTo>
                    <a:pt x="22021" y="8534"/>
                  </a:lnTo>
                  <a:lnTo>
                    <a:pt x="8445" y="20396"/>
                  </a:lnTo>
                  <a:lnTo>
                    <a:pt x="0" y="36233"/>
                  </a:lnTo>
                  <a:lnTo>
                    <a:pt x="0" y="69443"/>
                  </a:lnTo>
                  <a:lnTo>
                    <a:pt x="17297" y="94322"/>
                  </a:lnTo>
                  <a:lnTo>
                    <a:pt x="45643" y="105892"/>
                  </a:lnTo>
                  <a:lnTo>
                    <a:pt x="78816" y="99212"/>
                  </a:lnTo>
                  <a:lnTo>
                    <a:pt x="85864" y="94259"/>
                  </a:lnTo>
                  <a:lnTo>
                    <a:pt x="93649" y="86702"/>
                  </a:lnTo>
                  <a:lnTo>
                    <a:pt x="99822" y="78206"/>
                  </a:lnTo>
                  <a:lnTo>
                    <a:pt x="102082" y="70472"/>
                  </a:lnTo>
                  <a:close/>
                </a:path>
                <a:path w="453389" h="106045">
                  <a:moveTo>
                    <a:pt x="453351" y="36766"/>
                  </a:moveTo>
                  <a:lnTo>
                    <a:pt x="429450" y="8255"/>
                  </a:lnTo>
                  <a:lnTo>
                    <a:pt x="392785" y="38"/>
                  </a:lnTo>
                  <a:lnTo>
                    <a:pt x="358368" y="20066"/>
                  </a:lnTo>
                  <a:lnTo>
                    <a:pt x="345973" y="56642"/>
                  </a:lnTo>
                  <a:lnTo>
                    <a:pt x="359689" y="86677"/>
                  </a:lnTo>
                  <a:lnTo>
                    <a:pt x="388708" y="104178"/>
                  </a:lnTo>
                  <a:lnTo>
                    <a:pt x="422224" y="103149"/>
                  </a:lnTo>
                  <a:lnTo>
                    <a:pt x="449453" y="77609"/>
                  </a:lnTo>
                  <a:lnTo>
                    <a:pt x="453351" y="36766"/>
                  </a:lnTo>
                  <a:close/>
                </a:path>
              </a:pathLst>
            </a:custGeom>
            <a:solidFill>
              <a:srgbClr val="004F38"/>
            </a:solidFill>
          </p:spPr>
          <p:txBody>
            <a:bodyPr wrap="square" lIns="0" tIns="0" rIns="0" bIns="0" rtlCol="0"/>
            <a:lstStyle/>
            <a:p>
              <a:endParaRPr>
                <a:solidFill>
                  <a:srgbClr val="0B9A6D"/>
                </a:solidFill>
              </a:endParaRPr>
            </a:p>
          </p:txBody>
        </p:sp>
      </p:grpSp>
      <p:grpSp>
        <p:nvGrpSpPr>
          <p:cNvPr id="42" name="object 22">
            <a:extLst>
              <a:ext uri="{FF2B5EF4-FFF2-40B4-BE49-F238E27FC236}">
                <a16:creationId xmlns:a16="http://schemas.microsoft.com/office/drawing/2014/main" id="{964AC081-522D-323C-2AA5-FB0165B8280E}"/>
              </a:ext>
            </a:extLst>
          </p:cNvPr>
          <p:cNvGrpSpPr/>
          <p:nvPr/>
        </p:nvGrpSpPr>
        <p:grpSpPr>
          <a:xfrm>
            <a:off x="-7645535" y="2574370"/>
            <a:ext cx="538480" cy="458469"/>
            <a:chOff x="457851" y="966465"/>
            <a:chExt cx="538480" cy="458470"/>
          </a:xfrm>
        </p:grpSpPr>
        <p:sp>
          <p:nvSpPr>
            <p:cNvPr id="43" name="object 23">
              <a:extLst>
                <a:ext uri="{FF2B5EF4-FFF2-40B4-BE49-F238E27FC236}">
                  <a16:creationId xmlns:a16="http://schemas.microsoft.com/office/drawing/2014/main" id="{1987985C-D88E-DC59-73E2-8A9927900075}"/>
                </a:ext>
              </a:extLst>
            </p:cNvPr>
            <p:cNvSpPr/>
            <p:nvPr/>
          </p:nvSpPr>
          <p:spPr>
            <a:xfrm>
              <a:off x="457851" y="966465"/>
              <a:ext cx="538480" cy="246379"/>
            </a:xfrm>
            <a:custGeom>
              <a:avLst/>
              <a:gdLst/>
              <a:ahLst/>
              <a:cxnLst/>
              <a:rect l="l" t="t" r="r" b="b"/>
              <a:pathLst>
                <a:path w="538480" h="246380">
                  <a:moveTo>
                    <a:pt x="264574" y="0"/>
                  </a:moveTo>
                  <a:lnTo>
                    <a:pt x="200105" y="43250"/>
                  </a:lnTo>
                  <a:lnTo>
                    <a:pt x="162680" y="72362"/>
                  </a:lnTo>
                  <a:lnTo>
                    <a:pt x="88372" y="132237"/>
                  </a:lnTo>
                  <a:lnTo>
                    <a:pt x="50937" y="161537"/>
                  </a:lnTo>
                  <a:lnTo>
                    <a:pt x="12947" y="189436"/>
                  </a:lnTo>
                  <a:lnTo>
                    <a:pt x="0" y="209203"/>
                  </a:lnTo>
                  <a:lnTo>
                    <a:pt x="2808" y="230059"/>
                  </a:lnTo>
                  <a:lnTo>
                    <a:pt x="17896" y="244173"/>
                  </a:lnTo>
                  <a:lnTo>
                    <a:pt x="41789" y="243716"/>
                  </a:lnTo>
                  <a:lnTo>
                    <a:pt x="269804" y="70996"/>
                  </a:lnTo>
                  <a:lnTo>
                    <a:pt x="487482" y="238128"/>
                  </a:lnTo>
                  <a:lnTo>
                    <a:pt x="509286" y="245894"/>
                  </a:lnTo>
                  <a:lnTo>
                    <a:pt x="528034" y="239349"/>
                  </a:lnTo>
                  <a:lnTo>
                    <a:pt x="538257" y="222567"/>
                  </a:lnTo>
                  <a:lnTo>
                    <a:pt x="534485" y="199622"/>
                  </a:lnTo>
                  <a:lnTo>
                    <a:pt x="519238" y="184379"/>
                  </a:lnTo>
                  <a:lnTo>
                    <a:pt x="492796" y="164566"/>
                  </a:lnTo>
                  <a:lnTo>
                    <a:pt x="467475" y="146483"/>
                  </a:lnTo>
                  <a:lnTo>
                    <a:pt x="455593" y="136426"/>
                  </a:lnTo>
                  <a:lnTo>
                    <a:pt x="454795" y="113677"/>
                  </a:lnTo>
                  <a:lnTo>
                    <a:pt x="456134" y="81034"/>
                  </a:lnTo>
                  <a:lnTo>
                    <a:pt x="456866" y="49703"/>
                  </a:lnTo>
                  <a:lnTo>
                    <a:pt x="454247" y="30889"/>
                  </a:lnTo>
                  <a:lnTo>
                    <a:pt x="442444" y="25707"/>
                  </a:lnTo>
                  <a:lnTo>
                    <a:pt x="421779" y="24568"/>
                  </a:lnTo>
                  <a:lnTo>
                    <a:pt x="402133" y="28368"/>
                  </a:lnTo>
                  <a:lnTo>
                    <a:pt x="393388" y="38001"/>
                  </a:lnTo>
                  <a:lnTo>
                    <a:pt x="393388" y="87506"/>
                  </a:lnTo>
                  <a:lnTo>
                    <a:pt x="363743" y="65860"/>
                  </a:lnTo>
                  <a:lnTo>
                    <a:pt x="334916" y="42956"/>
                  </a:lnTo>
                  <a:lnTo>
                    <a:pt x="305800" y="20549"/>
                  </a:lnTo>
                  <a:lnTo>
                    <a:pt x="275291" y="397"/>
                  </a:lnTo>
                  <a:lnTo>
                    <a:pt x="264574" y="0"/>
                  </a:lnTo>
                  <a:close/>
                </a:path>
              </a:pathLst>
            </a:custGeom>
            <a:solidFill>
              <a:srgbClr val="004F38"/>
            </a:solidFill>
          </p:spPr>
          <p:txBody>
            <a:bodyPr wrap="square" lIns="0" tIns="0" rIns="0" bIns="0" rtlCol="0"/>
            <a:lstStyle/>
            <a:p>
              <a:endParaRPr/>
            </a:p>
          </p:txBody>
        </p:sp>
        <p:pic>
          <p:nvPicPr>
            <p:cNvPr id="44" name="object 24">
              <a:extLst>
                <a:ext uri="{FF2B5EF4-FFF2-40B4-BE49-F238E27FC236}">
                  <a16:creationId xmlns:a16="http://schemas.microsoft.com/office/drawing/2014/main" id="{210F0F7B-4087-ED44-807A-BC31248D0009}"/>
                </a:ext>
              </a:extLst>
            </p:cNvPr>
            <p:cNvPicPr/>
            <p:nvPr/>
          </p:nvPicPr>
          <p:blipFill>
            <a:blip r:embed="rId21" cstate="print">
              <a:biLevel thresh="50000"/>
            </a:blip>
            <a:stretch>
              <a:fillRect/>
            </a:stretch>
          </p:blipFill>
          <p:spPr>
            <a:xfrm>
              <a:off x="522242" y="1173478"/>
              <a:ext cx="409078" cy="251276"/>
            </a:xfrm>
            <a:prstGeom prst="rect">
              <a:avLst/>
            </a:prstGeom>
            <a:noFill/>
          </p:spPr>
        </p:pic>
      </p:grpSp>
      <p:grpSp>
        <p:nvGrpSpPr>
          <p:cNvPr id="45" name="object 25">
            <a:extLst>
              <a:ext uri="{FF2B5EF4-FFF2-40B4-BE49-F238E27FC236}">
                <a16:creationId xmlns:a16="http://schemas.microsoft.com/office/drawing/2014/main" id="{905EC027-79DC-FDE5-4AF2-A3708DA47C2E}"/>
              </a:ext>
            </a:extLst>
          </p:cNvPr>
          <p:cNvGrpSpPr/>
          <p:nvPr/>
        </p:nvGrpSpPr>
        <p:grpSpPr>
          <a:xfrm>
            <a:off x="-9126415" y="3411718"/>
            <a:ext cx="542724" cy="557083"/>
            <a:chOff x="457200" y="1723370"/>
            <a:chExt cx="542724" cy="557082"/>
          </a:xfrm>
        </p:grpSpPr>
        <p:sp>
          <p:nvSpPr>
            <p:cNvPr id="46" name="object 27">
              <a:extLst>
                <a:ext uri="{FF2B5EF4-FFF2-40B4-BE49-F238E27FC236}">
                  <a16:creationId xmlns:a16="http://schemas.microsoft.com/office/drawing/2014/main" id="{D1A22092-4394-B802-037D-C61C451D98FD}"/>
                </a:ext>
              </a:extLst>
            </p:cNvPr>
            <p:cNvSpPr/>
            <p:nvPr/>
          </p:nvSpPr>
          <p:spPr>
            <a:xfrm>
              <a:off x="625434" y="1931202"/>
              <a:ext cx="206375" cy="349250"/>
            </a:xfrm>
            <a:custGeom>
              <a:avLst/>
              <a:gdLst/>
              <a:ahLst/>
              <a:cxnLst/>
              <a:rect l="l" t="t" r="r" b="b"/>
              <a:pathLst>
                <a:path w="206375" h="349250">
                  <a:moveTo>
                    <a:pt x="153314" y="0"/>
                  </a:moveTo>
                  <a:lnTo>
                    <a:pt x="52882" y="0"/>
                  </a:lnTo>
                  <a:lnTo>
                    <a:pt x="32296" y="4155"/>
                  </a:lnTo>
                  <a:lnTo>
                    <a:pt x="15487" y="15486"/>
                  </a:lnTo>
                  <a:lnTo>
                    <a:pt x="4155" y="32291"/>
                  </a:lnTo>
                  <a:lnTo>
                    <a:pt x="0" y="52870"/>
                  </a:lnTo>
                  <a:lnTo>
                    <a:pt x="0" y="165620"/>
                  </a:lnTo>
                  <a:lnTo>
                    <a:pt x="2077" y="175906"/>
                  </a:lnTo>
                  <a:lnTo>
                    <a:pt x="7743" y="184307"/>
                  </a:lnTo>
                  <a:lnTo>
                    <a:pt x="16148" y="189971"/>
                  </a:lnTo>
                  <a:lnTo>
                    <a:pt x="26441" y="192049"/>
                  </a:lnTo>
                  <a:lnTo>
                    <a:pt x="34175" y="192049"/>
                  </a:lnTo>
                  <a:lnTo>
                    <a:pt x="41135" y="188722"/>
                  </a:lnTo>
                  <a:lnTo>
                    <a:pt x="45973" y="183426"/>
                  </a:lnTo>
                  <a:lnTo>
                    <a:pt x="45973" y="320382"/>
                  </a:lnTo>
                  <a:lnTo>
                    <a:pt x="48218" y="331500"/>
                  </a:lnTo>
                  <a:lnTo>
                    <a:pt x="54340" y="340579"/>
                  </a:lnTo>
                  <a:lnTo>
                    <a:pt x="63419" y="346700"/>
                  </a:lnTo>
                  <a:lnTo>
                    <a:pt x="74536" y="348945"/>
                  </a:lnTo>
                  <a:lnTo>
                    <a:pt x="131660" y="348945"/>
                  </a:lnTo>
                  <a:lnTo>
                    <a:pt x="142778" y="346700"/>
                  </a:lnTo>
                  <a:lnTo>
                    <a:pt x="151857" y="340579"/>
                  </a:lnTo>
                  <a:lnTo>
                    <a:pt x="157978" y="331500"/>
                  </a:lnTo>
                  <a:lnTo>
                    <a:pt x="160223" y="320382"/>
                  </a:lnTo>
                  <a:lnTo>
                    <a:pt x="160223" y="183426"/>
                  </a:lnTo>
                  <a:lnTo>
                    <a:pt x="165049" y="188722"/>
                  </a:lnTo>
                  <a:lnTo>
                    <a:pt x="172008" y="192049"/>
                  </a:lnTo>
                  <a:lnTo>
                    <a:pt x="179755" y="192049"/>
                  </a:lnTo>
                  <a:lnTo>
                    <a:pt x="190041" y="189971"/>
                  </a:lnTo>
                  <a:lnTo>
                    <a:pt x="198442" y="184307"/>
                  </a:lnTo>
                  <a:lnTo>
                    <a:pt x="204107" y="175906"/>
                  </a:lnTo>
                  <a:lnTo>
                    <a:pt x="206184" y="165620"/>
                  </a:lnTo>
                  <a:lnTo>
                    <a:pt x="206184" y="52870"/>
                  </a:lnTo>
                  <a:lnTo>
                    <a:pt x="202029" y="32291"/>
                  </a:lnTo>
                  <a:lnTo>
                    <a:pt x="190698" y="15486"/>
                  </a:lnTo>
                  <a:lnTo>
                    <a:pt x="173892" y="4155"/>
                  </a:lnTo>
                  <a:lnTo>
                    <a:pt x="153314" y="0"/>
                  </a:lnTo>
                  <a:close/>
                </a:path>
              </a:pathLst>
            </a:custGeom>
            <a:solidFill>
              <a:srgbClr val="7BBD00"/>
            </a:solidFill>
          </p:spPr>
          <p:txBody>
            <a:bodyPr wrap="square" lIns="0" tIns="0" rIns="0" bIns="0" rtlCol="0"/>
            <a:lstStyle/>
            <a:p>
              <a:endParaRPr/>
            </a:p>
          </p:txBody>
        </p:sp>
        <p:pic>
          <p:nvPicPr>
            <p:cNvPr id="47" name="object 28">
              <a:extLst>
                <a:ext uri="{FF2B5EF4-FFF2-40B4-BE49-F238E27FC236}">
                  <a16:creationId xmlns:a16="http://schemas.microsoft.com/office/drawing/2014/main" id="{741E9EC0-2ECD-E030-8799-38F26117A7FA}"/>
                </a:ext>
              </a:extLst>
            </p:cNvPr>
            <p:cNvPicPr/>
            <p:nvPr/>
          </p:nvPicPr>
          <p:blipFill>
            <a:blip r:embed="rId22" cstate="print"/>
            <a:stretch>
              <a:fillRect/>
            </a:stretch>
          </p:blipFill>
          <p:spPr>
            <a:xfrm>
              <a:off x="503624" y="1723370"/>
              <a:ext cx="113334" cy="141668"/>
            </a:xfrm>
            <a:prstGeom prst="rect">
              <a:avLst/>
            </a:prstGeom>
          </p:spPr>
        </p:pic>
        <p:sp>
          <p:nvSpPr>
            <p:cNvPr id="48" name="object 29">
              <a:extLst>
                <a:ext uri="{FF2B5EF4-FFF2-40B4-BE49-F238E27FC236}">
                  <a16:creationId xmlns:a16="http://schemas.microsoft.com/office/drawing/2014/main" id="{17849EAF-471F-9422-8C3E-5E308FC07593}"/>
                </a:ext>
              </a:extLst>
            </p:cNvPr>
            <p:cNvSpPr/>
            <p:nvPr/>
          </p:nvSpPr>
          <p:spPr>
            <a:xfrm>
              <a:off x="457200" y="1884658"/>
              <a:ext cx="203200" cy="349250"/>
            </a:xfrm>
            <a:custGeom>
              <a:avLst/>
              <a:gdLst/>
              <a:ahLst/>
              <a:cxnLst/>
              <a:rect l="l" t="t" r="r" b="b"/>
              <a:pathLst>
                <a:path w="203200" h="349250">
                  <a:moveTo>
                    <a:pt x="153314" y="0"/>
                  </a:moveTo>
                  <a:lnTo>
                    <a:pt x="52870" y="0"/>
                  </a:lnTo>
                  <a:lnTo>
                    <a:pt x="42213" y="1074"/>
                  </a:lnTo>
                  <a:lnTo>
                    <a:pt x="9027" y="23316"/>
                  </a:lnTo>
                  <a:lnTo>
                    <a:pt x="0" y="52882"/>
                  </a:lnTo>
                  <a:lnTo>
                    <a:pt x="0" y="165620"/>
                  </a:lnTo>
                  <a:lnTo>
                    <a:pt x="2077" y="175913"/>
                  </a:lnTo>
                  <a:lnTo>
                    <a:pt x="7743" y="184318"/>
                  </a:lnTo>
                  <a:lnTo>
                    <a:pt x="16148" y="189984"/>
                  </a:lnTo>
                  <a:lnTo>
                    <a:pt x="26441" y="192062"/>
                  </a:lnTo>
                  <a:lnTo>
                    <a:pt x="30302" y="192062"/>
                  </a:lnTo>
                  <a:lnTo>
                    <a:pt x="33985" y="191223"/>
                  </a:lnTo>
                  <a:lnTo>
                    <a:pt x="40601" y="188239"/>
                  </a:lnTo>
                  <a:lnTo>
                    <a:pt x="43548" y="186080"/>
                  </a:lnTo>
                  <a:lnTo>
                    <a:pt x="45973" y="183438"/>
                  </a:lnTo>
                  <a:lnTo>
                    <a:pt x="45973" y="320395"/>
                  </a:lnTo>
                  <a:lnTo>
                    <a:pt x="48218" y="331510"/>
                  </a:lnTo>
                  <a:lnTo>
                    <a:pt x="54338" y="340585"/>
                  </a:lnTo>
                  <a:lnTo>
                    <a:pt x="63413" y="346702"/>
                  </a:lnTo>
                  <a:lnTo>
                    <a:pt x="74523" y="348945"/>
                  </a:lnTo>
                  <a:lnTo>
                    <a:pt x="139534" y="348945"/>
                  </a:lnTo>
                  <a:lnTo>
                    <a:pt x="146685" y="345757"/>
                  </a:lnTo>
                  <a:lnTo>
                    <a:pt x="157010" y="335419"/>
                  </a:lnTo>
                  <a:lnTo>
                    <a:pt x="160210" y="328282"/>
                  </a:lnTo>
                  <a:lnTo>
                    <a:pt x="160210" y="233019"/>
                  </a:lnTo>
                  <a:lnTo>
                    <a:pt x="156514" y="226936"/>
                  </a:lnTo>
                  <a:lnTo>
                    <a:pt x="154381" y="219786"/>
                  </a:lnTo>
                  <a:lnTo>
                    <a:pt x="154381" y="99415"/>
                  </a:lnTo>
                  <a:lnTo>
                    <a:pt x="158048" y="77583"/>
                  </a:lnTo>
                  <a:lnTo>
                    <a:pt x="168224" y="58767"/>
                  </a:lnTo>
                  <a:lnTo>
                    <a:pt x="183667" y="44206"/>
                  </a:lnTo>
                  <a:lnTo>
                    <a:pt x="203136" y="35140"/>
                  </a:lnTo>
                  <a:lnTo>
                    <a:pt x="195507" y="21013"/>
                  </a:lnTo>
                  <a:lnTo>
                    <a:pt x="184107" y="9893"/>
                  </a:lnTo>
                  <a:lnTo>
                    <a:pt x="169766" y="2611"/>
                  </a:lnTo>
                  <a:lnTo>
                    <a:pt x="153314" y="0"/>
                  </a:lnTo>
                  <a:close/>
                </a:path>
              </a:pathLst>
            </a:custGeom>
            <a:solidFill>
              <a:srgbClr val="004F38"/>
            </a:solidFill>
          </p:spPr>
          <p:txBody>
            <a:bodyPr wrap="square" lIns="0" tIns="0" rIns="0" bIns="0" rtlCol="0"/>
            <a:lstStyle/>
            <a:p>
              <a:endParaRPr/>
            </a:p>
          </p:txBody>
        </p:sp>
        <p:pic>
          <p:nvPicPr>
            <p:cNvPr id="49" name="object 30">
              <a:extLst>
                <a:ext uri="{FF2B5EF4-FFF2-40B4-BE49-F238E27FC236}">
                  <a16:creationId xmlns:a16="http://schemas.microsoft.com/office/drawing/2014/main" id="{A42A89FE-8645-E471-392A-9707DBCE5EB5}"/>
                </a:ext>
              </a:extLst>
            </p:cNvPr>
            <p:cNvPicPr/>
            <p:nvPr/>
          </p:nvPicPr>
          <p:blipFill>
            <a:blip r:embed="rId22" cstate="print"/>
            <a:stretch>
              <a:fillRect/>
            </a:stretch>
          </p:blipFill>
          <p:spPr>
            <a:xfrm>
              <a:off x="840101" y="1723370"/>
              <a:ext cx="113334" cy="141668"/>
            </a:xfrm>
            <a:prstGeom prst="rect">
              <a:avLst/>
            </a:prstGeom>
          </p:spPr>
        </p:pic>
        <p:sp>
          <p:nvSpPr>
            <p:cNvPr id="50" name="object 31">
              <a:extLst>
                <a:ext uri="{FF2B5EF4-FFF2-40B4-BE49-F238E27FC236}">
                  <a16:creationId xmlns:a16="http://schemas.microsoft.com/office/drawing/2014/main" id="{A32ADAEB-5541-1D0E-E9FF-C8F1D542999A}"/>
                </a:ext>
              </a:extLst>
            </p:cNvPr>
            <p:cNvSpPr/>
            <p:nvPr/>
          </p:nvSpPr>
          <p:spPr>
            <a:xfrm>
              <a:off x="796724" y="1884658"/>
              <a:ext cx="203200" cy="349250"/>
            </a:xfrm>
            <a:custGeom>
              <a:avLst/>
              <a:gdLst/>
              <a:ahLst/>
              <a:cxnLst/>
              <a:rect l="l" t="t" r="r" b="b"/>
              <a:pathLst>
                <a:path w="203200" h="349250">
                  <a:moveTo>
                    <a:pt x="150266" y="0"/>
                  </a:moveTo>
                  <a:lnTo>
                    <a:pt x="49822" y="0"/>
                  </a:lnTo>
                  <a:lnTo>
                    <a:pt x="33370" y="2611"/>
                  </a:lnTo>
                  <a:lnTo>
                    <a:pt x="19029" y="9893"/>
                  </a:lnTo>
                  <a:lnTo>
                    <a:pt x="7629" y="21013"/>
                  </a:lnTo>
                  <a:lnTo>
                    <a:pt x="0" y="35140"/>
                  </a:lnTo>
                  <a:lnTo>
                    <a:pt x="19469" y="44206"/>
                  </a:lnTo>
                  <a:lnTo>
                    <a:pt x="34912" y="58767"/>
                  </a:lnTo>
                  <a:lnTo>
                    <a:pt x="45087" y="77583"/>
                  </a:lnTo>
                  <a:lnTo>
                    <a:pt x="48755" y="99415"/>
                  </a:lnTo>
                  <a:lnTo>
                    <a:pt x="48755" y="219786"/>
                  </a:lnTo>
                  <a:lnTo>
                    <a:pt x="46621" y="226936"/>
                  </a:lnTo>
                  <a:lnTo>
                    <a:pt x="42925" y="233019"/>
                  </a:lnTo>
                  <a:lnTo>
                    <a:pt x="42925" y="328282"/>
                  </a:lnTo>
                  <a:lnTo>
                    <a:pt x="46126" y="335419"/>
                  </a:lnTo>
                  <a:lnTo>
                    <a:pt x="56451" y="345757"/>
                  </a:lnTo>
                  <a:lnTo>
                    <a:pt x="63601" y="348945"/>
                  </a:lnTo>
                  <a:lnTo>
                    <a:pt x="128612" y="348945"/>
                  </a:lnTo>
                  <a:lnTo>
                    <a:pt x="139722" y="346702"/>
                  </a:lnTo>
                  <a:lnTo>
                    <a:pt x="148797" y="340585"/>
                  </a:lnTo>
                  <a:lnTo>
                    <a:pt x="154917" y="331510"/>
                  </a:lnTo>
                  <a:lnTo>
                    <a:pt x="157162" y="320395"/>
                  </a:lnTo>
                  <a:lnTo>
                    <a:pt x="157162" y="183438"/>
                  </a:lnTo>
                  <a:lnTo>
                    <a:pt x="159588" y="186080"/>
                  </a:lnTo>
                  <a:lnTo>
                    <a:pt x="162534" y="188239"/>
                  </a:lnTo>
                  <a:lnTo>
                    <a:pt x="169151" y="191223"/>
                  </a:lnTo>
                  <a:lnTo>
                    <a:pt x="172834" y="192062"/>
                  </a:lnTo>
                  <a:lnTo>
                    <a:pt x="176695" y="192062"/>
                  </a:lnTo>
                  <a:lnTo>
                    <a:pt x="186988" y="189984"/>
                  </a:lnTo>
                  <a:lnTo>
                    <a:pt x="195392" y="184318"/>
                  </a:lnTo>
                  <a:lnTo>
                    <a:pt x="201058" y="175913"/>
                  </a:lnTo>
                  <a:lnTo>
                    <a:pt x="203136" y="165620"/>
                  </a:lnTo>
                  <a:lnTo>
                    <a:pt x="203136" y="52882"/>
                  </a:lnTo>
                  <a:lnTo>
                    <a:pt x="187655" y="15493"/>
                  </a:lnTo>
                  <a:lnTo>
                    <a:pt x="160923" y="1074"/>
                  </a:lnTo>
                  <a:lnTo>
                    <a:pt x="150266" y="0"/>
                  </a:lnTo>
                  <a:close/>
                </a:path>
              </a:pathLst>
            </a:custGeom>
            <a:solidFill>
              <a:srgbClr val="004F38"/>
            </a:solidFill>
          </p:spPr>
          <p:txBody>
            <a:bodyPr wrap="square" lIns="0" tIns="0" rIns="0" bIns="0" rtlCol="0"/>
            <a:lstStyle/>
            <a:p>
              <a:endParaRPr/>
            </a:p>
          </p:txBody>
        </p:sp>
      </p:grpSp>
      <p:grpSp>
        <p:nvGrpSpPr>
          <p:cNvPr id="51" name="object 32">
            <a:extLst>
              <a:ext uri="{FF2B5EF4-FFF2-40B4-BE49-F238E27FC236}">
                <a16:creationId xmlns:a16="http://schemas.microsoft.com/office/drawing/2014/main" id="{2E885B92-4310-FFCF-8681-EAE0C9847BBE}"/>
              </a:ext>
            </a:extLst>
          </p:cNvPr>
          <p:cNvGrpSpPr/>
          <p:nvPr/>
        </p:nvGrpSpPr>
        <p:grpSpPr>
          <a:xfrm>
            <a:off x="-8327382" y="4351510"/>
            <a:ext cx="572135" cy="375285"/>
            <a:chOff x="457205" y="2671799"/>
            <a:chExt cx="572135" cy="375285"/>
          </a:xfrm>
        </p:grpSpPr>
        <p:sp>
          <p:nvSpPr>
            <p:cNvPr id="52" name="object 33">
              <a:extLst>
                <a:ext uri="{FF2B5EF4-FFF2-40B4-BE49-F238E27FC236}">
                  <a16:creationId xmlns:a16="http://schemas.microsoft.com/office/drawing/2014/main" id="{5BD5710C-AC98-7B97-FB47-AF0BCD62D4F5}"/>
                </a:ext>
              </a:extLst>
            </p:cNvPr>
            <p:cNvSpPr/>
            <p:nvPr/>
          </p:nvSpPr>
          <p:spPr>
            <a:xfrm>
              <a:off x="457200" y="2671800"/>
              <a:ext cx="572135" cy="312420"/>
            </a:xfrm>
            <a:custGeom>
              <a:avLst/>
              <a:gdLst/>
              <a:ahLst/>
              <a:cxnLst/>
              <a:rect l="l" t="t" r="r" b="b"/>
              <a:pathLst>
                <a:path w="572135" h="312419">
                  <a:moveTo>
                    <a:pt x="451891" y="266255"/>
                  </a:moveTo>
                  <a:lnTo>
                    <a:pt x="451675" y="162369"/>
                  </a:lnTo>
                  <a:lnTo>
                    <a:pt x="331990" y="204939"/>
                  </a:lnTo>
                  <a:lnTo>
                    <a:pt x="308914" y="213233"/>
                  </a:lnTo>
                  <a:lnTo>
                    <a:pt x="285711" y="221157"/>
                  </a:lnTo>
                  <a:lnTo>
                    <a:pt x="120345" y="162369"/>
                  </a:lnTo>
                  <a:lnTo>
                    <a:pt x="120408" y="266357"/>
                  </a:lnTo>
                  <a:lnTo>
                    <a:pt x="160934" y="287070"/>
                  </a:lnTo>
                  <a:lnTo>
                    <a:pt x="204228" y="301637"/>
                  </a:lnTo>
                  <a:lnTo>
                    <a:pt x="249339" y="309943"/>
                  </a:lnTo>
                  <a:lnTo>
                    <a:pt x="295351" y="311886"/>
                  </a:lnTo>
                  <a:lnTo>
                    <a:pt x="341312" y="307365"/>
                  </a:lnTo>
                  <a:lnTo>
                    <a:pt x="370408" y="300977"/>
                  </a:lnTo>
                  <a:lnTo>
                    <a:pt x="398767" y="291922"/>
                  </a:lnTo>
                  <a:lnTo>
                    <a:pt x="426034" y="280314"/>
                  </a:lnTo>
                  <a:lnTo>
                    <a:pt x="451891" y="266255"/>
                  </a:lnTo>
                  <a:close/>
                </a:path>
                <a:path w="572135" h="312419">
                  <a:moveTo>
                    <a:pt x="572020" y="101803"/>
                  </a:moveTo>
                  <a:lnTo>
                    <a:pt x="286054" y="0"/>
                  </a:lnTo>
                  <a:lnTo>
                    <a:pt x="393" y="101434"/>
                  </a:lnTo>
                  <a:lnTo>
                    <a:pt x="0" y="101981"/>
                  </a:lnTo>
                  <a:lnTo>
                    <a:pt x="77431" y="129349"/>
                  </a:lnTo>
                  <a:lnTo>
                    <a:pt x="125831" y="112115"/>
                  </a:lnTo>
                  <a:lnTo>
                    <a:pt x="285813" y="53987"/>
                  </a:lnTo>
                  <a:lnTo>
                    <a:pt x="285813" y="67487"/>
                  </a:lnTo>
                  <a:lnTo>
                    <a:pt x="96583" y="136296"/>
                  </a:lnTo>
                  <a:lnTo>
                    <a:pt x="286016" y="203581"/>
                  </a:lnTo>
                  <a:lnTo>
                    <a:pt x="572020" y="101803"/>
                  </a:lnTo>
                  <a:close/>
                </a:path>
              </a:pathLst>
            </a:custGeom>
            <a:solidFill>
              <a:srgbClr val="004F38"/>
            </a:solidFill>
          </p:spPr>
          <p:txBody>
            <a:bodyPr wrap="square" lIns="0" tIns="0" rIns="0" bIns="0" rtlCol="0"/>
            <a:lstStyle/>
            <a:p>
              <a:endParaRPr/>
            </a:p>
          </p:txBody>
        </p:sp>
        <p:sp>
          <p:nvSpPr>
            <p:cNvPr id="53" name="object 34">
              <a:extLst>
                <a:ext uri="{FF2B5EF4-FFF2-40B4-BE49-F238E27FC236}">
                  <a16:creationId xmlns:a16="http://schemas.microsoft.com/office/drawing/2014/main" id="{48E160EF-BE93-3323-A778-199D2292055A}"/>
                </a:ext>
              </a:extLst>
            </p:cNvPr>
            <p:cNvSpPr/>
            <p:nvPr/>
          </p:nvSpPr>
          <p:spPr>
            <a:xfrm>
              <a:off x="518833" y="2813913"/>
              <a:ext cx="40640" cy="233045"/>
            </a:xfrm>
            <a:custGeom>
              <a:avLst/>
              <a:gdLst/>
              <a:ahLst/>
              <a:cxnLst/>
              <a:rect l="l" t="t" r="r" b="b"/>
              <a:pathLst>
                <a:path w="40640" h="233044">
                  <a:moveTo>
                    <a:pt x="24663" y="3187"/>
                  </a:moveTo>
                  <a:lnTo>
                    <a:pt x="21844" y="1803"/>
                  </a:lnTo>
                  <a:lnTo>
                    <a:pt x="18656" y="635"/>
                  </a:lnTo>
                  <a:lnTo>
                    <a:pt x="15557" y="0"/>
                  </a:lnTo>
                  <a:lnTo>
                    <a:pt x="15557" y="80251"/>
                  </a:lnTo>
                  <a:lnTo>
                    <a:pt x="18618" y="79730"/>
                  </a:lnTo>
                  <a:lnTo>
                    <a:pt x="21615" y="79730"/>
                  </a:lnTo>
                  <a:lnTo>
                    <a:pt x="24663" y="80251"/>
                  </a:lnTo>
                  <a:lnTo>
                    <a:pt x="24663" y="3187"/>
                  </a:lnTo>
                  <a:close/>
                </a:path>
                <a:path w="40640" h="233044">
                  <a:moveTo>
                    <a:pt x="36080" y="100253"/>
                  </a:moveTo>
                  <a:lnTo>
                    <a:pt x="29984" y="89255"/>
                  </a:lnTo>
                  <a:lnTo>
                    <a:pt x="18122" y="85902"/>
                  </a:lnTo>
                  <a:lnTo>
                    <a:pt x="8483" y="91008"/>
                  </a:lnTo>
                  <a:lnTo>
                    <a:pt x="4229" y="100736"/>
                  </a:lnTo>
                  <a:lnTo>
                    <a:pt x="8559" y="111239"/>
                  </a:lnTo>
                  <a:lnTo>
                    <a:pt x="20726" y="115963"/>
                  </a:lnTo>
                  <a:lnTo>
                    <a:pt x="31445" y="110731"/>
                  </a:lnTo>
                  <a:lnTo>
                    <a:pt x="36080" y="100253"/>
                  </a:lnTo>
                  <a:close/>
                </a:path>
                <a:path w="40640" h="233044">
                  <a:moveTo>
                    <a:pt x="40551" y="231521"/>
                  </a:moveTo>
                  <a:lnTo>
                    <a:pt x="39725" y="229882"/>
                  </a:lnTo>
                  <a:lnTo>
                    <a:pt x="39217" y="218757"/>
                  </a:lnTo>
                  <a:lnTo>
                    <a:pt x="36537" y="186931"/>
                  </a:lnTo>
                  <a:lnTo>
                    <a:pt x="34417" y="152234"/>
                  </a:lnTo>
                  <a:lnTo>
                    <a:pt x="32588" y="133807"/>
                  </a:lnTo>
                  <a:lnTo>
                    <a:pt x="31038" y="126771"/>
                  </a:lnTo>
                  <a:lnTo>
                    <a:pt x="26974" y="120802"/>
                  </a:lnTo>
                  <a:lnTo>
                    <a:pt x="22263" y="122148"/>
                  </a:lnTo>
                  <a:lnTo>
                    <a:pt x="17957" y="122237"/>
                  </a:lnTo>
                  <a:lnTo>
                    <a:pt x="1028" y="222554"/>
                  </a:lnTo>
                  <a:lnTo>
                    <a:pt x="330" y="226377"/>
                  </a:lnTo>
                  <a:lnTo>
                    <a:pt x="0" y="232943"/>
                  </a:lnTo>
                  <a:lnTo>
                    <a:pt x="3238" y="229489"/>
                  </a:lnTo>
                  <a:lnTo>
                    <a:pt x="4356" y="228815"/>
                  </a:lnTo>
                  <a:lnTo>
                    <a:pt x="12115" y="225412"/>
                  </a:lnTo>
                  <a:lnTo>
                    <a:pt x="20104" y="224307"/>
                  </a:lnTo>
                  <a:lnTo>
                    <a:pt x="28105" y="225450"/>
                  </a:lnTo>
                  <a:lnTo>
                    <a:pt x="35877" y="228803"/>
                  </a:lnTo>
                  <a:lnTo>
                    <a:pt x="36842" y="229374"/>
                  </a:lnTo>
                  <a:lnTo>
                    <a:pt x="38201" y="230949"/>
                  </a:lnTo>
                  <a:lnTo>
                    <a:pt x="40551" y="231521"/>
                  </a:lnTo>
                  <a:close/>
                </a:path>
              </a:pathLst>
            </a:custGeom>
            <a:solidFill>
              <a:srgbClr val="7BBD00"/>
            </a:solidFill>
          </p:spPr>
          <p:txBody>
            <a:bodyPr wrap="square" lIns="0" tIns="0" rIns="0" bIns="0" rtlCol="0"/>
            <a:lstStyle/>
            <a:p>
              <a:endParaRPr dirty="0"/>
            </a:p>
          </p:txBody>
        </p:sp>
      </p:grpSp>
      <p:grpSp>
        <p:nvGrpSpPr>
          <p:cNvPr id="54" name="object 48">
            <a:extLst>
              <a:ext uri="{FF2B5EF4-FFF2-40B4-BE49-F238E27FC236}">
                <a16:creationId xmlns:a16="http://schemas.microsoft.com/office/drawing/2014/main" id="{814F6583-EC1D-9B60-3415-31AB828F45F1}"/>
              </a:ext>
            </a:extLst>
          </p:cNvPr>
          <p:cNvGrpSpPr/>
          <p:nvPr/>
        </p:nvGrpSpPr>
        <p:grpSpPr>
          <a:xfrm>
            <a:off x="-8299273" y="3480803"/>
            <a:ext cx="532130" cy="421004"/>
            <a:chOff x="3903835" y="2611070"/>
            <a:chExt cx="532130" cy="421005"/>
          </a:xfrm>
        </p:grpSpPr>
        <p:sp>
          <p:nvSpPr>
            <p:cNvPr id="55" name="object 49">
              <a:extLst>
                <a:ext uri="{FF2B5EF4-FFF2-40B4-BE49-F238E27FC236}">
                  <a16:creationId xmlns:a16="http://schemas.microsoft.com/office/drawing/2014/main" id="{E0AA5CCD-D16C-43C3-831A-0995BECAC5A0}"/>
                </a:ext>
              </a:extLst>
            </p:cNvPr>
            <p:cNvSpPr/>
            <p:nvPr/>
          </p:nvSpPr>
          <p:spPr>
            <a:xfrm>
              <a:off x="4055164" y="2722540"/>
              <a:ext cx="381000" cy="309245"/>
            </a:xfrm>
            <a:custGeom>
              <a:avLst/>
              <a:gdLst/>
              <a:ahLst/>
              <a:cxnLst/>
              <a:rect l="l" t="t" r="r" b="b"/>
              <a:pathLst>
                <a:path w="381000" h="309244">
                  <a:moveTo>
                    <a:pt x="343420" y="0"/>
                  </a:moveTo>
                  <a:lnTo>
                    <a:pt x="328853" y="0"/>
                  </a:lnTo>
                  <a:lnTo>
                    <a:pt x="328853" y="160439"/>
                  </a:lnTo>
                  <a:lnTo>
                    <a:pt x="326128" y="178411"/>
                  </a:lnTo>
                  <a:lnTo>
                    <a:pt x="317950" y="193594"/>
                  </a:lnTo>
                  <a:lnTo>
                    <a:pt x="304315" y="204092"/>
                  </a:lnTo>
                  <a:lnTo>
                    <a:pt x="285216" y="208013"/>
                  </a:lnTo>
                  <a:lnTo>
                    <a:pt x="0" y="208013"/>
                  </a:lnTo>
                  <a:lnTo>
                    <a:pt x="0" y="215646"/>
                  </a:lnTo>
                  <a:lnTo>
                    <a:pt x="4321" y="231896"/>
                  </a:lnTo>
                  <a:lnTo>
                    <a:pt x="15760" y="246114"/>
                  </a:lnTo>
                  <a:lnTo>
                    <a:pt x="32029" y="256192"/>
                  </a:lnTo>
                  <a:lnTo>
                    <a:pt x="50838" y="260019"/>
                  </a:lnTo>
                  <a:lnTo>
                    <a:pt x="268897" y="260019"/>
                  </a:lnTo>
                  <a:lnTo>
                    <a:pt x="352323" y="309156"/>
                  </a:lnTo>
                  <a:lnTo>
                    <a:pt x="340220" y="260019"/>
                  </a:lnTo>
                  <a:lnTo>
                    <a:pt x="343420" y="260019"/>
                  </a:lnTo>
                  <a:lnTo>
                    <a:pt x="360117" y="256199"/>
                  </a:lnTo>
                  <a:lnTo>
                    <a:pt x="371749" y="246133"/>
                  </a:lnTo>
                  <a:lnTo>
                    <a:pt x="378555" y="231918"/>
                  </a:lnTo>
                  <a:lnTo>
                    <a:pt x="380771" y="215646"/>
                  </a:lnTo>
                  <a:lnTo>
                    <a:pt x="380771" y="38087"/>
                  </a:lnTo>
                  <a:lnTo>
                    <a:pt x="378555" y="22818"/>
                  </a:lnTo>
                  <a:lnTo>
                    <a:pt x="371749" y="10761"/>
                  </a:lnTo>
                  <a:lnTo>
                    <a:pt x="360117" y="2845"/>
                  </a:lnTo>
                  <a:lnTo>
                    <a:pt x="343420" y="0"/>
                  </a:lnTo>
                  <a:close/>
                </a:path>
              </a:pathLst>
            </a:custGeom>
            <a:solidFill>
              <a:srgbClr val="004F38"/>
            </a:solidFill>
          </p:spPr>
          <p:txBody>
            <a:bodyPr wrap="square" lIns="0" tIns="0" rIns="0" bIns="0" rtlCol="0"/>
            <a:lstStyle/>
            <a:p>
              <a:endParaRPr/>
            </a:p>
          </p:txBody>
        </p:sp>
        <p:sp>
          <p:nvSpPr>
            <p:cNvPr id="56" name="object 50">
              <a:extLst>
                <a:ext uri="{FF2B5EF4-FFF2-40B4-BE49-F238E27FC236}">
                  <a16:creationId xmlns:a16="http://schemas.microsoft.com/office/drawing/2014/main" id="{3A37CA5E-B3C1-4D10-49C6-CE1F3BF5320F}"/>
                </a:ext>
              </a:extLst>
            </p:cNvPr>
            <p:cNvSpPr/>
            <p:nvPr/>
          </p:nvSpPr>
          <p:spPr>
            <a:xfrm>
              <a:off x="3903835" y="2611070"/>
              <a:ext cx="450215" cy="361950"/>
            </a:xfrm>
            <a:custGeom>
              <a:avLst/>
              <a:gdLst/>
              <a:ahLst/>
              <a:cxnLst/>
              <a:rect l="l" t="t" r="r" b="b"/>
              <a:pathLst>
                <a:path w="450214" h="361950">
                  <a:moveTo>
                    <a:pt x="393966" y="0"/>
                  </a:moveTo>
                  <a:lnTo>
                    <a:pt x="62699" y="0"/>
                  </a:lnTo>
                  <a:lnTo>
                    <a:pt x="40606" y="4442"/>
                  </a:lnTo>
                  <a:lnTo>
                    <a:pt x="20420" y="16090"/>
                  </a:lnTo>
                  <a:lnTo>
                    <a:pt x="5698" y="32425"/>
                  </a:lnTo>
                  <a:lnTo>
                    <a:pt x="0" y="50927"/>
                  </a:lnTo>
                  <a:lnTo>
                    <a:pt x="0" y="252031"/>
                  </a:lnTo>
                  <a:lnTo>
                    <a:pt x="4867" y="267980"/>
                  </a:lnTo>
                  <a:lnTo>
                    <a:pt x="17619" y="280811"/>
                  </a:lnTo>
                  <a:lnTo>
                    <a:pt x="35484" y="289805"/>
                  </a:lnTo>
                  <a:lnTo>
                    <a:pt x="55689" y="294246"/>
                  </a:lnTo>
                  <a:lnTo>
                    <a:pt x="37947" y="361696"/>
                  </a:lnTo>
                  <a:lnTo>
                    <a:pt x="151625" y="294716"/>
                  </a:lnTo>
                  <a:lnTo>
                    <a:pt x="393966" y="294716"/>
                  </a:lnTo>
                  <a:lnTo>
                    <a:pt x="415019" y="291559"/>
                  </a:lnTo>
                  <a:lnTo>
                    <a:pt x="432919" y="282741"/>
                  </a:lnTo>
                  <a:lnTo>
                    <a:pt x="445353" y="269239"/>
                  </a:lnTo>
                  <a:lnTo>
                    <a:pt x="450011" y="252031"/>
                  </a:lnTo>
                  <a:lnTo>
                    <a:pt x="450011" y="169760"/>
                  </a:lnTo>
                  <a:lnTo>
                    <a:pt x="113233" y="169760"/>
                  </a:lnTo>
                  <a:lnTo>
                    <a:pt x="101587" y="167404"/>
                  </a:lnTo>
                  <a:lnTo>
                    <a:pt x="92076" y="160978"/>
                  </a:lnTo>
                  <a:lnTo>
                    <a:pt x="85663" y="151447"/>
                  </a:lnTo>
                  <a:lnTo>
                    <a:pt x="83312" y="139776"/>
                  </a:lnTo>
                  <a:lnTo>
                    <a:pt x="85663" y="128111"/>
                  </a:lnTo>
                  <a:lnTo>
                    <a:pt x="92076" y="118584"/>
                  </a:lnTo>
                  <a:lnTo>
                    <a:pt x="101587" y="112160"/>
                  </a:lnTo>
                  <a:lnTo>
                    <a:pt x="113233" y="109804"/>
                  </a:lnTo>
                  <a:lnTo>
                    <a:pt x="450011" y="109804"/>
                  </a:lnTo>
                  <a:lnTo>
                    <a:pt x="450011" y="50927"/>
                  </a:lnTo>
                  <a:lnTo>
                    <a:pt x="445351" y="32425"/>
                  </a:lnTo>
                  <a:lnTo>
                    <a:pt x="432914" y="16090"/>
                  </a:lnTo>
                  <a:lnTo>
                    <a:pt x="415014" y="4442"/>
                  </a:lnTo>
                  <a:lnTo>
                    <a:pt x="393966" y="0"/>
                  </a:lnTo>
                  <a:close/>
                </a:path>
                <a:path w="450214" h="361950">
                  <a:moveTo>
                    <a:pt x="225005" y="109804"/>
                  </a:moveTo>
                  <a:lnTo>
                    <a:pt x="113233" y="109804"/>
                  </a:lnTo>
                  <a:lnTo>
                    <a:pt x="124873" y="112160"/>
                  </a:lnTo>
                  <a:lnTo>
                    <a:pt x="134385" y="118584"/>
                  </a:lnTo>
                  <a:lnTo>
                    <a:pt x="140800" y="128111"/>
                  </a:lnTo>
                  <a:lnTo>
                    <a:pt x="143154" y="139776"/>
                  </a:lnTo>
                  <a:lnTo>
                    <a:pt x="140800" y="151447"/>
                  </a:lnTo>
                  <a:lnTo>
                    <a:pt x="134385" y="160978"/>
                  </a:lnTo>
                  <a:lnTo>
                    <a:pt x="124873" y="167404"/>
                  </a:lnTo>
                  <a:lnTo>
                    <a:pt x="113233" y="169760"/>
                  </a:lnTo>
                  <a:lnTo>
                    <a:pt x="225005" y="169760"/>
                  </a:lnTo>
                  <a:lnTo>
                    <a:pt x="213360" y="167404"/>
                  </a:lnTo>
                  <a:lnTo>
                    <a:pt x="203849" y="160978"/>
                  </a:lnTo>
                  <a:lnTo>
                    <a:pt x="197436" y="151447"/>
                  </a:lnTo>
                  <a:lnTo>
                    <a:pt x="195084" y="139776"/>
                  </a:lnTo>
                  <a:lnTo>
                    <a:pt x="197436" y="128111"/>
                  </a:lnTo>
                  <a:lnTo>
                    <a:pt x="203849" y="118584"/>
                  </a:lnTo>
                  <a:lnTo>
                    <a:pt x="213360" y="112160"/>
                  </a:lnTo>
                  <a:lnTo>
                    <a:pt x="225005" y="109804"/>
                  </a:lnTo>
                  <a:close/>
                </a:path>
                <a:path w="450214" h="361950">
                  <a:moveTo>
                    <a:pt x="336804" y="109804"/>
                  </a:moveTo>
                  <a:lnTo>
                    <a:pt x="225005" y="109804"/>
                  </a:lnTo>
                  <a:lnTo>
                    <a:pt x="236656" y="112160"/>
                  </a:lnTo>
                  <a:lnTo>
                    <a:pt x="246167" y="118584"/>
                  </a:lnTo>
                  <a:lnTo>
                    <a:pt x="252577" y="128111"/>
                  </a:lnTo>
                  <a:lnTo>
                    <a:pt x="254927" y="139776"/>
                  </a:lnTo>
                  <a:lnTo>
                    <a:pt x="252577" y="151447"/>
                  </a:lnTo>
                  <a:lnTo>
                    <a:pt x="246167" y="160978"/>
                  </a:lnTo>
                  <a:lnTo>
                    <a:pt x="236656" y="167404"/>
                  </a:lnTo>
                  <a:lnTo>
                    <a:pt x="225005" y="169760"/>
                  </a:lnTo>
                  <a:lnTo>
                    <a:pt x="336804" y="169760"/>
                  </a:lnTo>
                  <a:lnTo>
                    <a:pt x="325148" y="167404"/>
                  </a:lnTo>
                  <a:lnTo>
                    <a:pt x="315629" y="160978"/>
                  </a:lnTo>
                  <a:lnTo>
                    <a:pt x="309211" y="151447"/>
                  </a:lnTo>
                  <a:lnTo>
                    <a:pt x="306857" y="139776"/>
                  </a:lnTo>
                  <a:lnTo>
                    <a:pt x="309211" y="128111"/>
                  </a:lnTo>
                  <a:lnTo>
                    <a:pt x="315629" y="118584"/>
                  </a:lnTo>
                  <a:lnTo>
                    <a:pt x="325148" y="112160"/>
                  </a:lnTo>
                  <a:lnTo>
                    <a:pt x="336804" y="109804"/>
                  </a:lnTo>
                  <a:close/>
                </a:path>
                <a:path w="450214" h="361950">
                  <a:moveTo>
                    <a:pt x="450011" y="109804"/>
                  </a:moveTo>
                  <a:lnTo>
                    <a:pt x="336804" y="109804"/>
                  </a:lnTo>
                  <a:lnTo>
                    <a:pt x="348433" y="112160"/>
                  </a:lnTo>
                  <a:lnTo>
                    <a:pt x="357946" y="118584"/>
                  </a:lnTo>
                  <a:lnTo>
                    <a:pt x="364368" y="128111"/>
                  </a:lnTo>
                  <a:lnTo>
                    <a:pt x="366725" y="139776"/>
                  </a:lnTo>
                  <a:lnTo>
                    <a:pt x="364368" y="151447"/>
                  </a:lnTo>
                  <a:lnTo>
                    <a:pt x="357946" y="160978"/>
                  </a:lnTo>
                  <a:lnTo>
                    <a:pt x="348433" y="167404"/>
                  </a:lnTo>
                  <a:lnTo>
                    <a:pt x="336804" y="169760"/>
                  </a:lnTo>
                  <a:lnTo>
                    <a:pt x="450011" y="169760"/>
                  </a:lnTo>
                  <a:lnTo>
                    <a:pt x="450011" y="109804"/>
                  </a:lnTo>
                  <a:close/>
                </a:path>
              </a:pathLst>
            </a:custGeom>
            <a:solidFill>
              <a:srgbClr val="7BBD00"/>
            </a:solidFill>
          </p:spPr>
          <p:txBody>
            <a:bodyPr wrap="square" lIns="0" tIns="0" rIns="0" bIns="0" rtlCol="0"/>
            <a:lstStyle/>
            <a:p>
              <a:endParaRPr/>
            </a:p>
          </p:txBody>
        </p:sp>
      </p:grpSp>
      <p:grpSp>
        <p:nvGrpSpPr>
          <p:cNvPr id="57" name="object 56">
            <a:extLst>
              <a:ext uri="{FF2B5EF4-FFF2-40B4-BE49-F238E27FC236}">
                <a16:creationId xmlns:a16="http://schemas.microsoft.com/office/drawing/2014/main" id="{54B71A1A-9AD1-2FCF-F0B5-1C61CE865793}"/>
              </a:ext>
            </a:extLst>
          </p:cNvPr>
          <p:cNvGrpSpPr/>
          <p:nvPr/>
        </p:nvGrpSpPr>
        <p:grpSpPr>
          <a:xfrm>
            <a:off x="-9112791" y="4311555"/>
            <a:ext cx="557531" cy="483870"/>
            <a:chOff x="457255" y="6325833"/>
            <a:chExt cx="557530" cy="483870"/>
          </a:xfrm>
        </p:grpSpPr>
        <p:sp>
          <p:nvSpPr>
            <p:cNvPr id="58" name="object 57">
              <a:extLst>
                <a:ext uri="{FF2B5EF4-FFF2-40B4-BE49-F238E27FC236}">
                  <a16:creationId xmlns:a16="http://schemas.microsoft.com/office/drawing/2014/main" id="{5F84439B-5652-A063-CE1F-81FB46CEDD5E}"/>
                </a:ext>
              </a:extLst>
            </p:cNvPr>
            <p:cNvSpPr/>
            <p:nvPr/>
          </p:nvSpPr>
          <p:spPr>
            <a:xfrm>
              <a:off x="457255" y="6325833"/>
              <a:ext cx="557530" cy="483870"/>
            </a:xfrm>
            <a:custGeom>
              <a:avLst/>
              <a:gdLst/>
              <a:ahLst/>
              <a:cxnLst/>
              <a:rect l="l" t="t" r="r" b="b"/>
              <a:pathLst>
                <a:path w="557530" h="483870">
                  <a:moveTo>
                    <a:pt x="50843" y="0"/>
                  </a:moveTo>
                  <a:lnTo>
                    <a:pt x="46360" y="4762"/>
                  </a:lnTo>
                  <a:lnTo>
                    <a:pt x="513" y="148170"/>
                  </a:lnTo>
                  <a:lnTo>
                    <a:pt x="288" y="151396"/>
                  </a:lnTo>
                  <a:lnTo>
                    <a:pt x="238" y="152114"/>
                  </a:lnTo>
                  <a:lnTo>
                    <a:pt x="123" y="153746"/>
                  </a:lnTo>
                  <a:lnTo>
                    <a:pt x="0" y="157074"/>
                  </a:lnTo>
                  <a:lnTo>
                    <a:pt x="244" y="161976"/>
                  </a:lnTo>
                  <a:lnTo>
                    <a:pt x="289" y="162871"/>
                  </a:lnTo>
                  <a:lnTo>
                    <a:pt x="19224" y="200700"/>
                  </a:lnTo>
                  <a:lnTo>
                    <a:pt x="21532" y="204114"/>
                  </a:lnTo>
                  <a:lnTo>
                    <a:pt x="21532" y="483615"/>
                  </a:lnTo>
                  <a:lnTo>
                    <a:pt x="535501" y="483615"/>
                  </a:lnTo>
                  <a:lnTo>
                    <a:pt x="535501" y="440728"/>
                  </a:lnTo>
                  <a:lnTo>
                    <a:pt x="253485" y="440728"/>
                  </a:lnTo>
                  <a:lnTo>
                    <a:pt x="252075" y="436778"/>
                  </a:lnTo>
                  <a:lnTo>
                    <a:pt x="64115" y="436778"/>
                  </a:lnTo>
                  <a:lnTo>
                    <a:pt x="64115" y="221297"/>
                  </a:lnTo>
                  <a:lnTo>
                    <a:pt x="75413" y="220737"/>
                  </a:lnTo>
                  <a:lnTo>
                    <a:pt x="88240" y="215137"/>
                  </a:lnTo>
                  <a:lnTo>
                    <a:pt x="100032" y="208738"/>
                  </a:lnTo>
                  <a:lnTo>
                    <a:pt x="108222" y="205778"/>
                  </a:lnTo>
                  <a:lnTo>
                    <a:pt x="188609" y="205778"/>
                  </a:lnTo>
                  <a:lnTo>
                    <a:pt x="193378" y="203136"/>
                  </a:lnTo>
                  <a:lnTo>
                    <a:pt x="536162" y="203136"/>
                  </a:lnTo>
                  <a:lnTo>
                    <a:pt x="537808" y="200700"/>
                  </a:lnTo>
                  <a:lnTo>
                    <a:pt x="543121" y="194046"/>
                  </a:lnTo>
                  <a:lnTo>
                    <a:pt x="549024" y="186015"/>
                  </a:lnTo>
                  <a:lnTo>
                    <a:pt x="553103" y="178473"/>
                  </a:lnTo>
                  <a:lnTo>
                    <a:pt x="554246" y="174688"/>
                  </a:lnTo>
                  <a:lnTo>
                    <a:pt x="62209" y="174688"/>
                  </a:lnTo>
                  <a:lnTo>
                    <a:pt x="52541" y="171043"/>
                  </a:lnTo>
                  <a:lnTo>
                    <a:pt x="52339" y="171043"/>
                  </a:lnTo>
                  <a:lnTo>
                    <a:pt x="46481" y="162871"/>
                  </a:lnTo>
                  <a:lnTo>
                    <a:pt x="46541" y="161976"/>
                  </a:lnTo>
                  <a:lnTo>
                    <a:pt x="48884" y="140192"/>
                  </a:lnTo>
                  <a:lnTo>
                    <a:pt x="59648" y="106119"/>
                  </a:lnTo>
                  <a:lnTo>
                    <a:pt x="72531" y="71263"/>
                  </a:lnTo>
                  <a:lnTo>
                    <a:pt x="81323" y="46278"/>
                  </a:lnTo>
                  <a:lnTo>
                    <a:pt x="523106" y="46278"/>
                  </a:lnTo>
                  <a:lnTo>
                    <a:pt x="508259" y="1003"/>
                  </a:lnTo>
                  <a:lnTo>
                    <a:pt x="50843" y="0"/>
                  </a:lnTo>
                  <a:close/>
                </a:path>
                <a:path w="557530" h="483870">
                  <a:moveTo>
                    <a:pt x="301326" y="218173"/>
                  </a:moveTo>
                  <a:lnTo>
                    <a:pt x="255707" y="218173"/>
                  </a:lnTo>
                  <a:lnTo>
                    <a:pt x="255707" y="439889"/>
                  </a:lnTo>
                  <a:lnTo>
                    <a:pt x="253485" y="440728"/>
                  </a:lnTo>
                  <a:lnTo>
                    <a:pt x="303548" y="440728"/>
                  </a:lnTo>
                  <a:lnTo>
                    <a:pt x="301326" y="439889"/>
                  </a:lnTo>
                  <a:lnTo>
                    <a:pt x="301326" y="218173"/>
                  </a:lnTo>
                  <a:close/>
                </a:path>
                <a:path w="557530" h="483870">
                  <a:moveTo>
                    <a:pt x="535501" y="205778"/>
                  </a:moveTo>
                  <a:lnTo>
                    <a:pt x="448811" y="205778"/>
                  </a:lnTo>
                  <a:lnTo>
                    <a:pt x="457001" y="208738"/>
                  </a:lnTo>
                  <a:lnTo>
                    <a:pt x="468792" y="215137"/>
                  </a:lnTo>
                  <a:lnTo>
                    <a:pt x="481620" y="220737"/>
                  </a:lnTo>
                  <a:lnTo>
                    <a:pt x="492918" y="221297"/>
                  </a:lnTo>
                  <a:lnTo>
                    <a:pt x="492918" y="436778"/>
                  </a:lnTo>
                  <a:lnTo>
                    <a:pt x="304958" y="436778"/>
                  </a:lnTo>
                  <a:lnTo>
                    <a:pt x="303548" y="440728"/>
                  </a:lnTo>
                  <a:lnTo>
                    <a:pt x="535501" y="440728"/>
                  </a:lnTo>
                  <a:lnTo>
                    <a:pt x="535501" y="205778"/>
                  </a:lnTo>
                  <a:close/>
                </a:path>
                <a:path w="557530" h="483870">
                  <a:moveTo>
                    <a:pt x="188622" y="205778"/>
                  </a:moveTo>
                  <a:lnTo>
                    <a:pt x="108222" y="205778"/>
                  </a:lnTo>
                  <a:lnTo>
                    <a:pt x="116289" y="208738"/>
                  </a:lnTo>
                  <a:lnTo>
                    <a:pt x="126715" y="214499"/>
                  </a:lnTo>
                  <a:lnTo>
                    <a:pt x="140142" y="219826"/>
                  </a:lnTo>
                  <a:lnTo>
                    <a:pt x="156533" y="221106"/>
                  </a:lnTo>
                  <a:lnTo>
                    <a:pt x="167875" y="217666"/>
                  </a:lnTo>
                  <a:lnTo>
                    <a:pt x="179252" y="211632"/>
                  </a:lnTo>
                  <a:lnTo>
                    <a:pt x="188622" y="205778"/>
                  </a:lnTo>
                  <a:close/>
                </a:path>
                <a:path w="557530" h="483870">
                  <a:moveTo>
                    <a:pt x="536162" y="203136"/>
                  </a:moveTo>
                  <a:lnTo>
                    <a:pt x="363667" y="203136"/>
                  </a:lnTo>
                  <a:lnTo>
                    <a:pt x="368416" y="205778"/>
                  </a:lnTo>
                  <a:lnTo>
                    <a:pt x="377783" y="211632"/>
                  </a:lnTo>
                  <a:lnTo>
                    <a:pt x="389158" y="217666"/>
                  </a:lnTo>
                  <a:lnTo>
                    <a:pt x="400500" y="221106"/>
                  </a:lnTo>
                  <a:lnTo>
                    <a:pt x="416896" y="219826"/>
                  </a:lnTo>
                  <a:lnTo>
                    <a:pt x="430323" y="214499"/>
                  </a:lnTo>
                  <a:lnTo>
                    <a:pt x="440745" y="208738"/>
                  </a:lnTo>
                  <a:lnTo>
                    <a:pt x="448811" y="205778"/>
                  </a:lnTo>
                  <a:lnTo>
                    <a:pt x="535501" y="205778"/>
                  </a:lnTo>
                  <a:lnTo>
                    <a:pt x="535501" y="204114"/>
                  </a:lnTo>
                  <a:lnTo>
                    <a:pt x="536162" y="203136"/>
                  </a:lnTo>
                  <a:close/>
                </a:path>
                <a:path w="557530" h="483870">
                  <a:moveTo>
                    <a:pt x="362705" y="203136"/>
                  </a:moveTo>
                  <a:lnTo>
                    <a:pt x="194328" y="203136"/>
                  </a:lnTo>
                  <a:lnTo>
                    <a:pt x="202494" y="211632"/>
                  </a:lnTo>
                  <a:lnTo>
                    <a:pt x="206863" y="213690"/>
                  </a:lnTo>
                  <a:lnTo>
                    <a:pt x="219279" y="218455"/>
                  </a:lnTo>
                  <a:lnTo>
                    <a:pt x="230852" y="220551"/>
                  </a:lnTo>
                  <a:lnTo>
                    <a:pt x="242641" y="220337"/>
                  </a:lnTo>
                  <a:lnTo>
                    <a:pt x="255707" y="218173"/>
                  </a:lnTo>
                  <a:lnTo>
                    <a:pt x="338489" y="218173"/>
                  </a:lnTo>
                  <a:lnTo>
                    <a:pt x="350170" y="213690"/>
                  </a:lnTo>
                  <a:lnTo>
                    <a:pt x="354539" y="211632"/>
                  </a:lnTo>
                  <a:lnTo>
                    <a:pt x="362705" y="203136"/>
                  </a:lnTo>
                  <a:close/>
                </a:path>
                <a:path w="557530" h="483870">
                  <a:moveTo>
                    <a:pt x="338489" y="218173"/>
                  </a:moveTo>
                  <a:lnTo>
                    <a:pt x="301326" y="218173"/>
                  </a:lnTo>
                  <a:lnTo>
                    <a:pt x="314392" y="220337"/>
                  </a:lnTo>
                  <a:lnTo>
                    <a:pt x="326181" y="220551"/>
                  </a:lnTo>
                  <a:lnTo>
                    <a:pt x="337753" y="218455"/>
                  </a:lnTo>
                  <a:lnTo>
                    <a:pt x="338489" y="218173"/>
                  </a:lnTo>
                  <a:close/>
                </a:path>
                <a:path w="557530" h="483870">
                  <a:moveTo>
                    <a:pt x="124104" y="152114"/>
                  </a:moveTo>
                  <a:lnTo>
                    <a:pt x="92590" y="152114"/>
                  </a:lnTo>
                  <a:lnTo>
                    <a:pt x="85718" y="152933"/>
                  </a:lnTo>
                  <a:lnTo>
                    <a:pt x="84816" y="153746"/>
                  </a:lnTo>
                  <a:lnTo>
                    <a:pt x="84689" y="163372"/>
                  </a:lnTo>
                  <a:lnTo>
                    <a:pt x="80765" y="168135"/>
                  </a:lnTo>
                  <a:lnTo>
                    <a:pt x="72335" y="173638"/>
                  </a:lnTo>
                  <a:lnTo>
                    <a:pt x="60382" y="174688"/>
                  </a:lnTo>
                  <a:lnTo>
                    <a:pt x="150678" y="174688"/>
                  </a:lnTo>
                  <a:lnTo>
                    <a:pt x="138464" y="171589"/>
                  </a:lnTo>
                  <a:lnTo>
                    <a:pt x="132774" y="164006"/>
                  </a:lnTo>
                  <a:lnTo>
                    <a:pt x="130712" y="156274"/>
                  </a:lnTo>
                  <a:lnTo>
                    <a:pt x="129488" y="152933"/>
                  </a:lnTo>
                  <a:lnTo>
                    <a:pt x="129418" y="152742"/>
                  </a:lnTo>
                  <a:lnTo>
                    <a:pt x="129291" y="152399"/>
                  </a:lnTo>
                  <a:lnTo>
                    <a:pt x="124104" y="152114"/>
                  </a:lnTo>
                  <a:close/>
                </a:path>
                <a:path w="557530" h="483870">
                  <a:moveTo>
                    <a:pt x="209421" y="152114"/>
                  </a:moveTo>
                  <a:lnTo>
                    <a:pt x="176710" y="152114"/>
                  </a:lnTo>
                  <a:lnTo>
                    <a:pt x="172408" y="152399"/>
                  </a:lnTo>
                  <a:lnTo>
                    <a:pt x="170578" y="156029"/>
                  </a:lnTo>
                  <a:lnTo>
                    <a:pt x="170470" y="156274"/>
                  </a:lnTo>
                  <a:lnTo>
                    <a:pt x="168193" y="163372"/>
                  </a:lnTo>
                  <a:lnTo>
                    <a:pt x="168106" y="163644"/>
                  </a:lnTo>
                  <a:lnTo>
                    <a:pt x="162435" y="171043"/>
                  </a:lnTo>
                  <a:lnTo>
                    <a:pt x="150678" y="174688"/>
                  </a:lnTo>
                  <a:lnTo>
                    <a:pt x="236202" y="174688"/>
                  </a:lnTo>
                  <a:lnTo>
                    <a:pt x="224224" y="171295"/>
                  </a:lnTo>
                  <a:lnTo>
                    <a:pt x="223895" y="171295"/>
                  </a:lnTo>
                  <a:lnTo>
                    <a:pt x="217934" y="163644"/>
                  </a:lnTo>
                  <a:lnTo>
                    <a:pt x="215755" y="156274"/>
                  </a:lnTo>
                  <a:lnTo>
                    <a:pt x="214627" y="152933"/>
                  </a:lnTo>
                  <a:lnTo>
                    <a:pt x="214562" y="152742"/>
                  </a:lnTo>
                  <a:lnTo>
                    <a:pt x="214445" y="152399"/>
                  </a:lnTo>
                  <a:lnTo>
                    <a:pt x="209421" y="152114"/>
                  </a:lnTo>
                  <a:close/>
                </a:path>
                <a:path w="557530" h="483870">
                  <a:moveTo>
                    <a:pt x="293730" y="152114"/>
                  </a:moveTo>
                  <a:lnTo>
                    <a:pt x="263303" y="152114"/>
                  </a:lnTo>
                  <a:lnTo>
                    <a:pt x="257561" y="152399"/>
                  </a:lnTo>
                  <a:lnTo>
                    <a:pt x="255767" y="156029"/>
                  </a:lnTo>
                  <a:lnTo>
                    <a:pt x="255646" y="156274"/>
                  </a:lnTo>
                  <a:lnTo>
                    <a:pt x="253341" y="163372"/>
                  </a:lnTo>
                  <a:lnTo>
                    <a:pt x="253252" y="163644"/>
                  </a:lnTo>
                  <a:lnTo>
                    <a:pt x="253177" y="163877"/>
                  </a:lnTo>
                  <a:lnTo>
                    <a:pt x="247492" y="171295"/>
                  </a:lnTo>
                  <a:lnTo>
                    <a:pt x="235668" y="174688"/>
                  </a:lnTo>
                  <a:lnTo>
                    <a:pt x="321365" y="174688"/>
                  </a:lnTo>
                  <a:lnTo>
                    <a:pt x="309540" y="171295"/>
                  </a:lnTo>
                  <a:lnTo>
                    <a:pt x="303955" y="164006"/>
                  </a:lnTo>
                  <a:lnTo>
                    <a:pt x="303856" y="163877"/>
                  </a:lnTo>
                  <a:lnTo>
                    <a:pt x="301386" y="156274"/>
                  </a:lnTo>
                  <a:lnTo>
                    <a:pt x="299471" y="152399"/>
                  </a:lnTo>
                  <a:lnTo>
                    <a:pt x="293730" y="152114"/>
                  </a:lnTo>
                  <a:close/>
                </a:path>
                <a:path w="557530" h="483870">
                  <a:moveTo>
                    <a:pt x="380187" y="152114"/>
                  </a:moveTo>
                  <a:lnTo>
                    <a:pt x="346270" y="152114"/>
                  </a:lnTo>
                  <a:lnTo>
                    <a:pt x="341000" y="152742"/>
                  </a:lnTo>
                  <a:lnTo>
                    <a:pt x="340132" y="157074"/>
                  </a:lnTo>
                  <a:lnTo>
                    <a:pt x="338909" y="162871"/>
                  </a:lnTo>
                  <a:lnTo>
                    <a:pt x="338803" y="163372"/>
                  </a:lnTo>
                  <a:lnTo>
                    <a:pt x="338697" y="163877"/>
                  </a:lnTo>
                  <a:lnTo>
                    <a:pt x="338570" y="164477"/>
                  </a:lnTo>
                  <a:lnTo>
                    <a:pt x="333165" y="171589"/>
                  </a:lnTo>
                  <a:lnTo>
                    <a:pt x="332825" y="171589"/>
                  </a:lnTo>
                  <a:lnTo>
                    <a:pt x="320804" y="174688"/>
                  </a:lnTo>
                  <a:lnTo>
                    <a:pt x="406531" y="174688"/>
                  </a:lnTo>
                  <a:lnTo>
                    <a:pt x="394699" y="171295"/>
                  </a:lnTo>
                  <a:lnTo>
                    <a:pt x="389110" y="164006"/>
                  </a:lnTo>
                  <a:lnTo>
                    <a:pt x="389011" y="163877"/>
                  </a:lnTo>
                  <a:lnTo>
                    <a:pt x="386540" y="156274"/>
                  </a:lnTo>
                  <a:lnTo>
                    <a:pt x="384625" y="152399"/>
                  </a:lnTo>
                  <a:lnTo>
                    <a:pt x="380187" y="152114"/>
                  </a:lnTo>
                  <a:close/>
                </a:path>
                <a:path w="557530" h="483870">
                  <a:moveTo>
                    <a:pt x="465366" y="152114"/>
                  </a:moveTo>
                  <a:lnTo>
                    <a:pt x="431403" y="152114"/>
                  </a:lnTo>
                  <a:lnTo>
                    <a:pt x="426154" y="152742"/>
                  </a:lnTo>
                  <a:lnTo>
                    <a:pt x="425286" y="157074"/>
                  </a:lnTo>
                  <a:lnTo>
                    <a:pt x="424064" y="162871"/>
                  </a:lnTo>
                  <a:lnTo>
                    <a:pt x="423958" y="163372"/>
                  </a:lnTo>
                  <a:lnTo>
                    <a:pt x="423851" y="163877"/>
                  </a:lnTo>
                  <a:lnTo>
                    <a:pt x="423725" y="164477"/>
                  </a:lnTo>
                  <a:lnTo>
                    <a:pt x="418324" y="171589"/>
                  </a:lnTo>
                  <a:lnTo>
                    <a:pt x="417984" y="171589"/>
                  </a:lnTo>
                  <a:lnTo>
                    <a:pt x="405970" y="174688"/>
                  </a:lnTo>
                  <a:lnTo>
                    <a:pt x="554246" y="174688"/>
                  </a:lnTo>
                  <a:lnTo>
                    <a:pt x="554342" y="174370"/>
                  </a:lnTo>
                  <a:lnTo>
                    <a:pt x="488638" y="174370"/>
                  </a:lnTo>
                  <a:lnTo>
                    <a:pt x="478467" y="170080"/>
                  </a:lnTo>
                  <a:lnTo>
                    <a:pt x="473688" y="162871"/>
                  </a:lnTo>
                  <a:lnTo>
                    <a:pt x="471773" y="156274"/>
                  </a:lnTo>
                  <a:lnTo>
                    <a:pt x="471702" y="156029"/>
                  </a:lnTo>
                  <a:lnTo>
                    <a:pt x="469778" y="152399"/>
                  </a:lnTo>
                  <a:lnTo>
                    <a:pt x="465366" y="152114"/>
                  </a:lnTo>
                  <a:close/>
                </a:path>
                <a:path w="557530" h="483870">
                  <a:moveTo>
                    <a:pt x="523106" y="46278"/>
                  </a:moveTo>
                  <a:lnTo>
                    <a:pt x="81323" y="46278"/>
                  </a:lnTo>
                  <a:lnTo>
                    <a:pt x="477297" y="46850"/>
                  </a:lnTo>
                  <a:lnTo>
                    <a:pt x="484442" y="72052"/>
                  </a:lnTo>
                  <a:lnTo>
                    <a:pt x="495153" y="99766"/>
                  </a:lnTo>
                  <a:lnTo>
                    <a:pt x="505368" y="127158"/>
                  </a:lnTo>
                  <a:lnTo>
                    <a:pt x="511028" y="151396"/>
                  </a:lnTo>
                  <a:lnTo>
                    <a:pt x="510358" y="161976"/>
                  </a:lnTo>
                  <a:lnTo>
                    <a:pt x="506262" y="169598"/>
                  </a:lnTo>
                  <a:lnTo>
                    <a:pt x="498951" y="173863"/>
                  </a:lnTo>
                  <a:lnTo>
                    <a:pt x="488638" y="174370"/>
                  </a:lnTo>
                  <a:lnTo>
                    <a:pt x="554342" y="174370"/>
                  </a:lnTo>
                  <a:lnTo>
                    <a:pt x="555182" y="171589"/>
                  </a:lnTo>
                  <a:lnTo>
                    <a:pt x="555271" y="171295"/>
                  </a:lnTo>
                  <a:lnTo>
                    <a:pt x="555347" y="171043"/>
                  </a:lnTo>
                  <a:lnTo>
                    <a:pt x="557074" y="156029"/>
                  </a:lnTo>
                  <a:lnTo>
                    <a:pt x="556519" y="148170"/>
                  </a:lnTo>
                  <a:lnTo>
                    <a:pt x="523106" y="46278"/>
                  </a:lnTo>
                  <a:close/>
                </a:path>
                <a:path w="557530" h="483870">
                  <a:moveTo>
                    <a:pt x="380170" y="151396"/>
                  </a:moveTo>
                  <a:lnTo>
                    <a:pt x="344231" y="151396"/>
                  </a:lnTo>
                  <a:lnTo>
                    <a:pt x="390753" y="152114"/>
                  </a:lnTo>
                  <a:lnTo>
                    <a:pt x="334395" y="152114"/>
                  </a:lnTo>
                  <a:lnTo>
                    <a:pt x="380170" y="151396"/>
                  </a:lnTo>
                  <a:close/>
                </a:path>
                <a:path w="557530" h="483870">
                  <a:moveTo>
                    <a:pt x="464731" y="151396"/>
                  </a:moveTo>
                  <a:lnTo>
                    <a:pt x="429618" y="151396"/>
                  </a:lnTo>
                  <a:lnTo>
                    <a:pt x="476251" y="152114"/>
                  </a:lnTo>
                  <a:lnTo>
                    <a:pt x="419623" y="152114"/>
                  </a:lnTo>
                  <a:lnTo>
                    <a:pt x="464731" y="151396"/>
                  </a:lnTo>
                  <a:close/>
                </a:path>
              </a:pathLst>
            </a:custGeom>
            <a:solidFill>
              <a:srgbClr val="004F38"/>
            </a:solidFill>
          </p:spPr>
          <p:txBody>
            <a:bodyPr wrap="square" lIns="0" tIns="0" rIns="0" bIns="0" rtlCol="0"/>
            <a:lstStyle/>
            <a:p>
              <a:endParaRPr/>
            </a:p>
          </p:txBody>
        </p:sp>
        <p:sp>
          <p:nvSpPr>
            <p:cNvPr id="59" name="object 58">
              <a:extLst>
                <a:ext uri="{FF2B5EF4-FFF2-40B4-BE49-F238E27FC236}">
                  <a16:creationId xmlns:a16="http://schemas.microsoft.com/office/drawing/2014/main" id="{0C6FF7FF-D65A-B587-D2AC-B402C4E42A92}"/>
                </a:ext>
              </a:extLst>
            </p:cNvPr>
            <p:cNvSpPr/>
            <p:nvPr/>
          </p:nvSpPr>
          <p:spPr>
            <a:xfrm>
              <a:off x="660819" y="6609587"/>
              <a:ext cx="150495" cy="69215"/>
            </a:xfrm>
            <a:custGeom>
              <a:avLst/>
              <a:gdLst/>
              <a:ahLst/>
              <a:cxnLst/>
              <a:rect l="l" t="t" r="r" b="b"/>
              <a:pathLst>
                <a:path w="150495" h="69215">
                  <a:moveTo>
                    <a:pt x="33896" y="0"/>
                  </a:moveTo>
                  <a:lnTo>
                    <a:pt x="8356" y="11607"/>
                  </a:lnTo>
                  <a:lnTo>
                    <a:pt x="0" y="34671"/>
                  </a:lnTo>
                  <a:lnTo>
                    <a:pt x="8597" y="57569"/>
                  </a:lnTo>
                  <a:lnTo>
                    <a:pt x="33896" y="68707"/>
                  </a:lnTo>
                  <a:lnTo>
                    <a:pt x="33896" y="0"/>
                  </a:lnTo>
                  <a:close/>
                </a:path>
                <a:path w="150495" h="69215">
                  <a:moveTo>
                    <a:pt x="149885" y="34658"/>
                  </a:moveTo>
                  <a:lnTo>
                    <a:pt x="141541" y="11607"/>
                  </a:lnTo>
                  <a:lnTo>
                    <a:pt x="116001" y="0"/>
                  </a:lnTo>
                  <a:lnTo>
                    <a:pt x="116001" y="68707"/>
                  </a:lnTo>
                  <a:lnTo>
                    <a:pt x="141300" y="57569"/>
                  </a:lnTo>
                  <a:lnTo>
                    <a:pt x="149885" y="34658"/>
                  </a:lnTo>
                  <a:close/>
                </a:path>
              </a:pathLst>
            </a:custGeom>
            <a:solidFill>
              <a:srgbClr val="7BBD00"/>
            </a:solidFill>
          </p:spPr>
          <p:txBody>
            <a:bodyPr wrap="square" lIns="0" tIns="0" rIns="0" bIns="0" rtlCol="0"/>
            <a:lstStyle/>
            <a:p>
              <a:endParaRPr/>
            </a:p>
          </p:txBody>
        </p:sp>
      </p:grpSp>
      <p:grpSp>
        <p:nvGrpSpPr>
          <p:cNvPr id="60" name="object 65">
            <a:extLst>
              <a:ext uri="{FF2B5EF4-FFF2-40B4-BE49-F238E27FC236}">
                <a16:creationId xmlns:a16="http://schemas.microsoft.com/office/drawing/2014/main" id="{BE4D3487-C683-89B9-C151-A0B987301978}"/>
              </a:ext>
            </a:extLst>
          </p:cNvPr>
          <p:cNvGrpSpPr/>
          <p:nvPr/>
        </p:nvGrpSpPr>
        <p:grpSpPr>
          <a:xfrm>
            <a:off x="-9100091" y="5103226"/>
            <a:ext cx="532130" cy="503556"/>
            <a:chOff x="3868851" y="6306282"/>
            <a:chExt cx="532130" cy="503555"/>
          </a:xfrm>
        </p:grpSpPr>
        <p:sp>
          <p:nvSpPr>
            <p:cNvPr id="61" name="object 66">
              <a:extLst>
                <a:ext uri="{FF2B5EF4-FFF2-40B4-BE49-F238E27FC236}">
                  <a16:creationId xmlns:a16="http://schemas.microsoft.com/office/drawing/2014/main" id="{7C320E00-57D4-D5CB-0360-58A67374ACCA}"/>
                </a:ext>
              </a:extLst>
            </p:cNvPr>
            <p:cNvSpPr/>
            <p:nvPr/>
          </p:nvSpPr>
          <p:spPr>
            <a:xfrm>
              <a:off x="3924852" y="6355322"/>
              <a:ext cx="422275" cy="454659"/>
            </a:xfrm>
            <a:custGeom>
              <a:avLst/>
              <a:gdLst/>
              <a:ahLst/>
              <a:cxnLst/>
              <a:rect l="l" t="t" r="r" b="b"/>
              <a:pathLst>
                <a:path w="422275" h="454659">
                  <a:moveTo>
                    <a:pt x="210629" y="0"/>
                  </a:moveTo>
                  <a:lnTo>
                    <a:pt x="74561" y="65151"/>
                  </a:lnTo>
                  <a:lnTo>
                    <a:pt x="0" y="217538"/>
                  </a:lnTo>
                  <a:lnTo>
                    <a:pt x="0" y="454126"/>
                  </a:lnTo>
                  <a:lnTo>
                    <a:pt x="97929" y="454126"/>
                  </a:lnTo>
                  <a:lnTo>
                    <a:pt x="97929" y="207149"/>
                  </a:lnTo>
                  <a:lnTo>
                    <a:pt x="416894" y="207149"/>
                  </a:lnTo>
                  <a:lnTo>
                    <a:pt x="388625" y="150418"/>
                  </a:lnTo>
                  <a:lnTo>
                    <a:pt x="207187" y="150418"/>
                  </a:lnTo>
                  <a:lnTo>
                    <a:pt x="179895" y="137705"/>
                  </a:lnTo>
                  <a:lnTo>
                    <a:pt x="169938" y="111666"/>
                  </a:lnTo>
                  <a:lnTo>
                    <a:pt x="177412" y="84723"/>
                  </a:lnTo>
                  <a:lnTo>
                    <a:pt x="202260" y="69227"/>
                  </a:lnTo>
                  <a:lnTo>
                    <a:pt x="348166" y="69227"/>
                  </a:lnTo>
                  <a:lnTo>
                    <a:pt x="345046" y="62966"/>
                  </a:lnTo>
                  <a:lnTo>
                    <a:pt x="210629" y="0"/>
                  </a:lnTo>
                  <a:close/>
                </a:path>
                <a:path w="422275" h="454659">
                  <a:moveTo>
                    <a:pt x="416894" y="207149"/>
                  </a:moveTo>
                  <a:lnTo>
                    <a:pt x="324129" y="207149"/>
                  </a:lnTo>
                  <a:lnTo>
                    <a:pt x="324129" y="454126"/>
                  </a:lnTo>
                  <a:lnTo>
                    <a:pt x="422071" y="454126"/>
                  </a:lnTo>
                  <a:lnTo>
                    <a:pt x="422071" y="217538"/>
                  </a:lnTo>
                  <a:lnTo>
                    <a:pt x="416894" y="207149"/>
                  </a:lnTo>
                  <a:close/>
                </a:path>
                <a:path w="422275" h="454659">
                  <a:moveTo>
                    <a:pt x="348166" y="69227"/>
                  </a:moveTo>
                  <a:lnTo>
                    <a:pt x="202260" y="69227"/>
                  </a:lnTo>
                  <a:lnTo>
                    <a:pt x="237998" y="77990"/>
                  </a:lnTo>
                  <a:lnTo>
                    <a:pt x="251539" y="107189"/>
                  </a:lnTo>
                  <a:lnTo>
                    <a:pt x="241672" y="137705"/>
                  </a:lnTo>
                  <a:lnTo>
                    <a:pt x="207187" y="150418"/>
                  </a:lnTo>
                  <a:lnTo>
                    <a:pt x="388625" y="150418"/>
                  </a:lnTo>
                  <a:lnTo>
                    <a:pt x="348166" y="69227"/>
                  </a:lnTo>
                  <a:close/>
                </a:path>
              </a:pathLst>
            </a:custGeom>
            <a:solidFill>
              <a:srgbClr val="7BBD00"/>
            </a:solidFill>
          </p:spPr>
          <p:txBody>
            <a:bodyPr wrap="square" lIns="0" tIns="0" rIns="0" bIns="0" rtlCol="0"/>
            <a:lstStyle/>
            <a:p>
              <a:endParaRPr/>
            </a:p>
          </p:txBody>
        </p:sp>
        <p:sp>
          <p:nvSpPr>
            <p:cNvPr id="62" name="object 67">
              <a:extLst>
                <a:ext uri="{FF2B5EF4-FFF2-40B4-BE49-F238E27FC236}">
                  <a16:creationId xmlns:a16="http://schemas.microsoft.com/office/drawing/2014/main" id="{A630BD47-2883-832F-BE54-908C506534F9}"/>
                </a:ext>
              </a:extLst>
            </p:cNvPr>
            <p:cNvSpPr/>
            <p:nvPr/>
          </p:nvSpPr>
          <p:spPr>
            <a:xfrm>
              <a:off x="3868851" y="6306282"/>
              <a:ext cx="532130" cy="281940"/>
            </a:xfrm>
            <a:custGeom>
              <a:avLst/>
              <a:gdLst/>
              <a:ahLst/>
              <a:cxnLst/>
              <a:rect l="l" t="t" r="r" b="b"/>
              <a:pathLst>
                <a:path w="532129" h="281940">
                  <a:moveTo>
                    <a:pt x="264883" y="0"/>
                  </a:moveTo>
                  <a:lnTo>
                    <a:pt x="95580" y="81876"/>
                  </a:lnTo>
                  <a:lnTo>
                    <a:pt x="0" y="280403"/>
                  </a:lnTo>
                  <a:lnTo>
                    <a:pt x="29209" y="279311"/>
                  </a:lnTo>
                  <a:lnTo>
                    <a:pt x="117728" y="99186"/>
                  </a:lnTo>
                  <a:lnTo>
                    <a:pt x="267068" y="28625"/>
                  </a:lnTo>
                  <a:lnTo>
                    <a:pt x="415035" y="98158"/>
                  </a:lnTo>
                  <a:lnTo>
                    <a:pt x="504101" y="281203"/>
                  </a:lnTo>
                  <a:lnTo>
                    <a:pt x="531698" y="281571"/>
                  </a:lnTo>
                  <a:lnTo>
                    <a:pt x="438505" y="81851"/>
                  </a:lnTo>
                  <a:lnTo>
                    <a:pt x="264883" y="0"/>
                  </a:lnTo>
                  <a:close/>
                </a:path>
              </a:pathLst>
            </a:custGeom>
            <a:solidFill>
              <a:srgbClr val="004F38"/>
            </a:solidFill>
          </p:spPr>
          <p:txBody>
            <a:bodyPr wrap="square" lIns="0" tIns="0" rIns="0" bIns="0" rtlCol="0"/>
            <a:lstStyle/>
            <a:p>
              <a:endParaRPr/>
            </a:p>
          </p:txBody>
        </p:sp>
        <p:pic>
          <p:nvPicPr>
            <p:cNvPr id="63" name="object 68">
              <a:extLst>
                <a:ext uri="{FF2B5EF4-FFF2-40B4-BE49-F238E27FC236}">
                  <a16:creationId xmlns:a16="http://schemas.microsoft.com/office/drawing/2014/main" id="{76C1D4C3-63F4-63E2-B97B-8EF004FC947F}"/>
                </a:ext>
              </a:extLst>
            </p:cNvPr>
            <p:cNvPicPr/>
            <p:nvPr/>
          </p:nvPicPr>
          <p:blipFill>
            <a:blip r:embed="rId23" cstate="print">
              <a:biLevel thresh="50000"/>
            </a:blip>
            <a:stretch>
              <a:fillRect/>
            </a:stretch>
          </p:blipFill>
          <p:spPr>
            <a:xfrm>
              <a:off x="4041443" y="6580941"/>
              <a:ext cx="188884" cy="228507"/>
            </a:xfrm>
            <a:prstGeom prst="rect">
              <a:avLst/>
            </a:prstGeom>
          </p:spPr>
        </p:pic>
        <p:sp>
          <p:nvSpPr>
            <p:cNvPr id="64" name="object 69">
              <a:extLst>
                <a:ext uri="{FF2B5EF4-FFF2-40B4-BE49-F238E27FC236}">
                  <a16:creationId xmlns:a16="http://schemas.microsoft.com/office/drawing/2014/main" id="{7F7BF5D5-7D16-1051-07B9-2138380095D8}"/>
                </a:ext>
              </a:extLst>
            </p:cNvPr>
            <p:cNvSpPr/>
            <p:nvPr/>
          </p:nvSpPr>
          <p:spPr>
            <a:xfrm>
              <a:off x="4113325" y="6442890"/>
              <a:ext cx="45085" cy="45085"/>
            </a:xfrm>
            <a:custGeom>
              <a:avLst/>
              <a:gdLst/>
              <a:ahLst/>
              <a:cxnLst/>
              <a:rect l="l" t="t" r="r" b="b"/>
              <a:pathLst>
                <a:path w="45085" h="45085">
                  <a:moveTo>
                    <a:pt x="16095" y="0"/>
                  </a:moveTo>
                  <a:lnTo>
                    <a:pt x="3775" y="8925"/>
                  </a:lnTo>
                  <a:lnTo>
                    <a:pt x="0" y="24036"/>
                  </a:lnTo>
                  <a:lnTo>
                    <a:pt x="5885" y="38263"/>
                  </a:lnTo>
                  <a:lnTo>
                    <a:pt x="22547" y="44538"/>
                  </a:lnTo>
                  <a:lnTo>
                    <a:pt x="39861" y="36474"/>
                  </a:lnTo>
                  <a:lnTo>
                    <a:pt x="44472" y="19388"/>
                  </a:lnTo>
                  <a:lnTo>
                    <a:pt x="36507" y="3742"/>
                  </a:lnTo>
                  <a:lnTo>
                    <a:pt x="16095" y="0"/>
                  </a:lnTo>
                  <a:close/>
                </a:path>
              </a:pathLst>
            </a:custGeom>
            <a:solidFill>
              <a:schemeClr val="tx1"/>
            </a:solidFill>
          </p:spPr>
          <p:txBody>
            <a:bodyPr wrap="square" lIns="0" tIns="0" rIns="0" bIns="0" rtlCol="0"/>
            <a:lstStyle/>
            <a:p>
              <a:endParaRPr dirty="0"/>
            </a:p>
          </p:txBody>
        </p:sp>
      </p:grpSp>
      <p:grpSp>
        <p:nvGrpSpPr>
          <p:cNvPr id="65" name="object 38">
            <a:extLst>
              <a:ext uri="{FF2B5EF4-FFF2-40B4-BE49-F238E27FC236}">
                <a16:creationId xmlns:a16="http://schemas.microsoft.com/office/drawing/2014/main" id="{91BF0579-8C78-F764-C368-FF81D1774081}"/>
              </a:ext>
            </a:extLst>
          </p:cNvPr>
          <p:cNvGrpSpPr/>
          <p:nvPr/>
        </p:nvGrpSpPr>
        <p:grpSpPr>
          <a:xfrm>
            <a:off x="-8247313" y="5014768"/>
            <a:ext cx="497840" cy="502284"/>
            <a:chOff x="3927351" y="945414"/>
            <a:chExt cx="497840" cy="502284"/>
          </a:xfrm>
        </p:grpSpPr>
        <p:sp>
          <p:nvSpPr>
            <p:cNvPr id="66" name="object 39">
              <a:extLst>
                <a:ext uri="{FF2B5EF4-FFF2-40B4-BE49-F238E27FC236}">
                  <a16:creationId xmlns:a16="http://schemas.microsoft.com/office/drawing/2014/main" id="{F82E6F02-20C3-386E-F1DC-1E1BC0469ED9}"/>
                </a:ext>
              </a:extLst>
            </p:cNvPr>
            <p:cNvSpPr/>
            <p:nvPr/>
          </p:nvSpPr>
          <p:spPr>
            <a:xfrm>
              <a:off x="3927351" y="945414"/>
              <a:ext cx="406400" cy="484505"/>
            </a:xfrm>
            <a:custGeom>
              <a:avLst/>
              <a:gdLst/>
              <a:ahLst/>
              <a:cxnLst/>
              <a:rect l="l" t="t" r="r" b="b"/>
              <a:pathLst>
                <a:path w="406400" h="484505">
                  <a:moveTo>
                    <a:pt x="259105" y="0"/>
                  </a:moveTo>
                  <a:lnTo>
                    <a:pt x="18389" y="0"/>
                  </a:lnTo>
                  <a:lnTo>
                    <a:pt x="8945" y="1626"/>
                  </a:lnTo>
                  <a:lnTo>
                    <a:pt x="3436" y="6061"/>
                  </a:lnTo>
                  <a:lnTo>
                    <a:pt x="807" y="12633"/>
                  </a:lnTo>
                  <a:lnTo>
                    <a:pt x="0" y="20675"/>
                  </a:lnTo>
                  <a:lnTo>
                    <a:pt x="1035" y="456031"/>
                  </a:lnTo>
                  <a:lnTo>
                    <a:pt x="1066" y="469239"/>
                  </a:lnTo>
                  <a:lnTo>
                    <a:pt x="1891" y="475638"/>
                  </a:lnTo>
                  <a:lnTo>
                    <a:pt x="4995" y="480402"/>
                  </a:lnTo>
                  <a:lnTo>
                    <a:pt x="11327" y="483377"/>
                  </a:lnTo>
                  <a:lnTo>
                    <a:pt x="21831" y="484403"/>
                  </a:lnTo>
                  <a:lnTo>
                    <a:pt x="279742" y="484403"/>
                  </a:lnTo>
                  <a:lnTo>
                    <a:pt x="261404" y="456031"/>
                  </a:lnTo>
                  <a:lnTo>
                    <a:pt x="27558" y="456031"/>
                  </a:lnTo>
                  <a:lnTo>
                    <a:pt x="27558" y="28371"/>
                  </a:lnTo>
                  <a:lnTo>
                    <a:pt x="290127" y="28371"/>
                  </a:lnTo>
                  <a:lnTo>
                    <a:pt x="259105" y="0"/>
                  </a:lnTo>
                  <a:close/>
                </a:path>
                <a:path w="406400" h="484505">
                  <a:moveTo>
                    <a:pt x="290127" y="28371"/>
                  </a:moveTo>
                  <a:lnTo>
                    <a:pt x="238467" y="28371"/>
                  </a:lnTo>
                  <a:lnTo>
                    <a:pt x="238467" y="152717"/>
                  </a:lnTo>
                  <a:lnTo>
                    <a:pt x="240207" y="157099"/>
                  </a:lnTo>
                  <a:lnTo>
                    <a:pt x="378320" y="157099"/>
                  </a:lnTo>
                  <a:lnTo>
                    <a:pt x="378320" y="207289"/>
                  </a:lnTo>
                  <a:lnTo>
                    <a:pt x="405828" y="220383"/>
                  </a:lnTo>
                  <a:lnTo>
                    <a:pt x="405828" y="134188"/>
                  </a:lnTo>
                  <a:lnTo>
                    <a:pt x="399871" y="128739"/>
                  </a:lnTo>
                  <a:lnTo>
                    <a:pt x="268274" y="128739"/>
                  </a:lnTo>
                  <a:lnTo>
                    <a:pt x="268274" y="50190"/>
                  </a:lnTo>
                  <a:lnTo>
                    <a:pt x="313984" y="50190"/>
                  </a:lnTo>
                  <a:lnTo>
                    <a:pt x="290127" y="28371"/>
                  </a:lnTo>
                  <a:close/>
                </a:path>
                <a:path w="406400" h="484505">
                  <a:moveTo>
                    <a:pt x="313984" y="50190"/>
                  </a:moveTo>
                  <a:lnTo>
                    <a:pt x="268274" y="50190"/>
                  </a:lnTo>
                  <a:lnTo>
                    <a:pt x="357682" y="128739"/>
                  </a:lnTo>
                  <a:lnTo>
                    <a:pt x="399871" y="128739"/>
                  </a:lnTo>
                  <a:lnTo>
                    <a:pt x="313984" y="50190"/>
                  </a:lnTo>
                  <a:close/>
                </a:path>
              </a:pathLst>
            </a:custGeom>
            <a:solidFill>
              <a:srgbClr val="004F38"/>
            </a:solidFill>
          </p:spPr>
          <p:txBody>
            <a:bodyPr wrap="square" lIns="0" tIns="0" rIns="0" bIns="0" rtlCol="0"/>
            <a:lstStyle/>
            <a:p>
              <a:endParaRPr/>
            </a:p>
          </p:txBody>
        </p:sp>
        <p:sp>
          <p:nvSpPr>
            <p:cNvPr id="67" name="object 40">
              <a:extLst>
                <a:ext uri="{FF2B5EF4-FFF2-40B4-BE49-F238E27FC236}">
                  <a16:creationId xmlns:a16="http://schemas.microsoft.com/office/drawing/2014/main" id="{4BD2863E-AA37-29CC-E997-4B4122C05EB8}"/>
                </a:ext>
              </a:extLst>
            </p:cNvPr>
            <p:cNvSpPr/>
            <p:nvPr/>
          </p:nvSpPr>
          <p:spPr>
            <a:xfrm>
              <a:off x="4184124" y="1194174"/>
              <a:ext cx="241300" cy="253365"/>
            </a:xfrm>
            <a:custGeom>
              <a:avLst/>
              <a:gdLst/>
              <a:ahLst/>
              <a:cxnLst/>
              <a:rect l="l" t="t" r="r" b="b"/>
              <a:pathLst>
                <a:path w="241300" h="253365">
                  <a:moveTo>
                    <a:pt x="120408" y="0"/>
                  </a:moveTo>
                  <a:lnTo>
                    <a:pt x="92615" y="16090"/>
                  </a:lnTo>
                  <a:lnTo>
                    <a:pt x="63385" y="27374"/>
                  </a:lnTo>
                  <a:lnTo>
                    <a:pt x="32565" y="34011"/>
                  </a:lnTo>
                  <a:lnTo>
                    <a:pt x="0" y="36156"/>
                  </a:lnTo>
                  <a:lnTo>
                    <a:pt x="111" y="80760"/>
                  </a:lnTo>
                  <a:lnTo>
                    <a:pt x="6743" y="122110"/>
                  </a:lnTo>
                  <a:lnTo>
                    <a:pt x="21821" y="165644"/>
                  </a:lnTo>
                  <a:lnTo>
                    <a:pt x="44907" y="202049"/>
                  </a:lnTo>
                  <a:lnTo>
                    <a:pt x="77136" y="231847"/>
                  </a:lnTo>
                  <a:lnTo>
                    <a:pt x="119252" y="253098"/>
                  </a:lnTo>
                  <a:lnTo>
                    <a:pt x="121551" y="253098"/>
                  </a:lnTo>
                  <a:lnTo>
                    <a:pt x="163254" y="231847"/>
                  </a:lnTo>
                  <a:lnTo>
                    <a:pt x="195789" y="202373"/>
                  </a:lnTo>
                  <a:lnTo>
                    <a:pt x="208292" y="183235"/>
                  </a:lnTo>
                  <a:lnTo>
                    <a:pt x="102057" y="183235"/>
                  </a:lnTo>
                  <a:lnTo>
                    <a:pt x="95672" y="172976"/>
                  </a:lnTo>
                  <a:lnTo>
                    <a:pt x="70108" y="137926"/>
                  </a:lnTo>
                  <a:lnTo>
                    <a:pt x="55000" y="125445"/>
                  </a:lnTo>
                  <a:lnTo>
                    <a:pt x="51523" y="122110"/>
                  </a:lnTo>
                  <a:lnTo>
                    <a:pt x="52711" y="115446"/>
                  </a:lnTo>
                  <a:lnTo>
                    <a:pt x="60777" y="112977"/>
                  </a:lnTo>
                  <a:lnTo>
                    <a:pt x="112888" y="112977"/>
                  </a:lnTo>
                  <a:lnTo>
                    <a:pt x="118203" y="106124"/>
                  </a:lnTo>
                  <a:lnTo>
                    <a:pt x="154455" y="68131"/>
                  </a:lnTo>
                  <a:lnTo>
                    <a:pt x="163603" y="63284"/>
                  </a:lnTo>
                  <a:lnTo>
                    <a:pt x="162020" y="63284"/>
                  </a:lnTo>
                  <a:lnTo>
                    <a:pt x="168467" y="62834"/>
                  </a:lnTo>
                  <a:lnTo>
                    <a:pt x="240929" y="62834"/>
                  </a:lnTo>
                  <a:lnTo>
                    <a:pt x="240791" y="38341"/>
                  </a:lnTo>
                  <a:lnTo>
                    <a:pt x="208667" y="34941"/>
                  </a:lnTo>
                  <a:lnTo>
                    <a:pt x="177947" y="26814"/>
                  </a:lnTo>
                  <a:lnTo>
                    <a:pt x="148553" y="14865"/>
                  </a:lnTo>
                  <a:lnTo>
                    <a:pt x="120408" y="0"/>
                  </a:lnTo>
                  <a:close/>
                </a:path>
                <a:path w="241300" h="253365">
                  <a:moveTo>
                    <a:pt x="240929" y="62834"/>
                  </a:moveTo>
                  <a:lnTo>
                    <a:pt x="175858" y="62834"/>
                  </a:lnTo>
                  <a:lnTo>
                    <a:pt x="186405" y="63284"/>
                  </a:lnTo>
                  <a:lnTo>
                    <a:pt x="190322" y="63284"/>
                  </a:lnTo>
                  <a:lnTo>
                    <a:pt x="165559" y="91468"/>
                  </a:lnTo>
                  <a:lnTo>
                    <a:pt x="142772" y="121024"/>
                  </a:lnTo>
                  <a:lnTo>
                    <a:pt x="121740" y="151629"/>
                  </a:lnTo>
                  <a:lnTo>
                    <a:pt x="102057" y="183235"/>
                  </a:lnTo>
                  <a:lnTo>
                    <a:pt x="208292" y="183235"/>
                  </a:lnTo>
                  <a:lnTo>
                    <a:pt x="219114" y="166670"/>
                  </a:lnTo>
                  <a:lnTo>
                    <a:pt x="234007" y="126310"/>
                  </a:lnTo>
                  <a:lnTo>
                    <a:pt x="241042" y="82975"/>
                  </a:lnTo>
                  <a:lnTo>
                    <a:pt x="240929" y="62834"/>
                  </a:lnTo>
                  <a:close/>
                </a:path>
                <a:path w="241300" h="253365">
                  <a:moveTo>
                    <a:pt x="112888" y="112977"/>
                  </a:moveTo>
                  <a:lnTo>
                    <a:pt x="72006" y="112977"/>
                  </a:lnTo>
                  <a:lnTo>
                    <a:pt x="80416" y="114414"/>
                  </a:lnTo>
                  <a:lnTo>
                    <a:pt x="85536" y="116646"/>
                  </a:lnTo>
                  <a:lnTo>
                    <a:pt x="91917" y="120359"/>
                  </a:lnTo>
                  <a:lnTo>
                    <a:pt x="98234" y="124674"/>
                  </a:lnTo>
                  <a:lnTo>
                    <a:pt x="103162" y="128714"/>
                  </a:lnTo>
                  <a:lnTo>
                    <a:pt x="107374" y="121024"/>
                  </a:lnTo>
                  <a:lnTo>
                    <a:pt x="112541" y="113425"/>
                  </a:lnTo>
                  <a:lnTo>
                    <a:pt x="112888" y="112977"/>
                  </a:lnTo>
                  <a:close/>
                </a:path>
              </a:pathLst>
            </a:custGeom>
            <a:solidFill>
              <a:srgbClr val="7BBD00"/>
            </a:solidFill>
          </p:spPr>
          <p:txBody>
            <a:bodyPr wrap="square" lIns="0" tIns="0" rIns="0" bIns="0" rtlCol="0"/>
            <a:lstStyle/>
            <a:p>
              <a:endParaRPr/>
            </a:p>
          </p:txBody>
        </p:sp>
        <p:sp>
          <p:nvSpPr>
            <p:cNvPr id="68" name="object 41">
              <a:extLst>
                <a:ext uri="{FF2B5EF4-FFF2-40B4-BE49-F238E27FC236}">
                  <a16:creationId xmlns:a16="http://schemas.microsoft.com/office/drawing/2014/main" id="{03491844-C468-78FD-EDBF-6FAE792A1519}"/>
                </a:ext>
              </a:extLst>
            </p:cNvPr>
            <p:cNvSpPr/>
            <p:nvPr/>
          </p:nvSpPr>
          <p:spPr>
            <a:xfrm>
              <a:off x="4003992" y="1042072"/>
              <a:ext cx="205740" cy="289560"/>
            </a:xfrm>
            <a:custGeom>
              <a:avLst/>
              <a:gdLst/>
              <a:ahLst/>
              <a:cxnLst/>
              <a:rect l="l" t="t" r="r" b="b"/>
              <a:pathLst>
                <a:path w="205739" h="289559">
                  <a:moveTo>
                    <a:pt x="81889" y="4635"/>
                  </a:moveTo>
                  <a:lnTo>
                    <a:pt x="77025" y="0"/>
                  </a:lnTo>
                  <a:lnTo>
                    <a:pt x="4876" y="0"/>
                  </a:lnTo>
                  <a:lnTo>
                    <a:pt x="0" y="4635"/>
                  </a:lnTo>
                  <a:lnTo>
                    <a:pt x="0" y="15963"/>
                  </a:lnTo>
                  <a:lnTo>
                    <a:pt x="4876" y="20599"/>
                  </a:lnTo>
                  <a:lnTo>
                    <a:pt x="71069" y="20599"/>
                  </a:lnTo>
                  <a:lnTo>
                    <a:pt x="77025" y="20599"/>
                  </a:lnTo>
                  <a:lnTo>
                    <a:pt x="81889" y="15963"/>
                  </a:lnTo>
                  <a:lnTo>
                    <a:pt x="81889" y="4635"/>
                  </a:lnTo>
                  <a:close/>
                </a:path>
                <a:path w="205739" h="289559">
                  <a:moveTo>
                    <a:pt x="127622" y="68973"/>
                  </a:moveTo>
                  <a:lnTo>
                    <a:pt x="122758" y="64338"/>
                  </a:lnTo>
                  <a:lnTo>
                    <a:pt x="4876" y="64338"/>
                  </a:lnTo>
                  <a:lnTo>
                    <a:pt x="12" y="68973"/>
                  </a:lnTo>
                  <a:lnTo>
                    <a:pt x="12" y="80302"/>
                  </a:lnTo>
                  <a:lnTo>
                    <a:pt x="4876" y="84937"/>
                  </a:lnTo>
                  <a:lnTo>
                    <a:pt x="116801" y="84937"/>
                  </a:lnTo>
                  <a:lnTo>
                    <a:pt x="122758" y="84937"/>
                  </a:lnTo>
                  <a:lnTo>
                    <a:pt x="127622" y="80302"/>
                  </a:lnTo>
                  <a:lnTo>
                    <a:pt x="127622" y="68973"/>
                  </a:lnTo>
                  <a:close/>
                </a:path>
                <a:path w="205739" h="289559">
                  <a:moveTo>
                    <a:pt x="157111" y="273596"/>
                  </a:moveTo>
                  <a:lnTo>
                    <a:pt x="152247" y="268960"/>
                  </a:lnTo>
                  <a:lnTo>
                    <a:pt x="4876" y="268960"/>
                  </a:lnTo>
                  <a:lnTo>
                    <a:pt x="12" y="273596"/>
                  </a:lnTo>
                  <a:lnTo>
                    <a:pt x="12" y="284924"/>
                  </a:lnTo>
                  <a:lnTo>
                    <a:pt x="4876" y="289560"/>
                  </a:lnTo>
                  <a:lnTo>
                    <a:pt x="146291" y="289560"/>
                  </a:lnTo>
                  <a:lnTo>
                    <a:pt x="152247" y="289560"/>
                  </a:lnTo>
                  <a:lnTo>
                    <a:pt x="157111" y="284924"/>
                  </a:lnTo>
                  <a:lnTo>
                    <a:pt x="157111" y="273596"/>
                  </a:lnTo>
                  <a:close/>
                </a:path>
                <a:path w="205739" h="289559">
                  <a:moveTo>
                    <a:pt x="157111" y="205346"/>
                  </a:moveTo>
                  <a:lnTo>
                    <a:pt x="152247" y="200710"/>
                  </a:lnTo>
                  <a:lnTo>
                    <a:pt x="4876" y="200710"/>
                  </a:lnTo>
                  <a:lnTo>
                    <a:pt x="12" y="205346"/>
                  </a:lnTo>
                  <a:lnTo>
                    <a:pt x="12" y="216674"/>
                  </a:lnTo>
                  <a:lnTo>
                    <a:pt x="4876" y="221310"/>
                  </a:lnTo>
                  <a:lnTo>
                    <a:pt x="146291" y="221310"/>
                  </a:lnTo>
                  <a:lnTo>
                    <a:pt x="152247" y="221310"/>
                  </a:lnTo>
                  <a:lnTo>
                    <a:pt x="157111" y="216674"/>
                  </a:lnTo>
                  <a:lnTo>
                    <a:pt x="157111" y="205346"/>
                  </a:lnTo>
                  <a:close/>
                </a:path>
                <a:path w="205739" h="289559">
                  <a:moveTo>
                    <a:pt x="205155" y="138176"/>
                  </a:moveTo>
                  <a:lnTo>
                    <a:pt x="200291" y="133540"/>
                  </a:lnTo>
                  <a:lnTo>
                    <a:pt x="4876" y="133540"/>
                  </a:lnTo>
                  <a:lnTo>
                    <a:pt x="0" y="138176"/>
                  </a:lnTo>
                  <a:lnTo>
                    <a:pt x="0" y="149504"/>
                  </a:lnTo>
                  <a:lnTo>
                    <a:pt x="4876" y="154139"/>
                  </a:lnTo>
                  <a:lnTo>
                    <a:pt x="194335" y="154139"/>
                  </a:lnTo>
                  <a:lnTo>
                    <a:pt x="200291" y="154139"/>
                  </a:lnTo>
                  <a:lnTo>
                    <a:pt x="205155" y="149504"/>
                  </a:lnTo>
                  <a:lnTo>
                    <a:pt x="205155" y="138176"/>
                  </a:lnTo>
                  <a:close/>
                </a:path>
              </a:pathLst>
            </a:custGeom>
            <a:solidFill>
              <a:srgbClr val="004F38"/>
            </a:solidFill>
          </p:spPr>
          <p:txBody>
            <a:bodyPr wrap="square" lIns="0" tIns="0" rIns="0" bIns="0" rtlCol="0"/>
            <a:lstStyle/>
            <a:p>
              <a:endParaRPr/>
            </a:p>
          </p:txBody>
        </p:sp>
      </p:grpSp>
      <p:grpSp>
        <p:nvGrpSpPr>
          <p:cNvPr id="69" name="object 42">
            <a:extLst>
              <a:ext uri="{FF2B5EF4-FFF2-40B4-BE49-F238E27FC236}">
                <a16:creationId xmlns:a16="http://schemas.microsoft.com/office/drawing/2014/main" id="{7A472FB0-E2D6-C476-AD7D-A0AEBD021F61}"/>
              </a:ext>
            </a:extLst>
          </p:cNvPr>
          <p:cNvGrpSpPr/>
          <p:nvPr/>
        </p:nvGrpSpPr>
        <p:grpSpPr>
          <a:xfrm>
            <a:off x="-8310061" y="5830081"/>
            <a:ext cx="532130" cy="300050"/>
            <a:chOff x="3903827" y="1913497"/>
            <a:chExt cx="532130" cy="300049"/>
          </a:xfrm>
        </p:grpSpPr>
        <p:sp>
          <p:nvSpPr>
            <p:cNvPr id="70" name="object 43">
              <a:extLst>
                <a:ext uri="{FF2B5EF4-FFF2-40B4-BE49-F238E27FC236}">
                  <a16:creationId xmlns:a16="http://schemas.microsoft.com/office/drawing/2014/main" id="{7569984C-AB6A-612B-F435-9D574D318F5D}"/>
                </a:ext>
              </a:extLst>
            </p:cNvPr>
            <p:cNvSpPr/>
            <p:nvPr/>
          </p:nvSpPr>
          <p:spPr>
            <a:xfrm>
              <a:off x="3959148" y="1927796"/>
              <a:ext cx="419100" cy="285750"/>
            </a:xfrm>
            <a:custGeom>
              <a:avLst/>
              <a:gdLst/>
              <a:ahLst/>
              <a:cxnLst/>
              <a:rect l="l" t="t" r="r" b="b"/>
              <a:pathLst>
                <a:path w="419100" h="285750">
                  <a:moveTo>
                    <a:pt x="175768" y="263093"/>
                  </a:moveTo>
                  <a:lnTo>
                    <a:pt x="170688" y="237451"/>
                  </a:lnTo>
                  <a:lnTo>
                    <a:pt x="162521" y="185229"/>
                  </a:lnTo>
                  <a:lnTo>
                    <a:pt x="157619" y="159664"/>
                  </a:lnTo>
                  <a:lnTo>
                    <a:pt x="112877" y="137375"/>
                  </a:lnTo>
                  <a:lnTo>
                    <a:pt x="82042" y="135928"/>
                  </a:lnTo>
                  <a:lnTo>
                    <a:pt x="72580" y="136207"/>
                  </a:lnTo>
                  <a:lnTo>
                    <a:pt x="67462" y="56172"/>
                  </a:lnTo>
                  <a:lnTo>
                    <a:pt x="110769" y="71386"/>
                  </a:lnTo>
                  <a:lnTo>
                    <a:pt x="124675" y="71653"/>
                  </a:lnTo>
                  <a:lnTo>
                    <a:pt x="138493" y="71437"/>
                  </a:lnTo>
                  <a:lnTo>
                    <a:pt x="149669" y="70624"/>
                  </a:lnTo>
                  <a:lnTo>
                    <a:pt x="162636" y="63715"/>
                  </a:lnTo>
                  <a:lnTo>
                    <a:pt x="166865" y="51257"/>
                  </a:lnTo>
                  <a:lnTo>
                    <a:pt x="162521" y="38938"/>
                  </a:lnTo>
                  <a:lnTo>
                    <a:pt x="149796" y="32486"/>
                  </a:lnTo>
                  <a:lnTo>
                    <a:pt x="139090" y="32118"/>
                  </a:lnTo>
                  <a:lnTo>
                    <a:pt x="116954" y="32905"/>
                  </a:lnTo>
                  <a:lnTo>
                    <a:pt x="106235" y="32562"/>
                  </a:lnTo>
                  <a:lnTo>
                    <a:pt x="94703" y="28397"/>
                  </a:lnTo>
                  <a:lnTo>
                    <a:pt x="81241" y="19977"/>
                  </a:lnTo>
                  <a:lnTo>
                    <a:pt x="67589" y="10693"/>
                  </a:lnTo>
                  <a:lnTo>
                    <a:pt x="55499" y="3886"/>
                  </a:lnTo>
                  <a:lnTo>
                    <a:pt x="36372" y="0"/>
                  </a:lnTo>
                  <a:lnTo>
                    <a:pt x="18529" y="3822"/>
                  </a:lnTo>
                  <a:lnTo>
                    <a:pt x="5295" y="15646"/>
                  </a:lnTo>
                  <a:lnTo>
                    <a:pt x="0" y="35712"/>
                  </a:lnTo>
                  <a:lnTo>
                    <a:pt x="711" y="56832"/>
                  </a:lnTo>
                  <a:lnTo>
                    <a:pt x="2654" y="79121"/>
                  </a:lnTo>
                  <a:lnTo>
                    <a:pt x="4991" y="101536"/>
                  </a:lnTo>
                  <a:lnTo>
                    <a:pt x="6883" y="123024"/>
                  </a:lnTo>
                  <a:lnTo>
                    <a:pt x="11087" y="167487"/>
                  </a:lnTo>
                  <a:lnTo>
                    <a:pt x="43967" y="190817"/>
                  </a:lnTo>
                  <a:lnTo>
                    <a:pt x="122085" y="191198"/>
                  </a:lnTo>
                  <a:lnTo>
                    <a:pt x="126796" y="208445"/>
                  </a:lnTo>
                  <a:lnTo>
                    <a:pt x="138493" y="261010"/>
                  </a:lnTo>
                  <a:lnTo>
                    <a:pt x="160782" y="285292"/>
                  </a:lnTo>
                  <a:lnTo>
                    <a:pt x="167843" y="282752"/>
                  </a:lnTo>
                  <a:lnTo>
                    <a:pt x="172796" y="277799"/>
                  </a:lnTo>
                  <a:lnTo>
                    <a:pt x="175488" y="271056"/>
                  </a:lnTo>
                  <a:lnTo>
                    <a:pt x="175768" y="263093"/>
                  </a:lnTo>
                  <a:close/>
                </a:path>
                <a:path w="419100" h="285750">
                  <a:moveTo>
                    <a:pt x="418858" y="62064"/>
                  </a:moveTo>
                  <a:lnTo>
                    <a:pt x="418249" y="46189"/>
                  </a:lnTo>
                  <a:lnTo>
                    <a:pt x="414401" y="32143"/>
                  </a:lnTo>
                  <a:lnTo>
                    <a:pt x="406044" y="21374"/>
                  </a:lnTo>
                  <a:lnTo>
                    <a:pt x="391896" y="15354"/>
                  </a:lnTo>
                  <a:lnTo>
                    <a:pt x="374878" y="16827"/>
                  </a:lnTo>
                  <a:lnTo>
                    <a:pt x="362940" y="26479"/>
                  </a:lnTo>
                  <a:lnTo>
                    <a:pt x="355815" y="41579"/>
                  </a:lnTo>
                  <a:lnTo>
                    <a:pt x="353199" y="59359"/>
                  </a:lnTo>
                  <a:lnTo>
                    <a:pt x="348894" y="136156"/>
                  </a:lnTo>
                  <a:lnTo>
                    <a:pt x="298196" y="139369"/>
                  </a:lnTo>
                  <a:lnTo>
                    <a:pt x="264045" y="163474"/>
                  </a:lnTo>
                  <a:lnTo>
                    <a:pt x="251383" y="237680"/>
                  </a:lnTo>
                  <a:lnTo>
                    <a:pt x="246672" y="262280"/>
                  </a:lnTo>
                  <a:lnTo>
                    <a:pt x="246964" y="272288"/>
                  </a:lnTo>
                  <a:lnTo>
                    <a:pt x="251066" y="279958"/>
                  </a:lnTo>
                  <a:lnTo>
                    <a:pt x="258178" y="284568"/>
                  </a:lnTo>
                  <a:lnTo>
                    <a:pt x="267487" y="285381"/>
                  </a:lnTo>
                  <a:lnTo>
                    <a:pt x="274167" y="282117"/>
                  </a:lnTo>
                  <a:lnTo>
                    <a:pt x="287985" y="242862"/>
                  </a:lnTo>
                  <a:lnTo>
                    <a:pt x="295363" y="208102"/>
                  </a:lnTo>
                  <a:lnTo>
                    <a:pt x="299542" y="190868"/>
                  </a:lnTo>
                  <a:lnTo>
                    <a:pt x="315849" y="191554"/>
                  </a:lnTo>
                  <a:lnTo>
                    <a:pt x="332143" y="191452"/>
                  </a:lnTo>
                  <a:lnTo>
                    <a:pt x="364744" y="190741"/>
                  </a:lnTo>
                  <a:lnTo>
                    <a:pt x="373291" y="190817"/>
                  </a:lnTo>
                  <a:lnTo>
                    <a:pt x="408533" y="173469"/>
                  </a:lnTo>
                  <a:lnTo>
                    <a:pt x="414566" y="122974"/>
                  </a:lnTo>
                  <a:lnTo>
                    <a:pt x="418045" y="77203"/>
                  </a:lnTo>
                  <a:lnTo>
                    <a:pt x="418858" y="62064"/>
                  </a:lnTo>
                  <a:close/>
                </a:path>
              </a:pathLst>
            </a:custGeom>
            <a:solidFill>
              <a:srgbClr val="7BBD00"/>
            </a:solidFill>
          </p:spPr>
          <p:txBody>
            <a:bodyPr wrap="square" lIns="0" tIns="0" rIns="0" bIns="0" rtlCol="0"/>
            <a:lstStyle/>
            <a:p>
              <a:endParaRPr/>
            </a:p>
          </p:txBody>
        </p:sp>
        <p:sp>
          <p:nvSpPr>
            <p:cNvPr id="71" name="object 44">
              <a:extLst>
                <a:ext uri="{FF2B5EF4-FFF2-40B4-BE49-F238E27FC236}">
                  <a16:creationId xmlns:a16="http://schemas.microsoft.com/office/drawing/2014/main" id="{42083510-D047-F1DE-00FE-41B585A48B1D}"/>
                </a:ext>
              </a:extLst>
            </p:cNvPr>
            <p:cNvSpPr/>
            <p:nvPr/>
          </p:nvSpPr>
          <p:spPr>
            <a:xfrm>
              <a:off x="3903827" y="1981910"/>
              <a:ext cx="532130" cy="213995"/>
            </a:xfrm>
            <a:custGeom>
              <a:avLst/>
              <a:gdLst/>
              <a:ahLst/>
              <a:cxnLst/>
              <a:rect l="l" t="t" r="r" b="b"/>
              <a:pathLst>
                <a:path w="532129" h="213994">
                  <a:moveTo>
                    <a:pt x="168986" y="170434"/>
                  </a:moveTo>
                  <a:lnTo>
                    <a:pt x="145961" y="151714"/>
                  </a:lnTo>
                  <a:lnTo>
                    <a:pt x="104635" y="152641"/>
                  </a:lnTo>
                  <a:lnTo>
                    <a:pt x="78765" y="149555"/>
                  </a:lnTo>
                  <a:lnTo>
                    <a:pt x="57835" y="137071"/>
                  </a:lnTo>
                  <a:lnTo>
                    <a:pt x="44716" y="109385"/>
                  </a:lnTo>
                  <a:lnTo>
                    <a:pt x="40487" y="85229"/>
                  </a:lnTo>
                  <a:lnTo>
                    <a:pt x="34404" y="35483"/>
                  </a:lnTo>
                  <a:lnTo>
                    <a:pt x="30213" y="11163"/>
                  </a:lnTo>
                  <a:lnTo>
                    <a:pt x="27203" y="3594"/>
                  </a:lnTo>
                  <a:lnTo>
                    <a:pt x="20053" y="0"/>
                  </a:lnTo>
                  <a:lnTo>
                    <a:pt x="12509" y="1371"/>
                  </a:lnTo>
                  <a:lnTo>
                    <a:pt x="5168" y="2705"/>
                  </a:lnTo>
                  <a:lnTo>
                    <a:pt x="241" y="10096"/>
                  </a:lnTo>
                  <a:lnTo>
                    <a:pt x="0" y="17830"/>
                  </a:lnTo>
                  <a:lnTo>
                    <a:pt x="5410" y="51600"/>
                  </a:lnTo>
                  <a:lnTo>
                    <a:pt x="9486" y="88773"/>
                  </a:lnTo>
                  <a:lnTo>
                    <a:pt x="31064" y="153962"/>
                  </a:lnTo>
                  <a:lnTo>
                    <a:pt x="81140" y="184391"/>
                  </a:lnTo>
                  <a:lnTo>
                    <a:pt x="109715" y="186296"/>
                  </a:lnTo>
                  <a:lnTo>
                    <a:pt x="140220" y="184835"/>
                  </a:lnTo>
                  <a:lnTo>
                    <a:pt x="154597" y="184696"/>
                  </a:lnTo>
                  <a:lnTo>
                    <a:pt x="161213" y="182778"/>
                  </a:lnTo>
                  <a:lnTo>
                    <a:pt x="166636" y="177533"/>
                  </a:lnTo>
                  <a:lnTo>
                    <a:pt x="168986" y="170434"/>
                  </a:lnTo>
                  <a:close/>
                </a:path>
                <a:path w="532129" h="213994">
                  <a:moveTo>
                    <a:pt x="371944" y="42964"/>
                  </a:moveTo>
                  <a:lnTo>
                    <a:pt x="368490" y="34417"/>
                  </a:lnTo>
                  <a:lnTo>
                    <a:pt x="360248" y="29413"/>
                  </a:lnTo>
                  <a:lnTo>
                    <a:pt x="220599" y="29324"/>
                  </a:lnTo>
                  <a:lnTo>
                    <a:pt x="174104" y="29959"/>
                  </a:lnTo>
                  <a:lnTo>
                    <a:pt x="167728" y="34378"/>
                  </a:lnTo>
                  <a:lnTo>
                    <a:pt x="164172" y="40830"/>
                  </a:lnTo>
                  <a:lnTo>
                    <a:pt x="164033" y="48196"/>
                  </a:lnTo>
                  <a:lnTo>
                    <a:pt x="167944" y="55295"/>
                  </a:lnTo>
                  <a:lnTo>
                    <a:pt x="169989" y="57492"/>
                  </a:lnTo>
                  <a:lnTo>
                    <a:pt x="175031" y="60261"/>
                  </a:lnTo>
                  <a:lnTo>
                    <a:pt x="250710" y="60261"/>
                  </a:lnTo>
                  <a:lnTo>
                    <a:pt x="250710" y="209486"/>
                  </a:lnTo>
                  <a:lnTo>
                    <a:pt x="254190" y="212788"/>
                  </a:lnTo>
                  <a:lnTo>
                    <a:pt x="259181" y="213804"/>
                  </a:lnTo>
                  <a:lnTo>
                    <a:pt x="275132" y="213588"/>
                  </a:lnTo>
                  <a:lnTo>
                    <a:pt x="282130" y="212737"/>
                  </a:lnTo>
                  <a:lnTo>
                    <a:pt x="285686" y="210299"/>
                  </a:lnTo>
                  <a:lnTo>
                    <a:pt x="285686" y="60261"/>
                  </a:lnTo>
                  <a:lnTo>
                    <a:pt x="357759" y="60261"/>
                  </a:lnTo>
                  <a:lnTo>
                    <a:pt x="363067" y="58648"/>
                  </a:lnTo>
                  <a:lnTo>
                    <a:pt x="370243" y="52057"/>
                  </a:lnTo>
                  <a:lnTo>
                    <a:pt x="371944" y="42964"/>
                  </a:lnTo>
                  <a:close/>
                </a:path>
                <a:path w="532129" h="213994">
                  <a:moveTo>
                    <a:pt x="532104" y="18770"/>
                  </a:moveTo>
                  <a:lnTo>
                    <a:pt x="530250" y="11010"/>
                  </a:lnTo>
                  <a:lnTo>
                    <a:pt x="526034" y="5308"/>
                  </a:lnTo>
                  <a:lnTo>
                    <a:pt x="519912" y="2222"/>
                  </a:lnTo>
                  <a:lnTo>
                    <a:pt x="512343" y="2260"/>
                  </a:lnTo>
                  <a:lnTo>
                    <a:pt x="497471" y="37503"/>
                  </a:lnTo>
                  <a:lnTo>
                    <a:pt x="491451" y="88823"/>
                  </a:lnTo>
                  <a:lnTo>
                    <a:pt x="486740" y="113207"/>
                  </a:lnTo>
                  <a:lnTo>
                    <a:pt x="469023" y="142595"/>
                  </a:lnTo>
                  <a:lnTo>
                    <a:pt x="441312" y="152450"/>
                  </a:lnTo>
                  <a:lnTo>
                    <a:pt x="409181" y="152412"/>
                  </a:lnTo>
                  <a:lnTo>
                    <a:pt x="378206" y="152082"/>
                  </a:lnTo>
                  <a:lnTo>
                    <a:pt x="367169" y="157645"/>
                  </a:lnTo>
                  <a:lnTo>
                    <a:pt x="363474" y="168198"/>
                  </a:lnTo>
                  <a:lnTo>
                    <a:pt x="366750" y="178879"/>
                  </a:lnTo>
                  <a:lnTo>
                    <a:pt x="376605" y="184785"/>
                  </a:lnTo>
                  <a:lnTo>
                    <a:pt x="380326" y="185331"/>
                  </a:lnTo>
                  <a:lnTo>
                    <a:pt x="384619" y="184632"/>
                  </a:lnTo>
                  <a:lnTo>
                    <a:pt x="409244" y="186258"/>
                  </a:lnTo>
                  <a:lnTo>
                    <a:pt x="451154" y="184670"/>
                  </a:lnTo>
                  <a:lnTo>
                    <a:pt x="504190" y="149631"/>
                  </a:lnTo>
                  <a:lnTo>
                    <a:pt x="519277" y="109397"/>
                  </a:lnTo>
                  <a:lnTo>
                    <a:pt x="525513" y="63754"/>
                  </a:lnTo>
                  <a:lnTo>
                    <a:pt x="532104" y="18770"/>
                  </a:lnTo>
                  <a:close/>
                </a:path>
              </a:pathLst>
            </a:custGeom>
            <a:solidFill>
              <a:srgbClr val="004F38"/>
            </a:solidFill>
          </p:spPr>
          <p:txBody>
            <a:bodyPr wrap="square" lIns="0" tIns="0" rIns="0" bIns="0" rtlCol="0"/>
            <a:lstStyle/>
            <a:p>
              <a:endParaRPr/>
            </a:p>
          </p:txBody>
        </p:sp>
        <p:sp>
          <p:nvSpPr>
            <p:cNvPr id="72" name="object 47">
              <a:extLst>
                <a:ext uri="{FF2B5EF4-FFF2-40B4-BE49-F238E27FC236}">
                  <a16:creationId xmlns:a16="http://schemas.microsoft.com/office/drawing/2014/main" id="{FA6A6C65-ACB6-8185-988B-9AB02890F9A2}"/>
                </a:ext>
              </a:extLst>
            </p:cNvPr>
            <p:cNvSpPr/>
            <p:nvPr/>
          </p:nvSpPr>
          <p:spPr>
            <a:xfrm>
              <a:off x="4140875" y="1913497"/>
              <a:ext cx="133350" cy="84455"/>
            </a:xfrm>
            <a:custGeom>
              <a:avLst/>
              <a:gdLst/>
              <a:ahLst/>
              <a:cxnLst/>
              <a:rect l="l" t="t" r="r" b="b"/>
              <a:pathLst>
                <a:path w="133350" h="84455">
                  <a:moveTo>
                    <a:pt x="126284" y="0"/>
                  </a:moveTo>
                  <a:lnTo>
                    <a:pt x="120073" y="622"/>
                  </a:lnTo>
                  <a:lnTo>
                    <a:pt x="116936" y="927"/>
                  </a:lnTo>
                  <a:lnTo>
                    <a:pt x="113596" y="3746"/>
                  </a:lnTo>
                  <a:lnTo>
                    <a:pt x="79357" y="62737"/>
                  </a:lnTo>
                  <a:lnTo>
                    <a:pt x="8326" y="63398"/>
                  </a:lnTo>
                  <a:lnTo>
                    <a:pt x="2019" y="67712"/>
                  </a:lnTo>
                  <a:lnTo>
                    <a:pt x="0" y="74190"/>
                  </a:lnTo>
                  <a:lnTo>
                    <a:pt x="2302" y="80454"/>
                  </a:lnTo>
                  <a:lnTo>
                    <a:pt x="8961" y="84124"/>
                  </a:lnTo>
                  <a:lnTo>
                    <a:pt x="90444" y="83654"/>
                  </a:lnTo>
                  <a:lnTo>
                    <a:pt x="129954" y="14833"/>
                  </a:lnTo>
                  <a:lnTo>
                    <a:pt x="133002" y="8267"/>
                  </a:lnTo>
                  <a:lnTo>
                    <a:pt x="126284" y="0"/>
                  </a:lnTo>
                  <a:close/>
                </a:path>
              </a:pathLst>
            </a:custGeom>
            <a:solidFill>
              <a:srgbClr val="004F38"/>
            </a:solidFill>
          </p:spPr>
          <p:txBody>
            <a:bodyPr wrap="square" lIns="0" tIns="0" rIns="0" bIns="0" rtlCol="0"/>
            <a:lstStyle/>
            <a:p>
              <a:endParaRPr/>
            </a:p>
          </p:txBody>
        </p:sp>
      </p:grpSp>
      <p:grpSp>
        <p:nvGrpSpPr>
          <p:cNvPr id="73" name="object 51">
            <a:extLst>
              <a:ext uri="{FF2B5EF4-FFF2-40B4-BE49-F238E27FC236}">
                <a16:creationId xmlns:a16="http://schemas.microsoft.com/office/drawing/2014/main" id="{43385FCA-9255-D8CE-310D-7C4EFBC58764}"/>
              </a:ext>
            </a:extLst>
          </p:cNvPr>
          <p:cNvGrpSpPr/>
          <p:nvPr/>
        </p:nvGrpSpPr>
        <p:grpSpPr>
          <a:xfrm>
            <a:off x="-7589020" y="4991907"/>
            <a:ext cx="557531" cy="548005"/>
            <a:chOff x="457196" y="5396609"/>
            <a:chExt cx="557530" cy="548005"/>
          </a:xfrm>
        </p:grpSpPr>
        <p:sp>
          <p:nvSpPr>
            <p:cNvPr id="74" name="object 52">
              <a:extLst>
                <a:ext uri="{FF2B5EF4-FFF2-40B4-BE49-F238E27FC236}">
                  <a16:creationId xmlns:a16="http://schemas.microsoft.com/office/drawing/2014/main" id="{B8A48B6C-5179-24BB-21B3-A6F253B7C8DE}"/>
                </a:ext>
              </a:extLst>
            </p:cNvPr>
            <p:cNvSpPr/>
            <p:nvPr/>
          </p:nvSpPr>
          <p:spPr>
            <a:xfrm>
              <a:off x="457196" y="5481497"/>
              <a:ext cx="433070" cy="462915"/>
            </a:xfrm>
            <a:custGeom>
              <a:avLst/>
              <a:gdLst/>
              <a:ahLst/>
              <a:cxnLst/>
              <a:rect l="l" t="t" r="r" b="b"/>
              <a:pathLst>
                <a:path w="433069" h="462914">
                  <a:moveTo>
                    <a:pt x="77693" y="635"/>
                  </a:moveTo>
                  <a:lnTo>
                    <a:pt x="3262" y="635"/>
                  </a:lnTo>
                  <a:lnTo>
                    <a:pt x="1320" y="3429"/>
                  </a:lnTo>
                  <a:lnTo>
                    <a:pt x="0" y="5943"/>
                  </a:lnTo>
                  <a:lnTo>
                    <a:pt x="76" y="458317"/>
                  </a:lnTo>
                  <a:lnTo>
                    <a:pt x="3949" y="462610"/>
                  </a:lnTo>
                  <a:lnTo>
                    <a:pt x="340436" y="462610"/>
                  </a:lnTo>
                  <a:lnTo>
                    <a:pt x="328128" y="444017"/>
                  </a:lnTo>
                  <a:lnTo>
                    <a:pt x="318425" y="424187"/>
                  </a:lnTo>
                  <a:lnTo>
                    <a:pt x="311662" y="403265"/>
                  </a:lnTo>
                  <a:lnTo>
                    <a:pt x="311541" y="402501"/>
                  </a:lnTo>
                  <a:lnTo>
                    <a:pt x="115798" y="402501"/>
                  </a:lnTo>
                  <a:lnTo>
                    <a:pt x="74745" y="367699"/>
                  </a:lnTo>
                  <a:lnTo>
                    <a:pt x="66536" y="351834"/>
                  </a:lnTo>
                  <a:lnTo>
                    <a:pt x="69111" y="344271"/>
                  </a:lnTo>
                  <a:lnTo>
                    <a:pt x="75399" y="339004"/>
                  </a:lnTo>
                  <a:lnTo>
                    <a:pt x="84455" y="337489"/>
                  </a:lnTo>
                  <a:lnTo>
                    <a:pt x="142029" y="337489"/>
                  </a:lnTo>
                  <a:lnTo>
                    <a:pt x="166052" y="314477"/>
                  </a:lnTo>
                  <a:lnTo>
                    <a:pt x="167995" y="312775"/>
                  </a:lnTo>
                  <a:lnTo>
                    <a:pt x="171005" y="311404"/>
                  </a:lnTo>
                  <a:lnTo>
                    <a:pt x="173570" y="311010"/>
                  </a:lnTo>
                  <a:lnTo>
                    <a:pt x="329644" y="311010"/>
                  </a:lnTo>
                  <a:lnTo>
                    <a:pt x="347464" y="291099"/>
                  </a:lnTo>
                  <a:lnTo>
                    <a:pt x="350290" y="289699"/>
                  </a:lnTo>
                  <a:lnTo>
                    <a:pt x="112077" y="289699"/>
                  </a:lnTo>
                  <a:lnTo>
                    <a:pt x="105041" y="285597"/>
                  </a:lnTo>
                  <a:lnTo>
                    <a:pt x="99598" y="280918"/>
                  </a:lnTo>
                  <a:lnTo>
                    <a:pt x="91947" y="272956"/>
                  </a:lnTo>
                  <a:lnTo>
                    <a:pt x="84306" y="264511"/>
                  </a:lnTo>
                  <a:lnTo>
                    <a:pt x="75958" y="255066"/>
                  </a:lnTo>
                  <a:lnTo>
                    <a:pt x="70180" y="249440"/>
                  </a:lnTo>
                  <a:lnTo>
                    <a:pt x="68478" y="245960"/>
                  </a:lnTo>
                  <a:lnTo>
                    <a:pt x="66902" y="236224"/>
                  </a:lnTo>
                  <a:lnTo>
                    <a:pt x="66982" y="235937"/>
                  </a:lnTo>
                  <a:lnTo>
                    <a:pt x="70954" y="228222"/>
                  </a:lnTo>
                  <a:lnTo>
                    <a:pt x="78947" y="223954"/>
                  </a:lnTo>
                  <a:lnTo>
                    <a:pt x="141845" y="223954"/>
                  </a:lnTo>
                  <a:lnTo>
                    <a:pt x="166052" y="201129"/>
                  </a:lnTo>
                  <a:lnTo>
                    <a:pt x="167817" y="199771"/>
                  </a:lnTo>
                  <a:lnTo>
                    <a:pt x="170230" y="198107"/>
                  </a:lnTo>
                  <a:lnTo>
                    <a:pt x="172440" y="197662"/>
                  </a:lnTo>
                  <a:lnTo>
                    <a:pt x="432600" y="197662"/>
                  </a:lnTo>
                  <a:lnTo>
                    <a:pt x="432600" y="174016"/>
                  </a:lnTo>
                  <a:lnTo>
                    <a:pt x="115365" y="174016"/>
                  </a:lnTo>
                  <a:lnTo>
                    <a:pt x="109460" y="173673"/>
                  </a:lnTo>
                  <a:lnTo>
                    <a:pt x="103352" y="170675"/>
                  </a:lnTo>
                  <a:lnTo>
                    <a:pt x="95696" y="162161"/>
                  </a:lnTo>
                  <a:lnTo>
                    <a:pt x="79208" y="145468"/>
                  </a:lnTo>
                  <a:lnTo>
                    <a:pt x="71716" y="136969"/>
                  </a:lnTo>
                  <a:lnTo>
                    <a:pt x="67773" y="129840"/>
                  </a:lnTo>
                  <a:lnTo>
                    <a:pt x="67672" y="129657"/>
                  </a:lnTo>
                  <a:lnTo>
                    <a:pt x="66872" y="122272"/>
                  </a:lnTo>
                  <a:lnTo>
                    <a:pt x="68577" y="118316"/>
                  </a:lnTo>
                  <a:lnTo>
                    <a:pt x="69780" y="115606"/>
                  </a:lnTo>
                  <a:lnTo>
                    <a:pt x="76923" y="111023"/>
                  </a:lnTo>
                  <a:lnTo>
                    <a:pt x="140584" y="111023"/>
                  </a:lnTo>
                  <a:lnTo>
                    <a:pt x="144252" y="107382"/>
                  </a:lnTo>
                  <a:lnTo>
                    <a:pt x="154393" y="97942"/>
                  </a:lnTo>
                  <a:lnTo>
                    <a:pt x="157111" y="95529"/>
                  </a:lnTo>
                  <a:lnTo>
                    <a:pt x="166979" y="86296"/>
                  </a:lnTo>
                  <a:lnTo>
                    <a:pt x="174536" y="82448"/>
                  </a:lnTo>
                  <a:lnTo>
                    <a:pt x="432600" y="82448"/>
                  </a:lnTo>
                  <a:lnTo>
                    <a:pt x="432600" y="37058"/>
                  </a:lnTo>
                  <a:lnTo>
                    <a:pt x="131051" y="37058"/>
                  </a:lnTo>
                  <a:lnTo>
                    <a:pt x="113238" y="34656"/>
                  </a:lnTo>
                  <a:lnTo>
                    <a:pt x="98113" y="27614"/>
                  </a:lnTo>
                  <a:lnTo>
                    <a:pt x="86113" y="16179"/>
                  </a:lnTo>
                  <a:lnTo>
                    <a:pt x="77693" y="635"/>
                  </a:lnTo>
                  <a:close/>
                </a:path>
                <a:path w="433069" h="462914">
                  <a:moveTo>
                    <a:pt x="329644" y="311010"/>
                  </a:moveTo>
                  <a:lnTo>
                    <a:pt x="173570" y="311010"/>
                  </a:lnTo>
                  <a:lnTo>
                    <a:pt x="183439" y="312128"/>
                  </a:lnTo>
                  <a:lnTo>
                    <a:pt x="190157" y="317673"/>
                  </a:lnTo>
                  <a:lnTo>
                    <a:pt x="192598" y="325896"/>
                  </a:lnTo>
                  <a:lnTo>
                    <a:pt x="189636" y="335051"/>
                  </a:lnTo>
                  <a:lnTo>
                    <a:pt x="121323" y="399732"/>
                  </a:lnTo>
                  <a:lnTo>
                    <a:pt x="115798" y="402501"/>
                  </a:lnTo>
                  <a:lnTo>
                    <a:pt x="311541" y="402501"/>
                  </a:lnTo>
                  <a:lnTo>
                    <a:pt x="308178" y="381393"/>
                  </a:lnTo>
                  <a:lnTo>
                    <a:pt x="239318" y="380860"/>
                  </a:lnTo>
                  <a:lnTo>
                    <a:pt x="229743" y="373980"/>
                  </a:lnTo>
                  <a:lnTo>
                    <a:pt x="227534" y="364304"/>
                  </a:lnTo>
                  <a:lnTo>
                    <a:pt x="232144" y="355472"/>
                  </a:lnTo>
                  <a:lnTo>
                    <a:pt x="232233" y="355301"/>
                  </a:lnTo>
                  <a:lnTo>
                    <a:pt x="243320" y="350470"/>
                  </a:lnTo>
                  <a:lnTo>
                    <a:pt x="242029" y="350470"/>
                  </a:lnTo>
                  <a:lnTo>
                    <a:pt x="257542" y="350161"/>
                  </a:lnTo>
                  <a:lnTo>
                    <a:pt x="306409" y="350161"/>
                  </a:lnTo>
                  <a:lnTo>
                    <a:pt x="310515" y="349859"/>
                  </a:lnTo>
                  <a:lnTo>
                    <a:pt x="323793" y="317673"/>
                  </a:lnTo>
                  <a:lnTo>
                    <a:pt x="323889" y="317441"/>
                  </a:lnTo>
                  <a:lnTo>
                    <a:pt x="329644" y="311010"/>
                  </a:lnTo>
                  <a:close/>
                </a:path>
                <a:path w="433069" h="462914">
                  <a:moveTo>
                    <a:pt x="142029" y="337489"/>
                  </a:moveTo>
                  <a:lnTo>
                    <a:pt x="84455" y="337489"/>
                  </a:lnTo>
                  <a:lnTo>
                    <a:pt x="92075" y="340731"/>
                  </a:lnTo>
                  <a:lnTo>
                    <a:pt x="99539" y="347543"/>
                  </a:lnTo>
                  <a:lnTo>
                    <a:pt x="106407" y="355472"/>
                  </a:lnTo>
                  <a:lnTo>
                    <a:pt x="112242" y="362064"/>
                  </a:lnTo>
                  <a:lnTo>
                    <a:pt x="115354" y="363042"/>
                  </a:lnTo>
                  <a:lnTo>
                    <a:pt x="142029" y="337489"/>
                  </a:lnTo>
                  <a:close/>
                </a:path>
                <a:path w="433069" h="462914">
                  <a:moveTo>
                    <a:pt x="306409" y="350161"/>
                  </a:moveTo>
                  <a:lnTo>
                    <a:pt x="257542" y="350161"/>
                  </a:lnTo>
                  <a:lnTo>
                    <a:pt x="300163" y="350620"/>
                  </a:lnTo>
                  <a:lnTo>
                    <a:pt x="306409" y="350161"/>
                  </a:lnTo>
                  <a:close/>
                </a:path>
                <a:path w="433069" h="462914">
                  <a:moveTo>
                    <a:pt x="432600" y="197662"/>
                  </a:moveTo>
                  <a:lnTo>
                    <a:pt x="172440" y="197662"/>
                  </a:lnTo>
                  <a:lnTo>
                    <a:pt x="182226" y="198256"/>
                  </a:lnTo>
                  <a:lnTo>
                    <a:pt x="189390" y="203252"/>
                  </a:lnTo>
                  <a:lnTo>
                    <a:pt x="192555" y="211098"/>
                  </a:lnTo>
                  <a:lnTo>
                    <a:pt x="190347" y="220243"/>
                  </a:lnTo>
                  <a:lnTo>
                    <a:pt x="174128" y="235361"/>
                  </a:lnTo>
                  <a:lnTo>
                    <a:pt x="158100" y="252099"/>
                  </a:lnTo>
                  <a:lnTo>
                    <a:pt x="142004" y="268597"/>
                  </a:lnTo>
                  <a:lnTo>
                    <a:pt x="125577" y="282994"/>
                  </a:lnTo>
                  <a:lnTo>
                    <a:pt x="119634" y="287528"/>
                  </a:lnTo>
                  <a:lnTo>
                    <a:pt x="112077" y="289699"/>
                  </a:lnTo>
                  <a:lnTo>
                    <a:pt x="350290" y="289699"/>
                  </a:lnTo>
                  <a:lnTo>
                    <a:pt x="378703" y="275621"/>
                  </a:lnTo>
                  <a:lnTo>
                    <a:pt x="432600" y="275621"/>
                  </a:lnTo>
                  <a:lnTo>
                    <a:pt x="432600" y="269054"/>
                  </a:lnTo>
                  <a:lnTo>
                    <a:pt x="273867" y="269054"/>
                  </a:lnTo>
                  <a:lnTo>
                    <a:pt x="257148" y="268782"/>
                  </a:lnTo>
                  <a:lnTo>
                    <a:pt x="256599" y="268782"/>
                  </a:lnTo>
                  <a:lnTo>
                    <a:pt x="227550" y="255466"/>
                  </a:lnTo>
                  <a:lnTo>
                    <a:pt x="228457" y="247294"/>
                  </a:lnTo>
                  <a:lnTo>
                    <a:pt x="233692" y="240580"/>
                  </a:lnTo>
                  <a:lnTo>
                    <a:pt x="242252" y="237070"/>
                  </a:lnTo>
                  <a:lnTo>
                    <a:pt x="255041" y="236224"/>
                  </a:lnTo>
                  <a:lnTo>
                    <a:pt x="254687" y="236224"/>
                  </a:lnTo>
                  <a:lnTo>
                    <a:pt x="273227" y="235937"/>
                  </a:lnTo>
                  <a:lnTo>
                    <a:pt x="432600" y="235937"/>
                  </a:lnTo>
                  <a:lnTo>
                    <a:pt x="432600" y="197662"/>
                  </a:lnTo>
                  <a:close/>
                </a:path>
                <a:path w="433069" h="462914">
                  <a:moveTo>
                    <a:pt x="432600" y="275621"/>
                  </a:moveTo>
                  <a:lnTo>
                    <a:pt x="378703" y="275621"/>
                  </a:lnTo>
                  <a:lnTo>
                    <a:pt x="415074" y="275793"/>
                  </a:lnTo>
                  <a:lnTo>
                    <a:pt x="421411" y="277380"/>
                  </a:lnTo>
                  <a:lnTo>
                    <a:pt x="426364" y="280670"/>
                  </a:lnTo>
                  <a:lnTo>
                    <a:pt x="432600" y="281889"/>
                  </a:lnTo>
                  <a:lnTo>
                    <a:pt x="432600" y="275621"/>
                  </a:lnTo>
                  <a:close/>
                </a:path>
                <a:path w="433069" h="462914">
                  <a:moveTo>
                    <a:pt x="432600" y="235937"/>
                  </a:moveTo>
                  <a:lnTo>
                    <a:pt x="273227" y="235937"/>
                  </a:lnTo>
                  <a:lnTo>
                    <a:pt x="291315" y="236224"/>
                  </a:lnTo>
                  <a:lnTo>
                    <a:pt x="304241" y="237070"/>
                  </a:lnTo>
                  <a:lnTo>
                    <a:pt x="314787" y="242581"/>
                  </a:lnTo>
                  <a:lnTo>
                    <a:pt x="318295" y="252487"/>
                  </a:lnTo>
                  <a:lnTo>
                    <a:pt x="314776" y="262390"/>
                  </a:lnTo>
                  <a:lnTo>
                    <a:pt x="304046" y="267995"/>
                  </a:lnTo>
                  <a:lnTo>
                    <a:pt x="302760" y="267995"/>
                  </a:lnTo>
                  <a:lnTo>
                    <a:pt x="291285" y="268782"/>
                  </a:lnTo>
                  <a:lnTo>
                    <a:pt x="273867" y="269054"/>
                  </a:lnTo>
                  <a:lnTo>
                    <a:pt x="432600" y="269054"/>
                  </a:lnTo>
                  <a:lnTo>
                    <a:pt x="432600" y="235937"/>
                  </a:lnTo>
                  <a:close/>
                </a:path>
                <a:path w="433069" h="462914">
                  <a:moveTo>
                    <a:pt x="141845" y="223954"/>
                  </a:moveTo>
                  <a:lnTo>
                    <a:pt x="78947" y="223954"/>
                  </a:lnTo>
                  <a:lnTo>
                    <a:pt x="89128" y="225018"/>
                  </a:lnTo>
                  <a:lnTo>
                    <a:pt x="95494" y="229977"/>
                  </a:lnTo>
                  <a:lnTo>
                    <a:pt x="103384" y="238374"/>
                  </a:lnTo>
                  <a:lnTo>
                    <a:pt x="110474" y="246287"/>
                  </a:lnTo>
                  <a:lnTo>
                    <a:pt x="114439" y="249796"/>
                  </a:lnTo>
                  <a:lnTo>
                    <a:pt x="141845" y="223954"/>
                  </a:lnTo>
                  <a:close/>
                </a:path>
                <a:path w="433069" h="462914">
                  <a:moveTo>
                    <a:pt x="432600" y="82448"/>
                  </a:moveTo>
                  <a:lnTo>
                    <a:pt x="174536" y="82448"/>
                  </a:lnTo>
                  <a:lnTo>
                    <a:pt x="183515" y="83388"/>
                  </a:lnTo>
                  <a:lnTo>
                    <a:pt x="193001" y="92557"/>
                  </a:lnTo>
                  <a:lnTo>
                    <a:pt x="194322" y="101701"/>
                  </a:lnTo>
                  <a:lnTo>
                    <a:pt x="190024" y="107382"/>
                  </a:lnTo>
                  <a:lnTo>
                    <a:pt x="189903" y="107543"/>
                  </a:lnTo>
                  <a:lnTo>
                    <a:pt x="173975" y="122272"/>
                  </a:lnTo>
                  <a:lnTo>
                    <a:pt x="158373" y="138407"/>
                  </a:lnTo>
                  <a:lnTo>
                    <a:pt x="142731" y="154367"/>
                  </a:lnTo>
                  <a:lnTo>
                    <a:pt x="126682" y="168567"/>
                  </a:lnTo>
                  <a:lnTo>
                    <a:pt x="121095" y="172162"/>
                  </a:lnTo>
                  <a:lnTo>
                    <a:pt x="115365" y="174016"/>
                  </a:lnTo>
                  <a:lnTo>
                    <a:pt x="432600" y="174016"/>
                  </a:lnTo>
                  <a:lnTo>
                    <a:pt x="432600" y="154635"/>
                  </a:lnTo>
                  <a:lnTo>
                    <a:pt x="244878" y="154635"/>
                  </a:lnTo>
                  <a:lnTo>
                    <a:pt x="232207" y="150228"/>
                  </a:lnTo>
                  <a:lnTo>
                    <a:pt x="231927" y="150228"/>
                  </a:lnTo>
                  <a:lnTo>
                    <a:pt x="227447" y="140236"/>
                  </a:lnTo>
                  <a:lnTo>
                    <a:pt x="230472" y="129840"/>
                  </a:lnTo>
                  <a:lnTo>
                    <a:pt x="240195" y="123888"/>
                  </a:lnTo>
                  <a:lnTo>
                    <a:pt x="432600" y="123723"/>
                  </a:lnTo>
                  <a:lnTo>
                    <a:pt x="432600" y="82448"/>
                  </a:lnTo>
                  <a:close/>
                </a:path>
                <a:path w="433069" h="462914">
                  <a:moveTo>
                    <a:pt x="432600" y="123723"/>
                  </a:moveTo>
                  <a:lnTo>
                    <a:pt x="351993" y="123723"/>
                  </a:lnTo>
                  <a:lnTo>
                    <a:pt x="362690" y="130437"/>
                  </a:lnTo>
                  <a:lnTo>
                    <a:pt x="364921" y="140236"/>
                  </a:lnTo>
                  <a:lnTo>
                    <a:pt x="365031" y="140717"/>
                  </a:lnTo>
                  <a:lnTo>
                    <a:pt x="359763" y="150228"/>
                  </a:lnTo>
                  <a:lnTo>
                    <a:pt x="347637" y="154635"/>
                  </a:lnTo>
                  <a:lnTo>
                    <a:pt x="432600" y="154635"/>
                  </a:lnTo>
                  <a:lnTo>
                    <a:pt x="432600" y="123723"/>
                  </a:lnTo>
                  <a:close/>
                </a:path>
                <a:path w="433069" h="462914">
                  <a:moveTo>
                    <a:pt x="140584" y="111023"/>
                  </a:moveTo>
                  <a:lnTo>
                    <a:pt x="76923" y="111023"/>
                  </a:lnTo>
                  <a:lnTo>
                    <a:pt x="88407" y="111324"/>
                  </a:lnTo>
                  <a:lnTo>
                    <a:pt x="97872" y="118316"/>
                  </a:lnTo>
                  <a:lnTo>
                    <a:pt x="106241" y="128018"/>
                  </a:lnTo>
                  <a:lnTo>
                    <a:pt x="114439" y="136448"/>
                  </a:lnTo>
                  <a:lnTo>
                    <a:pt x="124545" y="126944"/>
                  </a:lnTo>
                  <a:lnTo>
                    <a:pt x="140584" y="111023"/>
                  </a:lnTo>
                  <a:close/>
                </a:path>
                <a:path w="433069" h="462914">
                  <a:moveTo>
                    <a:pt x="427024" y="0"/>
                  </a:moveTo>
                  <a:lnTo>
                    <a:pt x="424294" y="635"/>
                  </a:lnTo>
                  <a:lnTo>
                    <a:pt x="354481" y="635"/>
                  </a:lnTo>
                  <a:lnTo>
                    <a:pt x="347848" y="13039"/>
                  </a:lnTo>
                  <a:lnTo>
                    <a:pt x="338508" y="23437"/>
                  </a:lnTo>
                  <a:lnTo>
                    <a:pt x="326773" y="31188"/>
                  </a:lnTo>
                  <a:lnTo>
                    <a:pt x="312940" y="35674"/>
                  </a:lnTo>
                  <a:lnTo>
                    <a:pt x="131051" y="37058"/>
                  </a:lnTo>
                  <a:lnTo>
                    <a:pt x="432600" y="37058"/>
                  </a:lnTo>
                  <a:lnTo>
                    <a:pt x="432600" y="4508"/>
                  </a:lnTo>
                  <a:lnTo>
                    <a:pt x="427024" y="0"/>
                  </a:lnTo>
                  <a:close/>
                </a:path>
              </a:pathLst>
            </a:custGeom>
            <a:solidFill>
              <a:srgbClr val="004F38"/>
            </a:solidFill>
          </p:spPr>
          <p:txBody>
            <a:bodyPr wrap="square" lIns="0" tIns="0" rIns="0" bIns="0" rtlCol="0"/>
            <a:lstStyle/>
            <a:p>
              <a:endParaRPr/>
            </a:p>
          </p:txBody>
        </p:sp>
        <p:pic>
          <p:nvPicPr>
            <p:cNvPr id="75" name="object 53">
              <a:extLst>
                <a:ext uri="{FF2B5EF4-FFF2-40B4-BE49-F238E27FC236}">
                  <a16:creationId xmlns:a16="http://schemas.microsoft.com/office/drawing/2014/main" id="{D6E7F9DC-57B9-73EB-F6E6-CEDFA33B4888}"/>
                </a:ext>
              </a:extLst>
            </p:cNvPr>
            <p:cNvPicPr/>
            <p:nvPr/>
          </p:nvPicPr>
          <p:blipFill>
            <a:blip r:embed="rId24" cstate="print">
              <a:biLevel thresh="50000"/>
            </a:blip>
            <a:stretch>
              <a:fillRect/>
            </a:stretch>
          </p:blipFill>
          <p:spPr>
            <a:xfrm>
              <a:off x="797382" y="5785859"/>
              <a:ext cx="216922" cy="158248"/>
            </a:xfrm>
            <a:prstGeom prst="rect">
              <a:avLst/>
            </a:prstGeom>
          </p:spPr>
        </p:pic>
        <p:pic>
          <p:nvPicPr>
            <p:cNvPr id="76" name="object 54">
              <a:extLst>
                <a:ext uri="{FF2B5EF4-FFF2-40B4-BE49-F238E27FC236}">
                  <a16:creationId xmlns:a16="http://schemas.microsoft.com/office/drawing/2014/main" id="{8AB1A545-377B-F344-3AD2-558BD7A3A193}"/>
                </a:ext>
              </a:extLst>
            </p:cNvPr>
            <p:cNvPicPr/>
            <p:nvPr/>
          </p:nvPicPr>
          <p:blipFill>
            <a:blip r:embed="rId25" cstate="print">
              <a:biLevel thresh="75000"/>
            </a:blip>
            <a:stretch>
              <a:fillRect/>
            </a:stretch>
          </p:blipFill>
          <p:spPr>
            <a:xfrm>
              <a:off x="564492" y="5396609"/>
              <a:ext cx="217615" cy="92196"/>
            </a:xfrm>
            <a:prstGeom prst="rect">
              <a:avLst/>
            </a:prstGeom>
          </p:spPr>
        </p:pic>
        <p:pic>
          <p:nvPicPr>
            <p:cNvPr id="77" name="object 55">
              <a:extLst>
                <a:ext uri="{FF2B5EF4-FFF2-40B4-BE49-F238E27FC236}">
                  <a16:creationId xmlns:a16="http://schemas.microsoft.com/office/drawing/2014/main" id="{CC956BE5-AFBE-E382-E0B7-7B71704E0C5E}"/>
                </a:ext>
              </a:extLst>
            </p:cNvPr>
            <p:cNvPicPr/>
            <p:nvPr/>
          </p:nvPicPr>
          <p:blipFill>
            <a:blip r:embed="rId26" cstate="print">
              <a:biLevel thresh="50000"/>
            </a:blip>
            <a:stretch>
              <a:fillRect/>
            </a:stretch>
          </p:blipFill>
          <p:spPr>
            <a:xfrm>
              <a:off x="921484" y="5692248"/>
              <a:ext cx="67701" cy="64730"/>
            </a:xfrm>
            <a:prstGeom prst="rect">
              <a:avLst/>
            </a:prstGeom>
          </p:spPr>
        </p:pic>
      </p:grpSp>
      <p:grpSp>
        <p:nvGrpSpPr>
          <p:cNvPr id="78" name="object 59">
            <a:extLst>
              <a:ext uri="{FF2B5EF4-FFF2-40B4-BE49-F238E27FC236}">
                <a16:creationId xmlns:a16="http://schemas.microsoft.com/office/drawing/2014/main" id="{219E6BFC-63FB-C07B-40FC-5702BF531328}"/>
              </a:ext>
            </a:extLst>
          </p:cNvPr>
          <p:cNvGrpSpPr/>
          <p:nvPr/>
        </p:nvGrpSpPr>
        <p:grpSpPr>
          <a:xfrm>
            <a:off x="-7631514" y="3296608"/>
            <a:ext cx="504190" cy="481964"/>
            <a:chOff x="483268" y="7196776"/>
            <a:chExt cx="504190" cy="481965"/>
          </a:xfrm>
        </p:grpSpPr>
        <p:sp>
          <p:nvSpPr>
            <p:cNvPr id="79" name="object 60">
              <a:extLst>
                <a:ext uri="{FF2B5EF4-FFF2-40B4-BE49-F238E27FC236}">
                  <a16:creationId xmlns:a16="http://schemas.microsoft.com/office/drawing/2014/main" id="{A1CA2234-A8C2-CACC-3335-1A41811AE017}"/>
                </a:ext>
              </a:extLst>
            </p:cNvPr>
            <p:cNvSpPr/>
            <p:nvPr/>
          </p:nvSpPr>
          <p:spPr>
            <a:xfrm>
              <a:off x="483260" y="7196785"/>
              <a:ext cx="504190" cy="441325"/>
            </a:xfrm>
            <a:custGeom>
              <a:avLst/>
              <a:gdLst/>
              <a:ahLst/>
              <a:cxnLst/>
              <a:rect l="l" t="t" r="r" b="b"/>
              <a:pathLst>
                <a:path w="504190" h="441325">
                  <a:moveTo>
                    <a:pt x="243243" y="412026"/>
                  </a:moveTo>
                  <a:lnTo>
                    <a:pt x="240753" y="407365"/>
                  </a:lnTo>
                  <a:lnTo>
                    <a:pt x="233464" y="403123"/>
                  </a:lnTo>
                  <a:lnTo>
                    <a:pt x="224840" y="399415"/>
                  </a:lnTo>
                  <a:lnTo>
                    <a:pt x="218338" y="396316"/>
                  </a:lnTo>
                  <a:lnTo>
                    <a:pt x="188379" y="365848"/>
                  </a:lnTo>
                  <a:lnTo>
                    <a:pt x="175501" y="327482"/>
                  </a:lnTo>
                  <a:lnTo>
                    <a:pt x="179387" y="286512"/>
                  </a:lnTo>
                  <a:lnTo>
                    <a:pt x="199745" y="248234"/>
                  </a:lnTo>
                  <a:lnTo>
                    <a:pt x="186677" y="224980"/>
                  </a:lnTo>
                  <a:lnTo>
                    <a:pt x="180657" y="202806"/>
                  </a:lnTo>
                  <a:lnTo>
                    <a:pt x="182537" y="180111"/>
                  </a:lnTo>
                  <a:lnTo>
                    <a:pt x="193217" y="155308"/>
                  </a:lnTo>
                  <a:lnTo>
                    <a:pt x="202260" y="144475"/>
                  </a:lnTo>
                  <a:lnTo>
                    <a:pt x="202539" y="138798"/>
                  </a:lnTo>
                  <a:lnTo>
                    <a:pt x="172593" y="113944"/>
                  </a:lnTo>
                  <a:lnTo>
                    <a:pt x="128727" y="108915"/>
                  </a:lnTo>
                  <a:lnTo>
                    <a:pt x="93040" y="127723"/>
                  </a:lnTo>
                  <a:lnTo>
                    <a:pt x="71767" y="163309"/>
                  </a:lnTo>
                  <a:lnTo>
                    <a:pt x="71120" y="208610"/>
                  </a:lnTo>
                  <a:lnTo>
                    <a:pt x="34937" y="218224"/>
                  </a:lnTo>
                  <a:lnTo>
                    <a:pt x="10947" y="241465"/>
                  </a:lnTo>
                  <a:lnTo>
                    <a:pt x="0" y="272351"/>
                  </a:lnTo>
                  <a:lnTo>
                    <a:pt x="2946" y="304914"/>
                  </a:lnTo>
                  <a:lnTo>
                    <a:pt x="20624" y="333209"/>
                  </a:lnTo>
                  <a:lnTo>
                    <a:pt x="53886" y="351231"/>
                  </a:lnTo>
                  <a:lnTo>
                    <a:pt x="44678" y="386829"/>
                  </a:lnTo>
                  <a:lnTo>
                    <a:pt x="55079" y="418985"/>
                  </a:lnTo>
                  <a:lnTo>
                    <a:pt x="80264" y="439496"/>
                  </a:lnTo>
                  <a:lnTo>
                    <a:pt x="115443" y="440169"/>
                  </a:lnTo>
                  <a:lnTo>
                    <a:pt x="122580" y="436727"/>
                  </a:lnTo>
                  <a:lnTo>
                    <a:pt x="136791" y="427405"/>
                  </a:lnTo>
                  <a:lnTo>
                    <a:pt x="141414" y="425488"/>
                  </a:lnTo>
                  <a:lnTo>
                    <a:pt x="146202" y="427456"/>
                  </a:lnTo>
                  <a:lnTo>
                    <a:pt x="153835" y="431901"/>
                  </a:lnTo>
                  <a:lnTo>
                    <a:pt x="162585" y="436676"/>
                  </a:lnTo>
                  <a:lnTo>
                    <a:pt x="170776" y="439610"/>
                  </a:lnTo>
                  <a:lnTo>
                    <a:pt x="183819" y="440829"/>
                  </a:lnTo>
                  <a:lnTo>
                    <a:pt x="197027" y="439953"/>
                  </a:lnTo>
                  <a:lnTo>
                    <a:pt x="233819" y="422046"/>
                  </a:lnTo>
                  <a:lnTo>
                    <a:pt x="240195" y="416052"/>
                  </a:lnTo>
                  <a:lnTo>
                    <a:pt x="243243" y="412026"/>
                  </a:lnTo>
                  <a:close/>
                </a:path>
                <a:path w="504190" h="441325">
                  <a:moveTo>
                    <a:pt x="504037" y="226682"/>
                  </a:moveTo>
                  <a:lnTo>
                    <a:pt x="502831" y="188150"/>
                  </a:lnTo>
                  <a:lnTo>
                    <a:pt x="485965" y="154432"/>
                  </a:lnTo>
                  <a:lnTo>
                    <a:pt x="456285" y="130784"/>
                  </a:lnTo>
                  <a:lnTo>
                    <a:pt x="416661" y="122440"/>
                  </a:lnTo>
                  <a:lnTo>
                    <a:pt x="421982" y="89700"/>
                  </a:lnTo>
                  <a:lnTo>
                    <a:pt x="414972" y="57543"/>
                  </a:lnTo>
                  <a:lnTo>
                    <a:pt x="397598" y="29718"/>
                  </a:lnTo>
                  <a:lnTo>
                    <a:pt x="371830" y="9956"/>
                  </a:lnTo>
                  <a:lnTo>
                    <a:pt x="332524" y="0"/>
                  </a:lnTo>
                  <a:lnTo>
                    <a:pt x="296722" y="7289"/>
                  </a:lnTo>
                  <a:lnTo>
                    <a:pt x="267512" y="28244"/>
                  </a:lnTo>
                  <a:lnTo>
                    <a:pt x="247967" y="59296"/>
                  </a:lnTo>
                  <a:lnTo>
                    <a:pt x="241185" y="96837"/>
                  </a:lnTo>
                  <a:lnTo>
                    <a:pt x="250240" y="137299"/>
                  </a:lnTo>
                  <a:lnTo>
                    <a:pt x="225691" y="146723"/>
                  </a:lnTo>
                  <a:lnTo>
                    <a:pt x="208927" y="166027"/>
                  </a:lnTo>
                  <a:lnTo>
                    <a:pt x="201498" y="191236"/>
                  </a:lnTo>
                  <a:lnTo>
                    <a:pt x="204927" y="218376"/>
                  </a:lnTo>
                  <a:lnTo>
                    <a:pt x="208965" y="226618"/>
                  </a:lnTo>
                  <a:lnTo>
                    <a:pt x="214134" y="233832"/>
                  </a:lnTo>
                  <a:lnTo>
                    <a:pt x="219519" y="240804"/>
                  </a:lnTo>
                  <a:lnTo>
                    <a:pt x="224218" y="248323"/>
                  </a:lnTo>
                  <a:lnTo>
                    <a:pt x="202526" y="280670"/>
                  </a:lnTo>
                  <a:lnTo>
                    <a:pt x="195300" y="313829"/>
                  </a:lnTo>
                  <a:lnTo>
                    <a:pt x="200380" y="345160"/>
                  </a:lnTo>
                  <a:lnTo>
                    <a:pt x="215620" y="372008"/>
                  </a:lnTo>
                  <a:lnTo>
                    <a:pt x="238848" y="391731"/>
                  </a:lnTo>
                  <a:lnTo>
                    <a:pt x="267906" y="401662"/>
                  </a:lnTo>
                  <a:lnTo>
                    <a:pt x="300647" y="399161"/>
                  </a:lnTo>
                  <a:lnTo>
                    <a:pt x="334911" y="381584"/>
                  </a:lnTo>
                  <a:lnTo>
                    <a:pt x="366382" y="401535"/>
                  </a:lnTo>
                  <a:lnTo>
                    <a:pt x="398183" y="403059"/>
                  </a:lnTo>
                  <a:lnTo>
                    <a:pt x="425856" y="389737"/>
                  </a:lnTo>
                  <a:lnTo>
                    <a:pt x="444957" y="365125"/>
                  </a:lnTo>
                  <a:lnTo>
                    <a:pt x="451015" y="332803"/>
                  </a:lnTo>
                  <a:lnTo>
                    <a:pt x="439597" y="296329"/>
                  </a:lnTo>
                  <a:lnTo>
                    <a:pt x="452970" y="289941"/>
                  </a:lnTo>
                  <a:lnTo>
                    <a:pt x="465086" y="283743"/>
                  </a:lnTo>
                  <a:lnTo>
                    <a:pt x="476237" y="275958"/>
                  </a:lnTo>
                  <a:lnTo>
                    <a:pt x="486714" y="264795"/>
                  </a:lnTo>
                  <a:lnTo>
                    <a:pt x="504037" y="226682"/>
                  </a:lnTo>
                  <a:close/>
                </a:path>
              </a:pathLst>
            </a:custGeom>
            <a:solidFill>
              <a:srgbClr val="004F38"/>
            </a:solidFill>
          </p:spPr>
          <p:txBody>
            <a:bodyPr wrap="square" lIns="0" tIns="0" rIns="0" bIns="0" rtlCol="0"/>
            <a:lstStyle/>
            <a:p>
              <a:endParaRPr/>
            </a:p>
          </p:txBody>
        </p:sp>
        <p:sp>
          <p:nvSpPr>
            <p:cNvPr id="80" name="object 61">
              <a:extLst>
                <a:ext uri="{FF2B5EF4-FFF2-40B4-BE49-F238E27FC236}">
                  <a16:creationId xmlns:a16="http://schemas.microsoft.com/office/drawing/2014/main" id="{A922F565-9D42-DF0A-FA30-1B031763CA8F}"/>
                </a:ext>
              </a:extLst>
            </p:cNvPr>
            <p:cNvSpPr/>
            <p:nvPr/>
          </p:nvSpPr>
          <p:spPr>
            <a:xfrm>
              <a:off x="602767" y="7590180"/>
              <a:ext cx="240029" cy="88900"/>
            </a:xfrm>
            <a:custGeom>
              <a:avLst/>
              <a:gdLst/>
              <a:ahLst/>
              <a:cxnLst/>
              <a:rect l="l" t="t" r="r" b="b"/>
              <a:pathLst>
                <a:path w="240030" h="88900">
                  <a:moveTo>
                    <a:pt x="42951" y="50368"/>
                  </a:moveTo>
                  <a:lnTo>
                    <a:pt x="39814" y="48336"/>
                  </a:lnTo>
                  <a:lnTo>
                    <a:pt x="32651" y="45161"/>
                  </a:lnTo>
                  <a:lnTo>
                    <a:pt x="24828" y="42367"/>
                  </a:lnTo>
                  <a:lnTo>
                    <a:pt x="19735" y="41490"/>
                  </a:lnTo>
                  <a:lnTo>
                    <a:pt x="17462" y="41998"/>
                  </a:lnTo>
                  <a:lnTo>
                    <a:pt x="1638" y="52285"/>
                  </a:lnTo>
                  <a:lnTo>
                    <a:pt x="825" y="54813"/>
                  </a:lnTo>
                  <a:lnTo>
                    <a:pt x="0" y="88112"/>
                  </a:lnTo>
                  <a:lnTo>
                    <a:pt x="42900" y="87833"/>
                  </a:lnTo>
                  <a:lnTo>
                    <a:pt x="42951" y="50368"/>
                  </a:lnTo>
                  <a:close/>
                </a:path>
                <a:path w="240030" h="88900">
                  <a:moveTo>
                    <a:pt x="239788" y="88480"/>
                  </a:moveTo>
                  <a:lnTo>
                    <a:pt x="238366" y="14198"/>
                  </a:lnTo>
                  <a:lnTo>
                    <a:pt x="214934" y="0"/>
                  </a:lnTo>
                  <a:lnTo>
                    <a:pt x="188112" y="11277"/>
                  </a:lnTo>
                  <a:lnTo>
                    <a:pt x="188112" y="87820"/>
                  </a:lnTo>
                  <a:lnTo>
                    <a:pt x="239788" y="88480"/>
                  </a:lnTo>
                  <a:close/>
                </a:path>
              </a:pathLst>
            </a:custGeom>
            <a:solidFill>
              <a:srgbClr val="7BBD00"/>
            </a:solidFill>
          </p:spPr>
          <p:txBody>
            <a:bodyPr wrap="square" lIns="0" tIns="0" rIns="0" bIns="0" rtlCol="0"/>
            <a:lstStyle/>
            <a:p>
              <a:endParaRPr dirty="0"/>
            </a:p>
          </p:txBody>
        </p:sp>
      </p:grpSp>
      <p:grpSp>
        <p:nvGrpSpPr>
          <p:cNvPr id="81" name="object 70">
            <a:extLst>
              <a:ext uri="{FF2B5EF4-FFF2-40B4-BE49-F238E27FC236}">
                <a16:creationId xmlns:a16="http://schemas.microsoft.com/office/drawing/2014/main" id="{296C9210-BA09-E9E9-D168-7A1647651289}"/>
              </a:ext>
            </a:extLst>
          </p:cNvPr>
          <p:cNvGrpSpPr/>
          <p:nvPr/>
        </p:nvGrpSpPr>
        <p:grpSpPr>
          <a:xfrm>
            <a:off x="-7645297" y="3956643"/>
            <a:ext cx="535940" cy="645161"/>
            <a:chOff x="3868950" y="7119218"/>
            <a:chExt cx="535940" cy="645160"/>
          </a:xfrm>
        </p:grpSpPr>
        <p:sp>
          <p:nvSpPr>
            <p:cNvPr id="82" name="object 71">
              <a:extLst>
                <a:ext uri="{FF2B5EF4-FFF2-40B4-BE49-F238E27FC236}">
                  <a16:creationId xmlns:a16="http://schemas.microsoft.com/office/drawing/2014/main" id="{BCED3D99-5D46-FAEC-B5AF-E6CE12415B2D}"/>
                </a:ext>
              </a:extLst>
            </p:cNvPr>
            <p:cNvSpPr/>
            <p:nvPr/>
          </p:nvSpPr>
          <p:spPr>
            <a:xfrm>
              <a:off x="4024175" y="7407164"/>
              <a:ext cx="224790" cy="356870"/>
            </a:xfrm>
            <a:custGeom>
              <a:avLst/>
              <a:gdLst/>
              <a:ahLst/>
              <a:cxnLst/>
              <a:rect l="l" t="t" r="r" b="b"/>
              <a:pathLst>
                <a:path w="224789" h="356870">
                  <a:moveTo>
                    <a:pt x="114947" y="0"/>
                  </a:moveTo>
                  <a:lnTo>
                    <a:pt x="83539" y="2493"/>
                  </a:lnTo>
                  <a:lnTo>
                    <a:pt x="46950" y="11425"/>
                  </a:lnTo>
                  <a:lnTo>
                    <a:pt x="15883" y="28369"/>
                  </a:lnTo>
                  <a:lnTo>
                    <a:pt x="1041" y="54902"/>
                  </a:lnTo>
                  <a:lnTo>
                    <a:pt x="1589" y="83131"/>
                  </a:lnTo>
                  <a:lnTo>
                    <a:pt x="0" y="140952"/>
                  </a:lnTo>
                  <a:lnTo>
                    <a:pt x="1041" y="168909"/>
                  </a:lnTo>
                  <a:lnTo>
                    <a:pt x="5759" y="184201"/>
                  </a:lnTo>
                  <a:lnTo>
                    <a:pt x="15800" y="195075"/>
                  </a:lnTo>
                  <a:lnTo>
                    <a:pt x="29625" y="200610"/>
                  </a:lnTo>
                  <a:lnTo>
                    <a:pt x="45694" y="199885"/>
                  </a:lnTo>
                  <a:lnTo>
                    <a:pt x="46215" y="348716"/>
                  </a:lnTo>
                  <a:lnTo>
                    <a:pt x="50798" y="354894"/>
                  </a:lnTo>
                  <a:lnTo>
                    <a:pt x="58057" y="356519"/>
                  </a:lnTo>
                  <a:lnTo>
                    <a:pt x="65003" y="354111"/>
                  </a:lnTo>
                  <a:lnTo>
                    <a:pt x="68643" y="348195"/>
                  </a:lnTo>
                  <a:lnTo>
                    <a:pt x="68617" y="87452"/>
                  </a:lnTo>
                  <a:lnTo>
                    <a:pt x="64615" y="80359"/>
                  </a:lnTo>
                  <a:lnTo>
                    <a:pt x="57116" y="78051"/>
                  </a:lnTo>
                  <a:lnTo>
                    <a:pt x="49624" y="80976"/>
                  </a:lnTo>
                  <a:lnTo>
                    <a:pt x="45643" y="89585"/>
                  </a:lnTo>
                  <a:lnTo>
                    <a:pt x="45168" y="109007"/>
                  </a:lnTo>
                  <a:lnTo>
                    <a:pt x="46727" y="149930"/>
                  </a:lnTo>
                  <a:lnTo>
                    <a:pt x="45630" y="168859"/>
                  </a:lnTo>
                  <a:lnTo>
                    <a:pt x="42514" y="174999"/>
                  </a:lnTo>
                  <a:lnTo>
                    <a:pt x="36745" y="177668"/>
                  </a:lnTo>
                  <a:lnTo>
                    <a:pt x="30412" y="176615"/>
                  </a:lnTo>
                  <a:lnTo>
                    <a:pt x="25603" y="171589"/>
                  </a:lnTo>
                  <a:lnTo>
                    <a:pt x="25488" y="53200"/>
                  </a:lnTo>
                  <a:lnTo>
                    <a:pt x="26720" y="49212"/>
                  </a:lnTo>
                  <a:lnTo>
                    <a:pt x="36766" y="42265"/>
                  </a:lnTo>
                  <a:lnTo>
                    <a:pt x="40614" y="40043"/>
                  </a:lnTo>
                  <a:lnTo>
                    <a:pt x="73145" y="28002"/>
                  </a:lnTo>
                  <a:lnTo>
                    <a:pt x="111612" y="23820"/>
                  </a:lnTo>
                  <a:lnTo>
                    <a:pt x="150190" y="27375"/>
                  </a:lnTo>
                  <a:lnTo>
                    <a:pt x="189010" y="41964"/>
                  </a:lnTo>
                  <a:lnTo>
                    <a:pt x="201586" y="58089"/>
                  </a:lnTo>
                  <a:lnTo>
                    <a:pt x="200967" y="84995"/>
                  </a:lnTo>
                  <a:lnTo>
                    <a:pt x="202576" y="140201"/>
                  </a:lnTo>
                  <a:lnTo>
                    <a:pt x="201599" y="166814"/>
                  </a:lnTo>
                  <a:lnTo>
                    <a:pt x="198624" y="174371"/>
                  </a:lnTo>
                  <a:lnTo>
                    <a:pt x="192822" y="177895"/>
                  </a:lnTo>
                  <a:lnTo>
                    <a:pt x="186274" y="176894"/>
                  </a:lnTo>
                  <a:lnTo>
                    <a:pt x="181063" y="170878"/>
                  </a:lnTo>
                  <a:lnTo>
                    <a:pt x="180451" y="151275"/>
                  </a:lnTo>
                  <a:lnTo>
                    <a:pt x="181542" y="111194"/>
                  </a:lnTo>
                  <a:lnTo>
                    <a:pt x="180873" y="91770"/>
                  </a:lnTo>
                  <a:lnTo>
                    <a:pt x="177341" y="82208"/>
                  </a:lnTo>
                  <a:lnTo>
                    <a:pt x="170525" y="78033"/>
                  </a:lnTo>
                  <a:lnTo>
                    <a:pt x="162895" y="79666"/>
                  </a:lnTo>
                  <a:lnTo>
                    <a:pt x="156921" y="87528"/>
                  </a:lnTo>
                  <a:lnTo>
                    <a:pt x="157365" y="348716"/>
                  </a:lnTo>
                  <a:lnTo>
                    <a:pt x="162979" y="355545"/>
                  </a:lnTo>
                  <a:lnTo>
                    <a:pt x="170536" y="356747"/>
                  </a:lnTo>
                  <a:lnTo>
                    <a:pt x="177344" y="352947"/>
                  </a:lnTo>
                  <a:lnTo>
                    <a:pt x="180708" y="344766"/>
                  </a:lnTo>
                  <a:lnTo>
                    <a:pt x="180598" y="309763"/>
                  </a:lnTo>
                  <a:lnTo>
                    <a:pt x="181265" y="239700"/>
                  </a:lnTo>
                  <a:lnTo>
                    <a:pt x="180847" y="202869"/>
                  </a:lnTo>
                  <a:lnTo>
                    <a:pt x="180555" y="201523"/>
                  </a:lnTo>
                  <a:lnTo>
                    <a:pt x="179742" y="199897"/>
                  </a:lnTo>
                  <a:lnTo>
                    <a:pt x="194538" y="200907"/>
                  </a:lnTo>
                  <a:lnTo>
                    <a:pt x="207867" y="196627"/>
                  </a:lnTo>
                  <a:lnTo>
                    <a:pt x="218233" y="187528"/>
                  </a:lnTo>
                  <a:lnTo>
                    <a:pt x="224142" y="174078"/>
                  </a:lnTo>
                  <a:lnTo>
                    <a:pt x="224421" y="51625"/>
                  </a:lnTo>
                  <a:lnTo>
                    <a:pt x="207543" y="26731"/>
                  </a:lnTo>
                  <a:lnTo>
                    <a:pt x="178871" y="10925"/>
                  </a:lnTo>
                  <a:lnTo>
                    <a:pt x="145606" y="2562"/>
                  </a:lnTo>
                  <a:lnTo>
                    <a:pt x="114947" y="0"/>
                  </a:lnTo>
                  <a:close/>
                </a:path>
              </a:pathLst>
            </a:custGeom>
            <a:solidFill>
              <a:schemeClr val="tx1"/>
            </a:solidFill>
          </p:spPr>
          <p:txBody>
            <a:bodyPr wrap="square" lIns="0" tIns="0" rIns="0" bIns="0" rtlCol="0"/>
            <a:lstStyle/>
            <a:p>
              <a:endParaRPr/>
            </a:p>
          </p:txBody>
        </p:sp>
        <p:sp>
          <p:nvSpPr>
            <p:cNvPr id="83" name="object 72">
              <a:extLst>
                <a:ext uri="{FF2B5EF4-FFF2-40B4-BE49-F238E27FC236}">
                  <a16:creationId xmlns:a16="http://schemas.microsoft.com/office/drawing/2014/main" id="{AAC39BEE-9495-C7F8-3B9F-5B9EDFC12618}"/>
                </a:ext>
              </a:extLst>
            </p:cNvPr>
            <p:cNvSpPr/>
            <p:nvPr/>
          </p:nvSpPr>
          <p:spPr>
            <a:xfrm>
              <a:off x="3869322" y="7429969"/>
              <a:ext cx="535305" cy="334010"/>
            </a:xfrm>
            <a:custGeom>
              <a:avLst/>
              <a:gdLst/>
              <a:ahLst/>
              <a:cxnLst/>
              <a:rect l="l" t="t" r="r" b="b"/>
              <a:pathLst>
                <a:path w="535304" h="334009">
                  <a:moveTo>
                    <a:pt x="146672" y="1905"/>
                  </a:moveTo>
                  <a:lnTo>
                    <a:pt x="134835" y="622"/>
                  </a:lnTo>
                  <a:lnTo>
                    <a:pt x="125945" y="0"/>
                  </a:lnTo>
                  <a:lnTo>
                    <a:pt x="90309" y="914"/>
                  </a:lnTo>
                  <a:lnTo>
                    <a:pt x="48780" y="9144"/>
                  </a:lnTo>
                  <a:lnTo>
                    <a:pt x="14363" y="27063"/>
                  </a:lnTo>
                  <a:lnTo>
                    <a:pt x="0" y="57023"/>
                  </a:lnTo>
                  <a:lnTo>
                    <a:pt x="520" y="160845"/>
                  </a:lnTo>
                  <a:lnTo>
                    <a:pt x="6210" y="174650"/>
                  </a:lnTo>
                  <a:lnTo>
                    <a:pt x="16395" y="184302"/>
                  </a:lnTo>
                  <a:lnTo>
                    <a:pt x="29692" y="189001"/>
                  </a:lnTo>
                  <a:lnTo>
                    <a:pt x="44716" y="187947"/>
                  </a:lnTo>
                  <a:lnTo>
                    <a:pt x="44716" y="326656"/>
                  </a:lnTo>
                  <a:lnTo>
                    <a:pt x="46723" y="331139"/>
                  </a:lnTo>
                  <a:lnTo>
                    <a:pt x="50444" y="332676"/>
                  </a:lnTo>
                  <a:lnTo>
                    <a:pt x="57137" y="333794"/>
                  </a:lnTo>
                  <a:lnTo>
                    <a:pt x="62966" y="331876"/>
                  </a:lnTo>
                  <a:lnTo>
                    <a:pt x="67094" y="327431"/>
                  </a:lnTo>
                  <a:lnTo>
                    <a:pt x="68668" y="320979"/>
                  </a:lnTo>
                  <a:lnTo>
                    <a:pt x="68681" y="90754"/>
                  </a:lnTo>
                  <a:lnTo>
                    <a:pt x="65328" y="81305"/>
                  </a:lnTo>
                  <a:lnTo>
                    <a:pt x="57531" y="77520"/>
                  </a:lnTo>
                  <a:lnTo>
                    <a:pt x="49301" y="79806"/>
                  </a:lnTo>
                  <a:lnTo>
                    <a:pt x="44691" y="88544"/>
                  </a:lnTo>
                  <a:lnTo>
                    <a:pt x="43916" y="105308"/>
                  </a:lnTo>
                  <a:lnTo>
                    <a:pt x="45161" y="140779"/>
                  </a:lnTo>
                  <a:lnTo>
                    <a:pt x="44462" y="157835"/>
                  </a:lnTo>
                  <a:lnTo>
                    <a:pt x="39903" y="164465"/>
                  </a:lnTo>
                  <a:lnTo>
                    <a:pt x="33007" y="166179"/>
                  </a:lnTo>
                  <a:lnTo>
                    <a:pt x="26720" y="163258"/>
                  </a:lnTo>
                  <a:lnTo>
                    <a:pt x="23964" y="155956"/>
                  </a:lnTo>
                  <a:lnTo>
                    <a:pt x="24244" y="54038"/>
                  </a:lnTo>
                  <a:lnTo>
                    <a:pt x="59067" y="31178"/>
                  </a:lnTo>
                  <a:lnTo>
                    <a:pt x="97637" y="23329"/>
                  </a:lnTo>
                  <a:lnTo>
                    <a:pt x="106235" y="22796"/>
                  </a:lnTo>
                  <a:lnTo>
                    <a:pt x="130213" y="24320"/>
                  </a:lnTo>
                  <a:lnTo>
                    <a:pt x="141198" y="21996"/>
                  </a:lnTo>
                  <a:lnTo>
                    <a:pt x="146126" y="13601"/>
                  </a:lnTo>
                  <a:lnTo>
                    <a:pt x="146672" y="1905"/>
                  </a:lnTo>
                  <a:close/>
                </a:path>
                <a:path w="535304" h="334009">
                  <a:moveTo>
                    <a:pt x="534835" y="49733"/>
                  </a:moveTo>
                  <a:lnTo>
                    <a:pt x="513689" y="22923"/>
                  </a:lnTo>
                  <a:lnTo>
                    <a:pt x="479259" y="7010"/>
                  </a:lnTo>
                  <a:lnTo>
                    <a:pt x="440220" y="114"/>
                  </a:lnTo>
                  <a:lnTo>
                    <a:pt x="405193" y="368"/>
                  </a:lnTo>
                  <a:lnTo>
                    <a:pt x="397306" y="1206"/>
                  </a:lnTo>
                  <a:lnTo>
                    <a:pt x="389623" y="2870"/>
                  </a:lnTo>
                  <a:lnTo>
                    <a:pt x="389623" y="12534"/>
                  </a:lnTo>
                  <a:lnTo>
                    <a:pt x="392582" y="20980"/>
                  </a:lnTo>
                  <a:lnTo>
                    <a:pt x="399757" y="23787"/>
                  </a:lnTo>
                  <a:lnTo>
                    <a:pt x="408686" y="23558"/>
                  </a:lnTo>
                  <a:lnTo>
                    <a:pt x="416864" y="22872"/>
                  </a:lnTo>
                  <a:lnTo>
                    <a:pt x="436600" y="23545"/>
                  </a:lnTo>
                  <a:lnTo>
                    <a:pt x="477507" y="31191"/>
                  </a:lnTo>
                  <a:lnTo>
                    <a:pt x="511962" y="55143"/>
                  </a:lnTo>
                  <a:lnTo>
                    <a:pt x="511708" y="79540"/>
                  </a:lnTo>
                  <a:lnTo>
                    <a:pt x="513143" y="129628"/>
                  </a:lnTo>
                  <a:lnTo>
                    <a:pt x="512254" y="153784"/>
                  </a:lnTo>
                  <a:lnTo>
                    <a:pt x="508406" y="163423"/>
                  </a:lnTo>
                  <a:lnTo>
                    <a:pt x="501319" y="166395"/>
                  </a:lnTo>
                  <a:lnTo>
                    <a:pt x="494220" y="162775"/>
                  </a:lnTo>
                  <a:lnTo>
                    <a:pt x="490385" y="152692"/>
                  </a:lnTo>
                  <a:lnTo>
                    <a:pt x="489915" y="136626"/>
                  </a:lnTo>
                  <a:lnTo>
                    <a:pt x="491007" y="103441"/>
                  </a:lnTo>
                  <a:lnTo>
                    <a:pt x="490474" y="87426"/>
                  </a:lnTo>
                  <a:lnTo>
                    <a:pt x="486702" y="79679"/>
                  </a:lnTo>
                  <a:lnTo>
                    <a:pt x="479450" y="77292"/>
                  </a:lnTo>
                  <a:lnTo>
                    <a:pt x="471995" y="79997"/>
                  </a:lnTo>
                  <a:lnTo>
                    <a:pt x="467601" y="87553"/>
                  </a:lnTo>
                  <a:lnTo>
                    <a:pt x="467512" y="323202"/>
                  </a:lnTo>
                  <a:lnTo>
                    <a:pt x="471258" y="331012"/>
                  </a:lnTo>
                  <a:lnTo>
                    <a:pt x="478726" y="333908"/>
                  </a:lnTo>
                  <a:lnTo>
                    <a:pt x="486308" y="331711"/>
                  </a:lnTo>
                  <a:lnTo>
                    <a:pt x="490435" y="324281"/>
                  </a:lnTo>
                  <a:lnTo>
                    <a:pt x="490588" y="189750"/>
                  </a:lnTo>
                  <a:lnTo>
                    <a:pt x="491502" y="186778"/>
                  </a:lnTo>
                  <a:lnTo>
                    <a:pt x="494855" y="189039"/>
                  </a:lnTo>
                  <a:lnTo>
                    <a:pt x="497446" y="189090"/>
                  </a:lnTo>
                  <a:lnTo>
                    <a:pt x="510781" y="187744"/>
                  </a:lnTo>
                  <a:lnTo>
                    <a:pt x="521614" y="182956"/>
                  </a:lnTo>
                  <a:lnTo>
                    <a:pt x="529717" y="174498"/>
                  </a:lnTo>
                  <a:lnTo>
                    <a:pt x="534809" y="162140"/>
                  </a:lnTo>
                  <a:lnTo>
                    <a:pt x="534835" y="49733"/>
                  </a:lnTo>
                  <a:close/>
                </a:path>
              </a:pathLst>
            </a:custGeom>
            <a:solidFill>
              <a:srgbClr val="004F38"/>
            </a:solidFill>
          </p:spPr>
          <p:txBody>
            <a:bodyPr wrap="square" lIns="0" tIns="0" rIns="0" bIns="0" rtlCol="0"/>
            <a:lstStyle/>
            <a:p>
              <a:endParaRPr/>
            </a:p>
          </p:txBody>
        </p:sp>
        <p:sp>
          <p:nvSpPr>
            <p:cNvPr id="84" name="object 73">
              <a:extLst>
                <a:ext uri="{FF2B5EF4-FFF2-40B4-BE49-F238E27FC236}">
                  <a16:creationId xmlns:a16="http://schemas.microsoft.com/office/drawing/2014/main" id="{E22BAA49-25B1-F838-0CAF-0A1EF4BC2C41}"/>
                </a:ext>
              </a:extLst>
            </p:cNvPr>
            <p:cNvSpPr/>
            <p:nvPr/>
          </p:nvSpPr>
          <p:spPr>
            <a:xfrm>
              <a:off x="4081470" y="7273909"/>
              <a:ext cx="111760" cy="113664"/>
            </a:xfrm>
            <a:custGeom>
              <a:avLst/>
              <a:gdLst/>
              <a:ahLst/>
              <a:cxnLst/>
              <a:rect l="l" t="t" r="r" b="b"/>
              <a:pathLst>
                <a:path w="111760" h="113665">
                  <a:moveTo>
                    <a:pt x="55861" y="0"/>
                  </a:moveTo>
                  <a:lnTo>
                    <a:pt x="24514" y="10443"/>
                  </a:lnTo>
                  <a:lnTo>
                    <a:pt x="3783" y="36116"/>
                  </a:lnTo>
                  <a:lnTo>
                    <a:pt x="0" y="68627"/>
                  </a:lnTo>
                  <a:lnTo>
                    <a:pt x="19495" y="99586"/>
                  </a:lnTo>
                  <a:lnTo>
                    <a:pt x="55272" y="113661"/>
                  </a:lnTo>
                  <a:lnTo>
                    <a:pt x="86847" y="103048"/>
                  </a:lnTo>
                  <a:lnTo>
                    <a:pt x="97346" y="89833"/>
                  </a:lnTo>
                  <a:lnTo>
                    <a:pt x="55424" y="89833"/>
                  </a:lnTo>
                  <a:lnTo>
                    <a:pt x="31752" y="79647"/>
                  </a:lnTo>
                  <a:lnTo>
                    <a:pt x="23566" y="57352"/>
                  </a:lnTo>
                  <a:lnTo>
                    <a:pt x="31124" y="34801"/>
                  </a:lnTo>
                  <a:lnTo>
                    <a:pt x="54687" y="23843"/>
                  </a:lnTo>
                  <a:lnTo>
                    <a:pt x="98443" y="23843"/>
                  </a:lnTo>
                  <a:lnTo>
                    <a:pt x="91492" y="13175"/>
                  </a:lnTo>
                  <a:lnTo>
                    <a:pt x="55861" y="0"/>
                  </a:lnTo>
                  <a:close/>
                </a:path>
                <a:path w="111760" h="113665">
                  <a:moveTo>
                    <a:pt x="98443" y="23843"/>
                  </a:moveTo>
                  <a:lnTo>
                    <a:pt x="54687" y="23843"/>
                  </a:lnTo>
                  <a:lnTo>
                    <a:pt x="79473" y="33483"/>
                  </a:lnTo>
                  <a:lnTo>
                    <a:pt x="87955" y="56305"/>
                  </a:lnTo>
                  <a:lnTo>
                    <a:pt x="79987" y="79393"/>
                  </a:lnTo>
                  <a:lnTo>
                    <a:pt x="55424" y="89833"/>
                  </a:lnTo>
                  <a:lnTo>
                    <a:pt x="97346" y="89833"/>
                  </a:lnTo>
                  <a:lnTo>
                    <a:pt x="107734" y="76757"/>
                  </a:lnTo>
                  <a:lnTo>
                    <a:pt x="111444" y="43797"/>
                  </a:lnTo>
                  <a:lnTo>
                    <a:pt x="98443" y="23843"/>
                  </a:lnTo>
                  <a:close/>
                </a:path>
              </a:pathLst>
            </a:custGeom>
            <a:solidFill>
              <a:schemeClr val="tx1"/>
            </a:solidFill>
          </p:spPr>
          <p:txBody>
            <a:bodyPr wrap="square" lIns="0" tIns="0" rIns="0" bIns="0" rtlCol="0"/>
            <a:lstStyle/>
            <a:p>
              <a:endParaRPr/>
            </a:p>
          </p:txBody>
        </p:sp>
        <p:sp>
          <p:nvSpPr>
            <p:cNvPr id="85" name="object 74">
              <a:extLst>
                <a:ext uri="{FF2B5EF4-FFF2-40B4-BE49-F238E27FC236}">
                  <a16:creationId xmlns:a16="http://schemas.microsoft.com/office/drawing/2014/main" id="{4F594FFE-091A-3627-8B11-5C983F74AA23}"/>
                </a:ext>
              </a:extLst>
            </p:cNvPr>
            <p:cNvSpPr/>
            <p:nvPr/>
          </p:nvSpPr>
          <p:spPr>
            <a:xfrm>
              <a:off x="4036888" y="7230190"/>
              <a:ext cx="202565" cy="90805"/>
            </a:xfrm>
            <a:custGeom>
              <a:avLst/>
              <a:gdLst/>
              <a:ahLst/>
              <a:cxnLst/>
              <a:rect l="l" t="t" r="r" b="b"/>
              <a:pathLst>
                <a:path w="202564" h="90804">
                  <a:moveTo>
                    <a:pt x="92451" y="0"/>
                  </a:moveTo>
                  <a:lnTo>
                    <a:pt x="49399" y="7575"/>
                  </a:lnTo>
                  <a:lnTo>
                    <a:pt x="15997" y="26215"/>
                  </a:lnTo>
                  <a:lnTo>
                    <a:pt x="421" y="56016"/>
                  </a:lnTo>
                  <a:lnTo>
                    <a:pt x="0" y="62580"/>
                  </a:lnTo>
                  <a:lnTo>
                    <a:pt x="13" y="71389"/>
                  </a:lnTo>
                  <a:lnTo>
                    <a:pt x="833" y="79865"/>
                  </a:lnTo>
                  <a:lnTo>
                    <a:pt x="2834" y="85429"/>
                  </a:lnTo>
                  <a:lnTo>
                    <a:pt x="7228" y="90687"/>
                  </a:lnTo>
                  <a:lnTo>
                    <a:pt x="17667" y="90649"/>
                  </a:lnTo>
                  <a:lnTo>
                    <a:pt x="21515" y="84655"/>
                  </a:lnTo>
                  <a:lnTo>
                    <a:pt x="24188" y="76127"/>
                  </a:lnTo>
                  <a:lnTo>
                    <a:pt x="24244" y="66587"/>
                  </a:lnTo>
                  <a:lnTo>
                    <a:pt x="24718" y="56721"/>
                  </a:lnTo>
                  <a:lnTo>
                    <a:pt x="28640" y="47215"/>
                  </a:lnTo>
                  <a:lnTo>
                    <a:pt x="56807" y="29626"/>
                  </a:lnTo>
                  <a:lnTo>
                    <a:pt x="98349" y="23534"/>
                  </a:lnTo>
                  <a:lnTo>
                    <a:pt x="140460" y="28461"/>
                  </a:lnTo>
                  <a:lnTo>
                    <a:pt x="170334" y="43926"/>
                  </a:lnTo>
                  <a:lnTo>
                    <a:pt x="176575" y="53360"/>
                  </a:lnTo>
                  <a:lnTo>
                    <a:pt x="177924" y="61847"/>
                  </a:lnTo>
                  <a:lnTo>
                    <a:pt x="177494" y="70499"/>
                  </a:lnTo>
                  <a:lnTo>
                    <a:pt x="178399" y="80425"/>
                  </a:lnTo>
                  <a:lnTo>
                    <a:pt x="183070" y="87267"/>
                  </a:lnTo>
                  <a:lnTo>
                    <a:pt x="190613" y="89196"/>
                  </a:lnTo>
                  <a:lnTo>
                    <a:pt x="197922" y="86042"/>
                  </a:lnTo>
                  <a:lnTo>
                    <a:pt x="201894" y="77631"/>
                  </a:lnTo>
                  <a:lnTo>
                    <a:pt x="202332" y="69127"/>
                  </a:lnTo>
                  <a:lnTo>
                    <a:pt x="201813" y="59899"/>
                  </a:lnTo>
                  <a:lnTo>
                    <a:pt x="200295" y="50800"/>
                  </a:lnTo>
                  <a:lnTo>
                    <a:pt x="197741" y="42681"/>
                  </a:lnTo>
                  <a:lnTo>
                    <a:pt x="174799" y="17650"/>
                  </a:lnTo>
                  <a:lnTo>
                    <a:pt x="136977" y="3390"/>
                  </a:lnTo>
                  <a:lnTo>
                    <a:pt x="92451" y="0"/>
                  </a:lnTo>
                  <a:close/>
                </a:path>
              </a:pathLst>
            </a:custGeom>
            <a:solidFill>
              <a:srgbClr val="004F38"/>
            </a:solidFill>
          </p:spPr>
          <p:txBody>
            <a:bodyPr wrap="square" lIns="0" tIns="0" rIns="0" bIns="0" rtlCol="0"/>
            <a:lstStyle/>
            <a:p>
              <a:endParaRPr/>
            </a:p>
          </p:txBody>
        </p:sp>
        <p:sp>
          <p:nvSpPr>
            <p:cNvPr id="86" name="object 75">
              <a:extLst>
                <a:ext uri="{FF2B5EF4-FFF2-40B4-BE49-F238E27FC236}">
                  <a16:creationId xmlns:a16="http://schemas.microsoft.com/office/drawing/2014/main" id="{5723CC71-AE48-24C3-F2C1-FFE2616B3B24}"/>
                </a:ext>
              </a:extLst>
            </p:cNvPr>
            <p:cNvSpPr/>
            <p:nvPr/>
          </p:nvSpPr>
          <p:spPr>
            <a:xfrm>
              <a:off x="4255106" y="7142487"/>
              <a:ext cx="99060" cy="100965"/>
            </a:xfrm>
            <a:custGeom>
              <a:avLst/>
              <a:gdLst/>
              <a:ahLst/>
              <a:cxnLst/>
              <a:rect l="l" t="t" r="r" b="b"/>
              <a:pathLst>
                <a:path w="99060" h="100965">
                  <a:moveTo>
                    <a:pt x="42287" y="0"/>
                  </a:moveTo>
                  <a:lnTo>
                    <a:pt x="8643" y="19470"/>
                  </a:lnTo>
                  <a:lnTo>
                    <a:pt x="0" y="54671"/>
                  </a:lnTo>
                  <a:lnTo>
                    <a:pt x="15182" y="87790"/>
                  </a:lnTo>
                  <a:lnTo>
                    <a:pt x="15381" y="87790"/>
                  </a:lnTo>
                  <a:lnTo>
                    <a:pt x="52866" y="100685"/>
                  </a:lnTo>
                  <a:lnTo>
                    <a:pt x="84393" y="87790"/>
                  </a:lnTo>
                  <a:lnTo>
                    <a:pt x="90066" y="77138"/>
                  </a:lnTo>
                  <a:lnTo>
                    <a:pt x="52773" y="77138"/>
                  </a:lnTo>
                  <a:lnTo>
                    <a:pt x="34750" y="72218"/>
                  </a:lnTo>
                  <a:lnTo>
                    <a:pt x="23471" y="57373"/>
                  </a:lnTo>
                  <a:lnTo>
                    <a:pt x="25955" y="36944"/>
                  </a:lnTo>
                  <a:lnTo>
                    <a:pt x="44404" y="22874"/>
                  </a:lnTo>
                  <a:lnTo>
                    <a:pt x="90054" y="22874"/>
                  </a:lnTo>
                  <a:lnTo>
                    <a:pt x="77207" y="6756"/>
                  </a:lnTo>
                  <a:lnTo>
                    <a:pt x="42287" y="0"/>
                  </a:lnTo>
                  <a:close/>
                </a:path>
                <a:path w="99060" h="100965">
                  <a:moveTo>
                    <a:pt x="90054" y="22874"/>
                  </a:moveTo>
                  <a:lnTo>
                    <a:pt x="44404" y="22874"/>
                  </a:lnTo>
                  <a:lnTo>
                    <a:pt x="64844" y="28065"/>
                  </a:lnTo>
                  <a:lnTo>
                    <a:pt x="76981" y="45407"/>
                  </a:lnTo>
                  <a:lnTo>
                    <a:pt x="70519" y="67792"/>
                  </a:lnTo>
                  <a:lnTo>
                    <a:pt x="52773" y="77138"/>
                  </a:lnTo>
                  <a:lnTo>
                    <a:pt x="90066" y="77138"/>
                  </a:lnTo>
                  <a:lnTo>
                    <a:pt x="98679" y="60963"/>
                  </a:lnTo>
                  <a:lnTo>
                    <a:pt x="96144" y="30514"/>
                  </a:lnTo>
                  <a:lnTo>
                    <a:pt x="90054" y="22874"/>
                  </a:lnTo>
                  <a:close/>
                </a:path>
              </a:pathLst>
            </a:custGeom>
            <a:solidFill>
              <a:schemeClr val="tx1"/>
            </a:solidFill>
          </p:spPr>
          <p:txBody>
            <a:bodyPr wrap="square" lIns="0" tIns="0" rIns="0" bIns="0" rtlCol="0"/>
            <a:lstStyle/>
            <a:p>
              <a:endParaRPr/>
            </a:p>
          </p:txBody>
        </p:sp>
        <p:sp>
          <p:nvSpPr>
            <p:cNvPr id="87" name="object 76">
              <a:extLst>
                <a:ext uri="{FF2B5EF4-FFF2-40B4-BE49-F238E27FC236}">
                  <a16:creationId xmlns:a16="http://schemas.microsoft.com/office/drawing/2014/main" id="{7EC0EF0F-9856-EF11-CEB2-B09716B66950}"/>
                </a:ext>
              </a:extLst>
            </p:cNvPr>
            <p:cNvSpPr/>
            <p:nvPr/>
          </p:nvSpPr>
          <p:spPr>
            <a:xfrm>
              <a:off x="3931374" y="7119225"/>
              <a:ext cx="410209" cy="295910"/>
            </a:xfrm>
            <a:custGeom>
              <a:avLst/>
              <a:gdLst/>
              <a:ahLst/>
              <a:cxnLst/>
              <a:rect l="l" t="t" r="r" b="b"/>
              <a:pathLst>
                <a:path w="410210" h="295909">
                  <a:moveTo>
                    <a:pt x="99796" y="245999"/>
                  </a:moveTo>
                  <a:lnTo>
                    <a:pt x="94081" y="219202"/>
                  </a:lnTo>
                  <a:lnTo>
                    <a:pt x="92532" y="217639"/>
                  </a:lnTo>
                  <a:lnTo>
                    <a:pt x="76517" y="201447"/>
                  </a:lnTo>
                  <a:lnTo>
                    <a:pt x="76517" y="240614"/>
                  </a:lnTo>
                  <a:lnTo>
                    <a:pt x="72847" y="260311"/>
                  </a:lnTo>
                  <a:lnTo>
                    <a:pt x="53949" y="271589"/>
                  </a:lnTo>
                  <a:lnTo>
                    <a:pt x="32956" y="265938"/>
                  </a:lnTo>
                  <a:lnTo>
                    <a:pt x="23571" y="248539"/>
                  </a:lnTo>
                  <a:lnTo>
                    <a:pt x="27279" y="229184"/>
                  </a:lnTo>
                  <a:lnTo>
                    <a:pt x="45580" y="217639"/>
                  </a:lnTo>
                  <a:lnTo>
                    <a:pt x="66814" y="222910"/>
                  </a:lnTo>
                  <a:lnTo>
                    <a:pt x="76517" y="240614"/>
                  </a:lnTo>
                  <a:lnTo>
                    <a:pt x="76517" y="201447"/>
                  </a:lnTo>
                  <a:lnTo>
                    <a:pt x="74739" y="199644"/>
                  </a:lnTo>
                  <a:lnTo>
                    <a:pt x="41275" y="194881"/>
                  </a:lnTo>
                  <a:lnTo>
                    <a:pt x="10947" y="211772"/>
                  </a:lnTo>
                  <a:lnTo>
                    <a:pt x="0" y="243179"/>
                  </a:lnTo>
                  <a:lnTo>
                    <a:pt x="9410" y="275259"/>
                  </a:lnTo>
                  <a:lnTo>
                    <a:pt x="40157" y="294220"/>
                  </a:lnTo>
                  <a:lnTo>
                    <a:pt x="72339" y="291071"/>
                  </a:lnTo>
                  <a:lnTo>
                    <a:pt x="92379" y="272478"/>
                  </a:lnTo>
                  <a:lnTo>
                    <a:pt x="92621" y="271589"/>
                  </a:lnTo>
                  <a:lnTo>
                    <a:pt x="99796" y="245999"/>
                  </a:lnTo>
                  <a:close/>
                </a:path>
                <a:path w="410210" h="295909">
                  <a:moveTo>
                    <a:pt x="257263" y="54610"/>
                  </a:moveTo>
                  <a:lnTo>
                    <a:pt x="249288" y="25438"/>
                  </a:lnTo>
                  <a:lnTo>
                    <a:pt x="247015" y="23380"/>
                  </a:lnTo>
                  <a:lnTo>
                    <a:pt x="232537" y="10350"/>
                  </a:lnTo>
                  <a:lnTo>
                    <a:pt x="232537" y="47612"/>
                  </a:lnTo>
                  <a:lnTo>
                    <a:pt x="228714" y="65798"/>
                  </a:lnTo>
                  <a:lnTo>
                    <a:pt x="212661" y="76784"/>
                  </a:lnTo>
                  <a:lnTo>
                    <a:pt x="188747" y="72110"/>
                  </a:lnTo>
                  <a:lnTo>
                    <a:pt x="179324" y="53479"/>
                  </a:lnTo>
                  <a:lnTo>
                    <a:pt x="184823" y="33159"/>
                  </a:lnTo>
                  <a:lnTo>
                    <a:pt x="205701" y="23380"/>
                  </a:lnTo>
                  <a:lnTo>
                    <a:pt x="224675" y="30670"/>
                  </a:lnTo>
                  <a:lnTo>
                    <a:pt x="232537" y="47612"/>
                  </a:lnTo>
                  <a:lnTo>
                    <a:pt x="232537" y="10350"/>
                  </a:lnTo>
                  <a:lnTo>
                    <a:pt x="226517" y="4927"/>
                  </a:lnTo>
                  <a:lnTo>
                    <a:pt x="196634" y="0"/>
                  </a:lnTo>
                  <a:lnTo>
                    <a:pt x="167360" y="17513"/>
                  </a:lnTo>
                  <a:lnTo>
                    <a:pt x="154876" y="55854"/>
                  </a:lnTo>
                  <a:lnTo>
                    <a:pt x="172313" y="87820"/>
                  </a:lnTo>
                  <a:lnTo>
                    <a:pt x="206121" y="101650"/>
                  </a:lnTo>
                  <a:lnTo>
                    <a:pt x="242735" y="85572"/>
                  </a:lnTo>
                  <a:lnTo>
                    <a:pt x="246849" y="76784"/>
                  </a:lnTo>
                  <a:lnTo>
                    <a:pt x="257263" y="54610"/>
                  </a:lnTo>
                  <a:close/>
                </a:path>
                <a:path w="410210" h="295909">
                  <a:moveTo>
                    <a:pt x="410108" y="257213"/>
                  </a:moveTo>
                  <a:lnTo>
                    <a:pt x="408266" y="225971"/>
                  </a:lnTo>
                  <a:lnTo>
                    <a:pt x="401421" y="217182"/>
                  </a:lnTo>
                  <a:lnTo>
                    <a:pt x="389153" y="201472"/>
                  </a:lnTo>
                  <a:lnTo>
                    <a:pt x="389115" y="247281"/>
                  </a:lnTo>
                  <a:lnTo>
                    <a:pt x="378383" y="265328"/>
                  </a:lnTo>
                  <a:lnTo>
                    <a:pt x="358546" y="272084"/>
                  </a:lnTo>
                  <a:lnTo>
                    <a:pt x="339204" y="260108"/>
                  </a:lnTo>
                  <a:lnTo>
                    <a:pt x="334670" y="239496"/>
                  </a:lnTo>
                  <a:lnTo>
                    <a:pt x="344843" y="223545"/>
                  </a:lnTo>
                  <a:lnTo>
                    <a:pt x="362673" y="217182"/>
                  </a:lnTo>
                  <a:lnTo>
                    <a:pt x="381139" y="225361"/>
                  </a:lnTo>
                  <a:lnTo>
                    <a:pt x="389115" y="247281"/>
                  </a:lnTo>
                  <a:lnTo>
                    <a:pt x="389115" y="201472"/>
                  </a:lnTo>
                  <a:lnTo>
                    <a:pt x="352920" y="194856"/>
                  </a:lnTo>
                  <a:lnTo>
                    <a:pt x="320763" y="213893"/>
                  </a:lnTo>
                  <a:lnTo>
                    <a:pt x="311772" y="248081"/>
                  </a:lnTo>
                  <a:lnTo>
                    <a:pt x="325488" y="280822"/>
                  </a:lnTo>
                  <a:lnTo>
                    <a:pt x="361467" y="295478"/>
                  </a:lnTo>
                  <a:lnTo>
                    <a:pt x="394563" y="284099"/>
                  </a:lnTo>
                  <a:lnTo>
                    <a:pt x="401510" y="272084"/>
                  </a:lnTo>
                  <a:lnTo>
                    <a:pt x="410108" y="257213"/>
                  </a:lnTo>
                  <a:close/>
                </a:path>
              </a:pathLst>
            </a:custGeom>
            <a:solidFill>
              <a:srgbClr val="004F38"/>
            </a:solidFill>
          </p:spPr>
          <p:txBody>
            <a:bodyPr wrap="square" lIns="0" tIns="0" rIns="0" bIns="0" rtlCol="0"/>
            <a:lstStyle/>
            <a:p>
              <a:endParaRPr/>
            </a:p>
          </p:txBody>
        </p:sp>
        <p:sp>
          <p:nvSpPr>
            <p:cNvPr id="88" name="object 77">
              <a:extLst>
                <a:ext uri="{FF2B5EF4-FFF2-40B4-BE49-F238E27FC236}">
                  <a16:creationId xmlns:a16="http://schemas.microsoft.com/office/drawing/2014/main" id="{44F791C4-3AAF-87A9-D2EF-7AA27BB08C4D}"/>
                </a:ext>
              </a:extLst>
            </p:cNvPr>
            <p:cNvSpPr/>
            <p:nvPr/>
          </p:nvSpPr>
          <p:spPr>
            <a:xfrm>
              <a:off x="3868941" y="7141870"/>
              <a:ext cx="535940" cy="621665"/>
            </a:xfrm>
            <a:custGeom>
              <a:avLst/>
              <a:gdLst/>
              <a:ahLst/>
              <a:cxnLst/>
              <a:rect l="l" t="t" r="r" b="b"/>
              <a:pathLst>
                <a:path w="535939" h="621665">
                  <a:moveTo>
                    <a:pt x="147345" y="125603"/>
                  </a:moveTo>
                  <a:lnTo>
                    <a:pt x="97548" y="110947"/>
                  </a:lnTo>
                  <a:lnTo>
                    <a:pt x="85204" y="111429"/>
                  </a:lnTo>
                  <a:lnTo>
                    <a:pt x="38277" y="122809"/>
                  </a:lnTo>
                  <a:lnTo>
                    <a:pt x="4254" y="154559"/>
                  </a:lnTo>
                  <a:lnTo>
                    <a:pt x="0" y="182968"/>
                  </a:lnTo>
                  <a:lnTo>
                    <a:pt x="3797" y="196049"/>
                  </a:lnTo>
                  <a:lnTo>
                    <a:pt x="15062" y="200113"/>
                  </a:lnTo>
                  <a:lnTo>
                    <a:pt x="21882" y="195643"/>
                  </a:lnTo>
                  <a:lnTo>
                    <a:pt x="24218" y="187159"/>
                  </a:lnTo>
                  <a:lnTo>
                    <a:pt x="24371" y="169189"/>
                  </a:lnTo>
                  <a:lnTo>
                    <a:pt x="35077" y="151726"/>
                  </a:lnTo>
                  <a:lnTo>
                    <a:pt x="56934" y="140919"/>
                  </a:lnTo>
                  <a:lnTo>
                    <a:pt x="82283" y="135420"/>
                  </a:lnTo>
                  <a:lnTo>
                    <a:pt x="103479" y="133908"/>
                  </a:lnTo>
                  <a:lnTo>
                    <a:pt x="112128" y="134645"/>
                  </a:lnTo>
                  <a:lnTo>
                    <a:pt x="123075" y="136067"/>
                  </a:lnTo>
                  <a:lnTo>
                    <a:pt x="133527" y="137020"/>
                  </a:lnTo>
                  <a:lnTo>
                    <a:pt x="140716" y="136347"/>
                  </a:lnTo>
                  <a:lnTo>
                    <a:pt x="145808" y="131953"/>
                  </a:lnTo>
                  <a:lnTo>
                    <a:pt x="147345" y="125603"/>
                  </a:lnTo>
                  <a:close/>
                </a:path>
                <a:path w="535939" h="621665">
                  <a:moveTo>
                    <a:pt x="152006" y="47078"/>
                  </a:moveTo>
                  <a:lnTo>
                    <a:pt x="141160" y="22999"/>
                  </a:lnTo>
                  <a:lnTo>
                    <a:pt x="138277" y="16598"/>
                  </a:lnTo>
                  <a:lnTo>
                    <a:pt x="128270" y="10998"/>
                  </a:lnTo>
                  <a:lnTo>
                    <a:pt x="128270" y="50546"/>
                  </a:lnTo>
                  <a:lnTo>
                    <a:pt x="121437" y="67830"/>
                  </a:lnTo>
                  <a:lnTo>
                    <a:pt x="105410" y="77470"/>
                  </a:lnTo>
                  <a:lnTo>
                    <a:pt x="85051" y="72898"/>
                  </a:lnTo>
                  <a:lnTo>
                    <a:pt x="73075" y="53327"/>
                  </a:lnTo>
                  <a:lnTo>
                    <a:pt x="80302" y="33375"/>
                  </a:lnTo>
                  <a:lnTo>
                    <a:pt x="98894" y="22999"/>
                  </a:lnTo>
                  <a:lnTo>
                    <a:pt x="121005" y="32181"/>
                  </a:lnTo>
                  <a:lnTo>
                    <a:pt x="128270" y="50546"/>
                  </a:lnTo>
                  <a:lnTo>
                    <a:pt x="128270" y="10998"/>
                  </a:lnTo>
                  <a:lnTo>
                    <a:pt x="108648" y="0"/>
                  </a:lnTo>
                  <a:lnTo>
                    <a:pt x="79133" y="5283"/>
                  </a:lnTo>
                  <a:lnTo>
                    <a:pt x="57010" y="25781"/>
                  </a:lnTo>
                  <a:lnTo>
                    <a:pt x="49542" y="54825"/>
                  </a:lnTo>
                  <a:lnTo>
                    <a:pt x="64008" y="85737"/>
                  </a:lnTo>
                  <a:lnTo>
                    <a:pt x="93141" y="101447"/>
                  </a:lnTo>
                  <a:lnTo>
                    <a:pt x="122288" y="95948"/>
                  </a:lnTo>
                  <a:lnTo>
                    <a:pt x="142341" y="77470"/>
                  </a:lnTo>
                  <a:lnTo>
                    <a:pt x="144297" y="75679"/>
                  </a:lnTo>
                  <a:lnTo>
                    <a:pt x="152006" y="47078"/>
                  </a:lnTo>
                  <a:close/>
                </a:path>
                <a:path w="535939" h="621665">
                  <a:moveTo>
                    <a:pt x="280670" y="492747"/>
                  </a:moveTo>
                  <a:lnTo>
                    <a:pt x="280073" y="447243"/>
                  </a:lnTo>
                  <a:lnTo>
                    <a:pt x="273646" y="441693"/>
                  </a:lnTo>
                  <a:lnTo>
                    <a:pt x="264909" y="443699"/>
                  </a:lnTo>
                  <a:lnTo>
                    <a:pt x="260451" y="444728"/>
                  </a:lnTo>
                  <a:lnTo>
                    <a:pt x="256501" y="450367"/>
                  </a:lnTo>
                  <a:lnTo>
                    <a:pt x="257022" y="614019"/>
                  </a:lnTo>
                  <a:lnTo>
                    <a:pt x="260578" y="619239"/>
                  </a:lnTo>
                  <a:lnTo>
                    <a:pt x="267830" y="621220"/>
                  </a:lnTo>
                  <a:lnTo>
                    <a:pt x="275145" y="620356"/>
                  </a:lnTo>
                  <a:lnTo>
                    <a:pt x="278853" y="617054"/>
                  </a:lnTo>
                  <a:lnTo>
                    <a:pt x="279552" y="612686"/>
                  </a:lnTo>
                  <a:lnTo>
                    <a:pt x="279273" y="609777"/>
                  </a:lnTo>
                  <a:lnTo>
                    <a:pt x="280441" y="530237"/>
                  </a:lnTo>
                  <a:lnTo>
                    <a:pt x="280670" y="492747"/>
                  </a:lnTo>
                  <a:close/>
                </a:path>
                <a:path w="535939" h="621665">
                  <a:moveTo>
                    <a:pt x="535508" y="190969"/>
                  </a:moveTo>
                  <a:lnTo>
                    <a:pt x="528535" y="148869"/>
                  </a:lnTo>
                  <a:lnTo>
                    <a:pt x="501154" y="123863"/>
                  </a:lnTo>
                  <a:lnTo>
                    <a:pt x="462013" y="112534"/>
                  </a:lnTo>
                  <a:lnTo>
                    <a:pt x="419747" y="111429"/>
                  </a:lnTo>
                  <a:lnTo>
                    <a:pt x="413854" y="111975"/>
                  </a:lnTo>
                  <a:lnTo>
                    <a:pt x="405841" y="113017"/>
                  </a:lnTo>
                  <a:lnTo>
                    <a:pt x="398145" y="114541"/>
                  </a:lnTo>
                  <a:lnTo>
                    <a:pt x="393230" y="116497"/>
                  </a:lnTo>
                  <a:lnTo>
                    <a:pt x="387946" y="120713"/>
                  </a:lnTo>
                  <a:lnTo>
                    <a:pt x="388073" y="131559"/>
                  </a:lnTo>
                  <a:lnTo>
                    <a:pt x="393839" y="135521"/>
                  </a:lnTo>
                  <a:lnTo>
                    <a:pt x="401027" y="137033"/>
                  </a:lnTo>
                  <a:lnTo>
                    <a:pt x="411619" y="136321"/>
                  </a:lnTo>
                  <a:lnTo>
                    <a:pt x="422706" y="134797"/>
                  </a:lnTo>
                  <a:lnTo>
                    <a:pt x="431368" y="133870"/>
                  </a:lnTo>
                  <a:lnTo>
                    <a:pt x="453351" y="135178"/>
                  </a:lnTo>
                  <a:lnTo>
                    <a:pt x="479412" y="140804"/>
                  </a:lnTo>
                  <a:lnTo>
                    <a:pt x="501751" y="152069"/>
                  </a:lnTo>
                  <a:lnTo>
                    <a:pt x="512597" y="170294"/>
                  </a:lnTo>
                  <a:lnTo>
                    <a:pt x="512533" y="187579"/>
                  </a:lnTo>
                  <a:lnTo>
                    <a:pt x="514616" y="195554"/>
                  </a:lnTo>
                  <a:lnTo>
                    <a:pt x="521030" y="199910"/>
                  </a:lnTo>
                  <a:lnTo>
                    <a:pt x="528142" y="201231"/>
                  </a:lnTo>
                  <a:lnTo>
                    <a:pt x="534593" y="198691"/>
                  </a:lnTo>
                  <a:lnTo>
                    <a:pt x="535508" y="190969"/>
                  </a:lnTo>
                  <a:close/>
                </a:path>
              </a:pathLst>
            </a:custGeom>
            <a:solidFill>
              <a:schemeClr val="tx1"/>
            </a:solidFill>
          </p:spPr>
          <p:txBody>
            <a:bodyPr wrap="square" lIns="0" tIns="0" rIns="0" bIns="0" rtlCol="0"/>
            <a:lstStyle/>
            <a:p>
              <a:endParaRPr/>
            </a:p>
          </p:txBody>
        </p:sp>
        <p:sp>
          <p:nvSpPr>
            <p:cNvPr id="89" name="object 78">
              <a:extLst>
                <a:ext uri="{FF2B5EF4-FFF2-40B4-BE49-F238E27FC236}">
                  <a16:creationId xmlns:a16="http://schemas.microsoft.com/office/drawing/2014/main" id="{10C98F4D-FBAF-6743-FC03-4A1E010D8EE5}"/>
                </a:ext>
              </a:extLst>
            </p:cNvPr>
            <p:cNvSpPr/>
            <p:nvPr/>
          </p:nvSpPr>
          <p:spPr>
            <a:xfrm>
              <a:off x="3969601" y="7605648"/>
              <a:ext cx="334645" cy="158750"/>
            </a:xfrm>
            <a:custGeom>
              <a:avLst/>
              <a:gdLst/>
              <a:ahLst/>
              <a:cxnLst/>
              <a:rect l="l" t="t" r="r" b="b"/>
              <a:pathLst>
                <a:path w="334645" h="158750">
                  <a:moveTo>
                    <a:pt x="24041" y="14947"/>
                  </a:moveTo>
                  <a:lnTo>
                    <a:pt x="23825" y="6997"/>
                  </a:lnTo>
                  <a:lnTo>
                    <a:pt x="18008" y="0"/>
                  </a:lnTo>
                  <a:lnTo>
                    <a:pt x="9550" y="1638"/>
                  </a:lnTo>
                  <a:lnTo>
                    <a:pt x="4508" y="2616"/>
                  </a:lnTo>
                  <a:lnTo>
                    <a:pt x="0" y="7531"/>
                  </a:lnTo>
                  <a:lnTo>
                    <a:pt x="0" y="147523"/>
                  </a:lnTo>
                  <a:lnTo>
                    <a:pt x="4419" y="155397"/>
                  </a:lnTo>
                  <a:lnTo>
                    <a:pt x="12585" y="158242"/>
                  </a:lnTo>
                  <a:lnTo>
                    <a:pt x="20447" y="155168"/>
                  </a:lnTo>
                  <a:lnTo>
                    <a:pt x="23977" y="145300"/>
                  </a:lnTo>
                  <a:lnTo>
                    <a:pt x="24041" y="14947"/>
                  </a:lnTo>
                  <a:close/>
                </a:path>
                <a:path w="334645" h="158750">
                  <a:moveTo>
                    <a:pt x="79603" y="148386"/>
                  </a:moveTo>
                  <a:lnTo>
                    <a:pt x="79590" y="24739"/>
                  </a:lnTo>
                  <a:lnTo>
                    <a:pt x="75209" y="15786"/>
                  </a:lnTo>
                  <a:lnTo>
                    <a:pt x="67322" y="12776"/>
                  </a:lnTo>
                  <a:lnTo>
                    <a:pt x="59588" y="15748"/>
                  </a:lnTo>
                  <a:lnTo>
                    <a:pt x="55587" y="24752"/>
                  </a:lnTo>
                  <a:lnTo>
                    <a:pt x="55562" y="147523"/>
                  </a:lnTo>
                  <a:lnTo>
                    <a:pt x="58166" y="153873"/>
                  </a:lnTo>
                  <a:lnTo>
                    <a:pt x="63449" y="157607"/>
                  </a:lnTo>
                  <a:lnTo>
                    <a:pt x="69900" y="158242"/>
                  </a:lnTo>
                  <a:lnTo>
                    <a:pt x="75971" y="155308"/>
                  </a:lnTo>
                  <a:lnTo>
                    <a:pt x="78244" y="153238"/>
                  </a:lnTo>
                  <a:lnTo>
                    <a:pt x="79603" y="148386"/>
                  </a:lnTo>
                  <a:close/>
                </a:path>
                <a:path w="334645" h="158750">
                  <a:moveTo>
                    <a:pt x="279044" y="147548"/>
                  </a:moveTo>
                  <a:lnTo>
                    <a:pt x="278892" y="17551"/>
                  </a:lnTo>
                  <a:lnTo>
                    <a:pt x="273596" y="13055"/>
                  </a:lnTo>
                  <a:lnTo>
                    <a:pt x="268668" y="12814"/>
                  </a:lnTo>
                  <a:lnTo>
                    <a:pt x="260477" y="12420"/>
                  </a:lnTo>
                  <a:lnTo>
                    <a:pt x="256070" y="17132"/>
                  </a:lnTo>
                  <a:lnTo>
                    <a:pt x="256082" y="147523"/>
                  </a:lnTo>
                  <a:lnTo>
                    <a:pt x="260311" y="155549"/>
                  </a:lnTo>
                  <a:lnTo>
                    <a:pt x="268135" y="158267"/>
                  </a:lnTo>
                  <a:lnTo>
                    <a:pt x="275666" y="155625"/>
                  </a:lnTo>
                  <a:lnTo>
                    <a:pt x="279044" y="147548"/>
                  </a:lnTo>
                  <a:close/>
                </a:path>
                <a:path w="334645" h="158750">
                  <a:moveTo>
                    <a:pt x="334606" y="10401"/>
                  </a:moveTo>
                  <a:lnTo>
                    <a:pt x="333629" y="6692"/>
                  </a:lnTo>
                  <a:lnTo>
                    <a:pt x="332054" y="5003"/>
                  </a:lnTo>
                  <a:lnTo>
                    <a:pt x="326263" y="1765"/>
                  </a:lnTo>
                  <a:lnTo>
                    <a:pt x="319760" y="2133"/>
                  </a:lnTo>
                  <a:lnTo>
                    <a:pt x="314299" y="5600"/>
                  </a:lnTo>
                  <a:lnTo>
                    <a:pt x="311658" y="11709"/>
                  </a:lnTo>
                  <a:lnTo>
                    <a:pt x="311658" y="147523"/>
                  </a:lnTo>
                  <a:lnTo>
                    <a:pt x="315772" y="155702"/>
                  </a:lnTo>
                  <a:lnTo>
                    <a:pt x="323202" y="158457"/>
                  </a:lnTo>
                  <a:lnTo>
                    <a:pt x="330606" y="155994"/>
                  </a:lnTo>
                  <a:lnTo>
                    <a:pt x="334594" y="148602"/>
                  </a:lnTo>
                  <a:lnTo>
                    <a:pt x="334606" y="10401"/>
                  </a:lnTo>
                  <a:close/>
                </a:path>
              </a:pathLst>
            </a:custGeom>
            <a:solidFill>
              <a:srgbClr val="004F38"/>
            </a:solidFill>
          </p:spPr>
          <p:txBody>
            <a:bodyPr wrap="square" lIns="0" tIns="0" rIns="0" bIns="0" rtlCol="0"/>
            <a:lstStyle/>
            <a:p>
              <a:endParaRPr/>
            </a:p>
          </p:txBody>
        </p:sp>
      </p:grpSp>
      <p:grpSp>
        <p:nvGrpSpPr>
          <p:cNvPr id="90" name="object 35">
            <a:extLst>
              <a:ext uri="{FF2B5EF4-FFF2-40B4-BE49-F238E27FC236}">
                <a16:creationId xmlns:a16="http://schemas.microsoft.com/office/drawing/2014/main" id="{2DFCC723-4ED2-984C-EBE0-2E3FF4C7CA98}"/>
              </a:ext>
            </a:extLst>
          </p:cNvPr>
          <p:cNvGrpSpPr/>
          <p:nvPr/>
        </p:nvGrpSpPr>
        <p:grpSpPr>
          <a:xfrm>
            <a:off x="-9042338" y="5784968"/>
            <a:ext cx="609600" cy="441324"/>
            <a:chOff x="3817620" y="945208"/>
            <a:chExt cx="609600" cy="441325"/>
          </a:xfrm>
        </p:grpSpPr>
        <p:sp>
          <p:nvSpPr>
            <p:cNvPr id="91" name="object 36">
              <a:extLst>
                <a:ext uri="{FF2B5EF4-FFF2-40B4-BE49-F238E27FC236}">
                  <a16:creationId xmlns:a16="http://schemas.microsoft.com/office/drawing/2014/main" id="{6930C806-536C-A5E6-4683-594DEBE4EF05}"/>
                </a:ext>
              </a:extLst>
            </p:cNvPr>
            <p:cNvSpPr/>
            <p:nvPr/>
          </p:nvSpPr>
          <p:spPr>
            <a:xfrm>
              <a:off x="3817620" y="1130712"/>
              <a:ext cx="357505" cy="255904"/>
            </a:xfrm>
            <a:custGeom>
              <a:avLst/>
              <a:gdLst/>
              <a:ahLst/>
              <a:cxnLst/>
              <a:rect l="l" t="t" r="r" b="b"/>
              <a:pathLst>
                <a:path w="357504" h="255905">
                  <a:moveTo>
                    <a:pt x="102450" y="0"/>
                  </a:moveTo>
                  <a:lnTo>
                    <a:pt x="66158" y="88"/>
                  </a:lnTo>
                  <a:lnTo>
                    <a:pt x="34499" y="9145"/>
                  </a:lnTo>
                  <a:lnTo>
                    <a:pt x="11203" y="29701"/>
                  </a:lnTo>
                  <a:lnTo>
                    <a:pt x="0" y="64287"/>
                  </a:lnTo>
                  <a:lnTo>
                    <a:pt x="0" y="255727"/>
                  </a:lnTo>
                  <a:lnTo>
                    <a:pt x="170865" y="255727"/>
                  </a:lnTo>
                  <a:lnTo>
                    <a:pt x="173202" y="158851"/>
                  </a:lnTo>
                  <a:lnTo>
                    <a:pt x="181318" y="162767"/>
                  </a:lnTo>
                  <a:lnTo>
                    <a:pt x="188979" y="165998"/>
                  </a:lnTo>
                  <a:lnTo>
                    <a:pt x="196959" y="168367"/>
                  </a:lnTo>
                  <a:lnTo>
                    <a:pt x="206032" y="169697"/>
                  </a:lnTo>
                  <a:lnTo>
                    <a:pt x="220721" y="170314"/>
                  </a:lnTo>
                  <a:lnTo>
                    <a:pt x="323900" y="169862"/>
                  </a:lnTo>
                  <a:lnTo>
                    <a:pt x="345229" y="160535"/>
                  </a:lnTo>
                  <a:lnTo>
                    <a:pt x="357209" y="139703"/>
                  </a:lnTo>
                  <a:lnTo>
                    <a:pt x="353811" y="117941"/>
                  </a:lnTo>
                  <a:lnTo>
                    <a:pt x="329006" y="105829"/>
                  </a:lnTo>
                  <a:lnTo>
                    <a:pt x="301044" y="105441"/>
                  </a:lnTo>
                  <a:lnTo>
                    <a:pt x="266028" y="106621"/>
                  </a:lnTo>
                  <a:lnTo>
                    <a:pt x="232367" y="106370"/>
                  </a:lnTo>
                  <a:lnTo>
                    <a:pt x="193973" y="89288"/>
                  </a:lnTo>
                  <a:lnTo>
                    <a:pt x="163558" y="49254"/>
                  </a:lnTo>
                  <a:lnTo>
                    <a:pt x="151498" y="26442"/>
                  </a:lnTo>
                  <a:lnTo>
                    <a:pt x="134313" y="9091"/>
                  </a:lnTo>
                  <a:lnTo>
                    <a:pt x="102450" y="0"/>
                  </a:lnTo>
                  <a:close/>
                </a:path>
              </a:pathLst>
            </a:custGeom>
            <a:solidFill>
              <a:srgbClr val="004F38"/>
            </a:solidFill>
          </p:spPr>
          <p:txBody>
            <a:bodyPr wrap="square" lIns="0" tIns="0" rIns="0" bIns="0" rtlCol="0"/>
            <a:lstStyle/>
            <a:p>
              <a:endParaRPr/>
            </a:p>
          </p:txBody>
        </p:sp>
        <p:pic>
          <p:nvPicPr>
            <p:cNvPr id="92" name="object 37">
              <a:extLst>
                <a:ext uri="{FF2B5EF4-FFF2-40B4-BE49-F238E27FC236}">
                  <a16:creationId xmlns:a16="http://schemas.microsoft.com/office/drawing/2014/main" id="{7564D4D2-8463-4B5E-B373-21F5CCCE25E8}"/>
                </a:ext>
              </a:extLst>
            </p:cNvPr>
            <p:cNvPicPr/>
            <p:nvPr/>
          </p:nvPicPr>
          <p:blipFill>
            <a:blip r:embed="rId27" cstate="print"/>
            <a:stretch>
              <a:fillRect/>
            </a:stretch>
          </p:blipFill>
          <p:spPr>
            <a:xfrm>
              <a:off x="3859804" y="945208"/>
              <a:ext cx="171431" cy="175813"/>
            </a:xfrm>
            <a:prstGeom prst="rect">
              <a:avLst/>
            </a:prstGeom>
          </p:spPr>
        </p:pic>
        <p:sp>
          <p:nvSpPr>
            <p:cNvPr id="93" name="object 38">
              <a:extLst>
                <a:ext uri="{FF2B5EF4-FFF2-40B4-BE49-F238E27FC236}">
                  <a16:creationId xmlns:a16="http://schemas.microsoft.com/office/drawing/2014/main" id="{55AC0E49-F426-969C-B963-923F39995E8E}"/>
                </a:ext>
              </a:extLst>
            </p:cNvPr>
            <p:cNvSpPr/>
            <p:nvPr/>
          </p:nvSpPr>
          <p:spPr>
            <a:xfrm>
              <a:off x="4024752" y="1326473"/>
              <a:ext cx="400685" cy="60325"/>
            </a:xfrm>
            <a:custGeom>
              <a:avLst/>
              <a:gdLst/>
              <a:ahLst/>
              <a:cxnLst/>
              <a:rect l="l" t="t" r="r" b="b"/>
              <a:pathLst>
                <a:path w="400685" h="60325">
                  <a:moveTo>
                    <a:pt x="400143" y="0"/>
                  </a:moveTo>
                  <a:lnTo>
                    <a:pt x="11485" y="0"/>
                  </a:lnTo>
                  <a:lnTo>
                    <a:pt x="3852" y="10198"/>
                  </a:lnTo>
                  <a:lnTo>
                    <a:pt x="2455" y="14465"/>
                  </a:lnTo>
                  <a:lnTo>
                    <a:pt x="0" y="27651"/>
                  </a:lnTo>
                  <a:lnTo>
                    <a:pt x="1420" y="40198"/>
                  </a:lnTo>
                  <a:lnTo>
                    <a:pt x="6956" y="51255"/>
                  </a:lnTo>
                  <a:lnTo>
                    <a:pt x="16844" y="59969"/>
                  </a:lnTo>
                  <a:lnTo>
                    <a:pt x="400143" y="59969"/>
                  </a:lnTo>
                  <a:lnTo>
                    <a:pt x="400143" y="0"/>
                  </a:lnTo>
                  <a:close/>
                </a:path>
              </a:pathLst>
            </a:custGeom>
            <a:solidFill>
              <a:srgbClr val="004F38"/>
            </a:solidFill>
          </p:spPr>
          <p:txBody>
            <a:bodyPr wrap="square" lIns="0" tIns="0" rIns="0" bIns="0" rtlCol="0"/>
            <a:lstStyle/>
            <a:p>
              <a:endParaRPr/>
            </a:p>
          </p:txBody>
        </p:sp>
        <p:pic>
          <p:nvPicPr>
            <p:cNvPr id="94" name="object 39">
              <a:extLst>
                <a:ext uri="{FF2B5EF4-FFF2-40B4-BE49-F238E27FC236}">
                  <a16:creationId xmlns:a16="http://schemas.microsoft.com/office/drawing/2014/main" id="{5B4D408D-10FA-88AE-219E-2259353F50FE}"/>
                </a:ext>
              </a:extLst>
            </p:cNvPr>
            <p:cNvPicPr/>
            <p:nvPr/>
          </p:nvPicPr>
          <p:blipFill>
            <a:blip r:embed="rId28" cstate="print">
              <a:biLevel thresh="50000"/>
            </a:blip>
            <a:stretch>
              <a:fillRect/>
            </a:stretch>
          </p:blipFill>
          <p:spPr>
            <a:xfrm>
              <a:off x="4097925" y="987302"/>
              <a:ext cx="329280" cy="313900"/>
            </a:xfrm>
            <a:prstGeom prst="rect">
              <a:avLst/>
            </a:prstGeom>
          </p:spPr>
        </p:pic>
      </p:grpSp>
      <p:grpSp>
        <p:nvGrpSpPr>
          <p:cNvPr id="95" name="object 32">
            <a:extLst>
              <a:ext uri="{FF2B5EF4-FFF2-40B4-BE49-F238E27FC236}">
                <a16:creationId xmlns:a16="http://schemas.microsoft.com/office/drawing/2014/main" id="{6B610339-9321-0621-7045-41B2F4A1680F}"/>
              </a:ext>
            </a:extLst>
          </p:cNvPr>
          <p:cNvGrpSpPr/>
          <p:nvPr/>
        </p:nvGrpSpPr>
        <p:grpSpPr>
          <a:xfrm>
            <a:off x="-9084114" y="6357561"/>
            <a:ext cx="496571" cy="488949"/>
            <a:chOff x="490923" y="2963165"/>
            <a:chExt cx="496570" cy="488950"/>
          </a:xfrm>
        </p:grpSpPr>
        <p:sp>
          <p:nvSpPr>
            <p:cNvPr id="96" name="object 33">
              <a:extLst>
                <a:ext uri="{FF2B5EF4-FFF2-40B4-BE49-F238E27FC236}">
                  <a16:creationId xmlns:a16="http://schemas.microsoft.com/office/drawing/2014/main" id="{D752E63F-E95D-D10F-DB06-3DB6A250A093}"/>
                </a:ext>
              </a:extLst>
            </p:cNvPr>
            <p:cNvSpPr/>
            <p:nvPr/>
          </p:nvSpPr>
          <p:spPr>
            <a:xfrm>
              <a:off x="490923" y="2963165"/>
              <a:ext cx="496570" cy="488950"/>
            </a:xfrm>
            <a:custGeom>
              <a:avLst/>
              <a:gdLst/>
              <a:ahLst/>
              <a:cxnLst/>
              <a:rect l="l" t="t" r="r" b="b"/>
              <a:pathLst>
                <a:path w="496569" h="488950">
                  <a:moveTo>
                    <a:pt x="233235" y="0"/>
                  </a:moveTo>
                  <a:lnTo>
                    <a:pt x="189831" y="6275"/>
                  </a:lnTo>
                  <a:lnTo>
                    <a:pt x="148895" y="18978"/>
                  </a:lnTo>
                  <a:lnTo>
                    <a:pt x="112869" y="37098"/>
                  </a:lnTo>
                  <a:lnTo>
                    <a:pt x="81774" y="59934"/>
                  </a:lnTo>
                  <a:lnTo>
                    <a:pt x="34466" y="116950"/>
                  </a:lnTo>
                  <a:lnTo>
                    <a:pt x="7148" y="184417"/>
                  </a:lnTo>
                  <a:lnTo>
                    <a:pt x="0" y="256726"/>
                  </a:lnTo>
                  <a:lnTo>
                    <a:pt x="4044" y="292943"/>
                  </a:lnTo>
                  <a:lnTo>
                    <a:pt x="27480" y="361997"/>
                  </a:lnTo>
                  <a:lnTo>
                    <a:pt x="71528" y="421870"/>
                  </a:lnTo>
                  <a:lnTo>
                    <a:pt x="101337" y="446611"/>
                  </a:lnTo>
                  <a:lnTo>
                    <a:pt x="136365" y="466953"/>
                  </a:lnTo>
                  <a:lnTo>
                    <a:pt x="176635" y="482195"/>
                  </a:lnTo>
                  <a:lnTo>
                    <a:pt x="204601" y="488736"/>
                  </a:lnTo>
                  <a:lnTo>
                    <a:pt x="206417" y="488037"/>
                  </a:lnTo>
                  <a:lnTo>
                    <a:pt x="206417" y="409386"/>
                  </a:lnTo>
                  <a:lnTo>
                    <a:pt x="194609" y="374305"/>
                  </a:lnTo>
                  <a:lnTo>
                    <a:pt x="167266" y="331857"/>
                  </a:lnTo>
                  <a:lnTo>
                    <a:pt x="136508" y="289741"/>
                  </a:lnTo>
                  <a:lnTo>
                    <a:pt x="114456" y="255653"/>
                  </a:lnTo>
                  <a:lnTo>
                    <a:pt x="111348" y="241753"/>
                  </a:lnTo>
                  <a:lnTo>
                    <a:pt x="116444" y="229697"/>
                  </a:lnTo>
                  <a:lnTo>
                    <a:pt x="127340" y="222770"/>
                  </a:lnTo>
                  <a:lnTo>
                    <a:pt x="141634" y="224258"/>
                  </a:lnTo>
                  <a:lnTo>
                    <a:pt x="152836" y="234767"/>
                  </a:lnTo>
                  <a:lnTo>
                    <a:pt x="176321" y="268387"/>
                  </a:lnTo>
                  <a:lnTo>
                    <a:pt x="184522" y="275731"/>
                  </a:lnTo>
                  <a:lnTo>
                    <a:pt x="187837" y="275871"/>
                  </a:lnTo>
                  <a:lnTo>
                    <a:pt x="191990" y="272785"/>
                  </a:lnTo>
                  <a:lnTo>
                    <a:pt x="191444" y="269140"/>
                  </a:lnTo>
                  <a:lnTo>
                    <a:pt x="191698" y="136527"/>
                  </a:lnTo>
                  <a:lnTo>
                    <a:pt x="195630" y="129463"/>
                  </a:lnTo>
                  <a:lnTo>
                    <a:pt x="201897" y="125081"/>
                  </a:lnTo>
                  <a:lnTo>
                    <a:pt x="209377" y="124104"/>
                  </a:lnTo>
                  <a:lnTo>
                    <a:pt x="216945" y="127256"/>
                  </a:lnTo>
                  <a:lnTo>
                    <a:pt x="218393" y="128348"/>
                  </a:lnTo>
                  <a:lnTo>
                    <a:pt x="223003" y="135231"/>
                  </a:lnTo>
                  <a:lnTo>
                    <a:pt x="223003" y="248299"/>
                  </a:lnTo>
                  <a:lnTo>
                    <a:pt x="235055" y="248299"/>
                  </a:lnTo>
                  <a:lnTo>
                    <a:pt x="235055" y="121249"/>
                  </a:lnTo>
                  <a:lnTo>
                    <a:pt x="237507" y="115128"/>
                  </a:lnTo>
                  <a:lnTo>
                    <a:pt x="243512" y="110895"/>
                  </a:lnTo>
                  <a:lnTo>
                    <a:pt x="251048" y="109401"/>
                  </a:lnTo>
                  <a:lnTo>
                    <a:pt x="258093" y="111495"/>
                  </a:lnTo>
                  <a:lnTo>
                    <a:pt x="263694" y="117832"/>
                  </a:lnTo>
                  <a:lnTo>
                    <a:pt x="263694" y="247283"/>
                  </a:lnTo>
                  <a:lnTo>
                    <a:pt x="269434" y="249404"/>
                  </a:lnTo>
                  <a:lnTo>
                    <a:pt x="272609" y="248909"/>
                  </a:lnTo>
                  <a:lnTo>
                    <a:pt x="278324" y="244553"/>
                  </a:lnTo>
                  <a:lnTo>
                    <a:pt x="278680" y="243626"/>
                  </a:lnTo>
                  <a:lnTo>
                    <a:pt x="277143" y="239943"/>
                  </a:lnTo>
                  <a:lnTo>
                    <a:pt x="276779" y="214349"/>
                  </a:lnTo>
                  <a:lnTo>
                    <a:pt x="275964" y="188512"/>
                  </a:lnTo>
                  <a:lnTo>
                    <a:pt x="275799" y="163055"/>
                  </a:lnTo>
                  <a:lnTo>
                    <a:pt x="277359" y="140756"/>
                  </a:lnTo>
                  <a:lnTo>
                    <a:pt x="282419" y="131793"/>
                  </a:lnTo>
                  <a:lnTo>
                    <a:pt x="291486" y="129499"/>
                  </a:lnTo>
                  <a:lnTo>
                    <a:pt x="300589" y="133589"/>
                  </a:lnTo>
                  <a:lnTo>
                    <a:pt x="305756" y="143778"/>
                  </a:lnTo>
                  <a:lnTo>
                    <a:pt x="307258" y="168542"/>
                  </a:lnTo>
                  <a:lnTo>
                    <a:pt x="306418" y="195332"/>
                  </a:lnTo>
                  <a:lnTo>
                    <a:pt x="305104" y="222311"/>
                  </a:lnTo>
                  <a:lnTo>
                    <a:pt x="305185" y="247639"/>
                  </a:lnTo>
                  <a:lnTo>
                    <a:pt x="306683" y="258878"/>
                  </a:lnTo>
                  <a:lnTo>
                    <a:pt x="317948" y="253519"/>
                  </a:lnTo>
                  <a:lnTo>
                    <a:pt x="317948" y="175071"/>
                  </a:lnTo>
                  <a:lnTo>
                    <a:pt x="323143" y="169394"/>
                  </a:lnTo>
                  <a:lnTo>
                    <a:pt x="324921" y="168467"/>
                  </a:lnTo>
                  <a:lnTo>
                    <a:pt x="331983" y="166487"/>
                  </a:lnTo>
                  <a:lnTo>
                    <a:pt x="338216" y="167789"/>
                  </a:lnTo>
                  <a:lnTo>
                    <a:pt x="343132" y="171894"/>
                  </a:lnTo>
                  <a:lnTo>
                    <a:pt x="346244" y="178322"/>
                  </a:lnTo>
                  <a:lnTo>
                    <a:pt x="345749" y="214788"/>
                  </a:lnTo>
                  <a:lnTo>
                    <a:pt x="347441" y="254564"/>
                  </a:lnTo>
                  <a:lnTo>
                    <a:pt x="347022" y="293744"/>
                  </a:lnTo>
                  <a:lnTo>
                    <a:pt x="340199" y="328424"/>
                  </a:lnTo>
                  <a:lnTo>
                    <a:pt x="331864" y="344929"/>
                  </a:lnTo>
                  <a:lnTo>
                    <a:pt x="321490" y="361434"/>
                  </a:lnTo>
                  <a:lnTo>
                    <a:pt x="312647" y="378316"/>
                  </a:lnTo>
                  <a:lnTo>
                    <a:pt x="308906" y="395950"/>
                  </a:lnTo>
                  <a:lnTo>
                    <a:pt x="308906" y="483287"/>
                  </a:lnTo>
                  <a:lnTo>
                    <a:pt x="337529" y="475242"/>
                  </a:lnTo>
                  <a:lnTo>
                    <a:pt x="391813" y="446554"/>
                  </a:lnTo>
                  <a:lnTo>
                    <a:pt x="444665" y="397148"/>
                  </a:lnTo>
                  <a:lnTo>
                    <a:pt x="467224" y="363849"/>
                  </a:lnTo>
                  <a:lnTo>
                    <a:pt x="483184" y="328822"/>
                  </a:lnTo>
                  <a:lnTo>
                    <a:pt x="496564" y="256075"/>
                  </a:lnTo>
                  <a:lnTo>
                    <a:pt x="494613" y="219604"/>
                  </a:lnTo>
                  <a:lnTo>
                    <a:pt x="475002" y="149586"/>
                  </a:lnTo>
                  <a:lnTo>
                    <a:pt x="436542" y="87625"/>
                  </a:lnTo>
                  <a:lnTo>
                    <a:pt x="381750" y="38713"/>
                  </a:lnTo>
                  <a:lnTo>
                    <a:pt x="313143" y="7841"/>
                  </a:lnTo>
                  <a:lnTo>
                    <a:pt x="274444" y="729"/>
                  </a:lnTo>
                  <a:lnTo>
                    <a:pt x="233235" y="0"/>
                  </a:lnTo>
                  <a:close/>
                </a:path>
              </a:pathLst>
            </a:custGeom>
            <a:solidFill>
              <a:srgbClr val="004F38"/>
            </a:solidFill>
          </p:spPr>
          <p:txBody>
            <a:bodyPr wrap="square" lIns="0" tIns="0" rIns="0" bIns="0" rtlCol="0"/>
            <a:lstStyle/>
            <a:p>
              <a:endParaRPr/>
            </a:p>
          </p:txBody>
        </p:sp>
        <p:pic>
          <p:nvPicPr>
            <p:cNvPr id="97" name="object 34">
              <a:extLst>
                <a:ext uri="{FF2B5EF4-FFF2-40B4-BE49-F238E27FC236}">
                  <a16:creationId xmlns:a16="http://schemas.microsoft.com/office/drawing/2014/main" id="{0DACE6FD-5354-E766-D92D-2797CD9BFB3A}"/>
                </a:ext>
              </a:extLst>
            </p:cNvPr>
            <p:cNvPicPr/>
            <p:nvPr/>
          </p:nvPicPr>
          <p:blipFill>
            <a:blip r:embed="rId29" cstate="print">
              <a:biLevel thresh="50000"/>
            </a:blip>
            <a:stretch>
              <a:fillRect/>
            </a:stretch>
          </p:blipFill>
          <p:spPr>
            <a:xfrm>
              <a:off x="693151" y="3236791"/>
              <a:ext cx="101492" cy="95244"/>
            </a:xfrm>
            <a:prstGeom prst="rect">
              <a:avLst/>
            </a:prstGeom>
          </p:spPr>
        </p:pic>
      </p:grpSp>
      <p:pic>
        <p:nvPicPr>
          <p:cNvPr id="98" name="object 48" descr="ServSafe logo">
            <a:extLst>
              <a:ext uri="{FF2B5EF4-FFF2-40B4-BE49-F238E27FC236}">
                <a16:creationId xmlns:a16="http://schemas.microsoft.com/office/drawing/2014/main" id="{BDCEB9A1-48C1-E258-C20E-9DFB0D49D024}"/>
              </a:ext>
            </a:extLst>
          </p:cNvPr>
          <p:cNvPicPr/>
          <p:nvPr/>
        </p:nvPicPr>
        <p:blipFill>
          <a:blip r:embed="rId30" cstate="print"/>
          <a:stretch>
            <a:fillRect/>
          </a:stretch>
        </p:blipFill>
        <p:spPr>
          <a:xfrm>
            <a:off x="-9167446" y="6992745"/>
            <a:ext cx="787177" cy="367339"/>
          </a:xfrm>
          <a:prstGeom prst="rect">
            <a:avLst/>
          </a:prstGeom>
        </p:spPr>
      </p:pic>
      <p:grpSp>
        <p:nvGrpSpPr>
          <p:cNvPr id="99" name="object 24">
            <a:extLst>
              <a:ext uri="{FF2B5EF4-FFF2-40B4-BE49-F238E27FC236}">
                <a16:creationId xmlns:a16="http://schemas.microsoft.com/office/drawing/2014/main" id="{DACB7F01-D2AA-2EA0-808D-6CF6AFFB5431}"/>
              </a:ext>
            </a:extLst>
          </p:cNvPr>
          <p:cNvGrpSpPr/>
          <p:nvPr/>
        </p:nvGrpSpPr>
        <p:grpSpPr>
          <a:xfrm>
            <a:off x="-8388750" y="6248341"/>
            <a:ext cx="493396" cy="544196"/>
            <a:chOff x="493907" y="1554516"/>
            <a:chExt cx="493395" cy="544195"/>
          </a:xfrm>
          <a:solidFill>
            <a:schemeClr val="tx1"/>
          </a:solidFill>
        </p:grpSpPr>
        <p:sp>
          <p:nvSpPr>
            <p:cNvPr id="100" name="object 25">
              <a:extLst>
                <a:ext uri="{FF2B5EF4-FFF2-40B4-BE49-F238E27FC236}">
                  <a16:creationId xmlns:a16="http://schemas.microsoft.com/office/drawing/2014/main" id="{BDC5BBAC-C3C0-BF02-2E75-DF827B3DE524}"/>
                </a:ext>
              </a:extLst>
            </p:cNvPr>
            <p:cNvSpPr/>
            <p:nvPr/>
          </p:nvSpPr>
          <p:spPr>
            <a:xfrm>
              <a:off x="595941" y="1679740"/>
              <a:ext cx="290830" cy="290830"/>
            </a:xfrm>
            <a:custGeom>
              <a:avLst/>
              <a:gdLst/>
              <a:ahLst/>
              <a:cxnLst/>
              <a:rect l="l" t="t" r="r" b="b"/>
              <a:pathLst>
                <a:path w="290830" h="290830">
                  <a:moveTo>
                    <a:pt x="163111" y="0"/>
                  </a:moveTo>
                  <a:lnTo>
                    <a:pt x="118046" y="1712"/>
                  </a:lnTo>
                  <a:lnTo>
                    <a:pt x="75566" y="16610"/>
                  </a:lnTo>
                  <a:lnTo>
                    <a:pt x="40684" y="42823"/>
                  </a:lnTo>
                  <a:lnTo>
                    <a:pt x="15237" y="77849"/>
                  </a:lnTo>
                  <a:lnTo>
                    <a:pt x="1063" y="119183"/>
                  </a:lnTo>
                  <a:lnTo>
                    <a:pt x="332" y="150206"/>
                  </a:lnTo>
                  <a:lnTo>
                    <a:pt x="262" y="153179"/>
                  </a:lnTo>
                  <a:lnTo>
                    <a:pt x="144" y="158189"/>
                  </a:lnTo>
                  <a:lnTo>
                    <a:pt x="83" y="160768"/>
                  </a:lnTo>
                  <a:lnTo>
                    <a:pt x="0" y="164323"/>
                  </a:lnTo>
                  <a:lnTo>
                    <a:pt x="11632" y="205668"/>
                  </a:lnTo>
                  <a:lnTo>
                    <a:pt x="33225" y="239715"/>
                  </a:lnTo>
                  <a:lnTo>
                    <a:pt x="62551" y="265713"/>
                  </a:lnTo>
                  <a:lnTo>
                    <a:pt x="97383" y="282913"/>
                  </a:lnTo>
                  <a:lnTo>
                    <a:pt x="135494" y="290562"/>
                  </a:lnTo>
                  <a:lnTo>
                    <a:pt x="174657" y="287910"/>
                  </a:lnTo>
                  <a:lnTo>
                    <a:pt x="212645" y="274207"/>
                  </a:lnTo>
                  <a:lnTo>
                    <a:pt x="247230" y="248702"/>
                  </a:lnTo>
                  <a:lnTo>
                    <a:pt x="249817" y="245287"/>
                  </a:lnTo>
                  <a:lnTo>
                    <a:pt x="155305" y="245287"/>
                  </a:lnTo>
                  <a:lnTo>
                    <a:pt x="145919" y="244687"/>
                  </a:lnTo>
                  <a:lnTo>
                    <a:pt x="142172" y="244486"/>
                  </a:lnTo>
                  <a:lnTo>
                    <a:pt x="129616" y="244486"/>
                  </a:lnTo>
                  <a:lnTo>
                    <a:pt x="129616" y="224902"/>
                  </a:lnTo>
                  <a:lnTo>
                    <a:pt x="91715" y="202086"/>
                  </a:lnTo>
                  <a:lnTo>
                    <a:pt x="86529" y="195527"/>
                  </a:lnTo>
                  <a:lnTo>
                    <a:pt x="85077" y="195527"/>
                  </a:lnTo>
                  <a:lnTo>
                    <a:pt x="85615" y="194482"/>
                  </a:lnTo>
                  <a:lnTo>
                    <a:pt x="85704" y="194308"/>
                  </a:lnTo>
                  <a:lnTo>
                    <a:pt x="86045" y="194308"/>
                  </a:lnTo>
                  <a:lnTo>
                    <a:pt x="86740" y="193432"/>
                  </a:lnTo>
                  <a:lnTo>
                    <a:pt x="91364" y="189518"/>
                  </a:lnTo>
                  <a:lnTo>
                    <a:pt x="105075" y="180851"/>
                  </a:lnTo>
                  <a:lnTo>
                    <a:pt x="110299" y="176566"/>
                  </a:lnTo>
                  <a:lnTo>
                    <a:pt x="111874" y="176350"/>
                  </a:lnTo>
                  <a:lnTo>
                    <a:pt x="174666" y="176350"/>
                  </a:lnTo>
                  <a:lnTo>
                    <a:pt x="172478" y="172375"/>
                  </a:lnTo>
                  <a:lnTo>
                    <a:pt x="163295" y="167260"/>
                  </a:lnTo>
                  <a:lnTo>
                    <a:pt x="149472" y="163591"/>
                  </a:lnTo>
                  <a:lnTo>
                    <a:pt x="134859" y="160768"/>
                  </a:lnTo>
                  <a:lnTo>
                    <a:pt x="123304" y="158189"/>
                  </a:lnTo>
                  <a:lnTo>
                    <a:pt x="106445" y="150206"/>
                  </a:lnTo>
                  <a:lnTo>
                    <a:pt x="94059" y="137985"/>
                  </a:lnTo>
                  <a:lnTo>
                    <a:pt x="87621" y="122147"/>
                  </a:lnTo>
                  <a:lnTo>
                    <a:pt x="88317" y="108857"/>
                  </a:lnTo>
                  <a:lnTo>
                    <a:pt x="88374" y="107770"/>
                  </a:lnTo>
                  <a:lnTo>
                    <a:pt x="88450" y="106322"/>
                  </a:lnTo>
                  <a:lnTo>
                    <a:pt x="88508" y="105219"/>
                  </a:lnTo>
                  <a:lnTo>
                    <a:pt x="116332" y="71871"/>
                  </a:lnTo>
                  <a:lnTo>
                    <a:pt x="129616" y="66203"/>
                  </a:lnTo>
                  <a:lnTo>
                    <a:pt x="129616" y="45413"/>
                  </a:lnTo>
                  <a:lnTo>
                    <a:pt x="249715" y="45413"/>
                  </a:lnTo>
                  <a:lnTo>
                    <a:pt x="237170" y="31759"/>
                  </a:lnTo>
                  <a:lnTo>
                    <a:pt x="203206" y="10755"/>
                  </a:lnTo>
                  <a:lnTo>
                    <a:pt x="163111" y="0"/>
                  </a:lnTo>
                  <a:close/>
                </a:path>
                <a:path w="290830" h="290830">
                  <a:moveTo>
                    <a:pt x="145014" y="96916"/>
                  </a:moveTo>
                  <a:lnTo>
                    <a:pt x="130901" y="99471"/>
                  </a:lnTo>
                  <a:lnTo>
                    <a:pt x="131090" y="99471"/>
                  </a:lnTo>
                  <a:lnTo>
                    <a:pt x="120789" y="107770"/>
                  </a:lnTo>
                  <a:lnTo>
                    <a:pt x="120427" y="119183"/>
                  </a:lnTo>
                  <a:lnTo>
                    <a:pt x="120376" y="120789"/>
                  </a:lnTo>
                  <a:lnTo>
                    <a:pt x="134270" y="128473"/>
                  </a:lnTo>
                  <a:lnTo>
                    <a:pt x="153079" y="132739"/>
                  </a:lnTo>
                  <a:lnTo>
                    <a:pt x="167411" y="135507"/>
                  </a:lnTo>
                  <a:lnTo>
                    <a:pt x="184090" y="142553"/>
                  </a:lnTo>
                  <a:lnTo>
                    <a:pt x="197386" y="153179"/>
                  </a:lnTo>
                  <a:lnTo>
                    <a:pt x="205734" y="167529"/>
                  </a:lnTo>
                  <a:lnTo>
                    <a:pt x="207516" y="185227"/>
                  </a:lnTo>
                  <a:lnTo>
                    <a:pt x="207568" y="185748"/>
                  </a:lnTo>
                  <a:lnTo>
                    <a:pt x="202413" y="201244"/>
                  </a:lnTo>
                  <a:lnTo>
                    <a:pt x="191503" y="214207"/>
                  </a:lnTo>
                  <a:lnTo>
                    <a:pt x="177011" y="223215"/>
                  </a:lnTo>
                  <a:lnTo>
                    <a:pt x="161112" y="226845"/>
                  </a:lnTo>
                  <a:lnTo>
                    <a:pt x="160401" y="231011"/>
                  </a:lnTo>
                  <a:lnTo>
                    <a:pt x="162648" y="242542"/>
                  </a:lnTo>
                  <a:lnTo>
                    <a:pt x="159918" y="245146"/>
                  </a:lnTo>
                  <a:lnTo>
                    <a:pt x="155305" y="245287"/>
                  </a:lnTo>
                  <a:lnTo>
                    <a:pt x="249817" y="245287"/>
                  </a:lnTo>
                  <a:lnTo>
                    <a:pt x="274418" y="212819"/>
                  </a:lnTo>
                  <a:lnTo>
                    <a:pt x="288513" y="173867"/>
                  </a:lnTo>
                  <a:lnTo>
                    <a:pt x="290596" y="135507"/>
                  </a:lnTo>
                  <a:lnTo>
                    <a:pt x="290675" y="134065"/>
                  </a:lnTo>
                  <a:lnTo>
                    <a:pt x="286076" y="113536"/>
                  </a:lnTo>
                  <a:lnTo>
                    <a:pt x="175042" y="113536"/>
                  </a:lnTo>
                  <a:lnTo>
                    <a:pt x="172211" y="107770"/>
                  </a:lnTo>
                  <a:lnTo>
                    <a:pt x="170764" y="106322"/>
                  </a:lnTo>
                  <a:lnTo>
                    <a:pt x="159265" y="99471"/>
                  </a:lnTo>
                  <a:lnTo>
                    <a:pt x="145014" y="96916"/>
                  </a:lnTo>
                  <a:close/>
                </a:path>
                <a:path w="290830" h="290830">
                  <a:moveTo>
                    <a:pt x="135958" y="244151"/>
                  </a:moveTo>
                  <a:lnTo>
                    <a:pt x="129616" y="244486"/>
                  </a:lnTo>
                  <a:lnTo>
                    <a:pt x="142172" y="244486"/>
                  </a:lnTo>
                  <a:lnTo>
                    <a:pt x="135958" y="244151"/>
                  </a:lnTo>
                  <a:close/>
                </a:path>
                <a:path w="290830" h="290830">
                  <a:moveTo>
                    <a:pt x="174666" y="176350"/>
                  </a:moveTo>
                  <a:lnTo>
                    <a:pt x="111874" y="176350"/>
                  </a:lnTo>
                  <a:lnTo>
                    <a:pt x="116573" y="183233"/>
                  </a:lnTo>
                  <a:lnTo>
                    <a:pt x="118948" y="185227"/>
                  </a:lnTo>
                  <a:lnTo>
                    <a:pt x="129039" y="191747"/>
                  </a:lnTo>
                  <a:lnTo>
                    <a:pt x="140641" y="195740"/>
                  </a:lnTo>
                  <a:lnTo>
                    <a:pt x="152779" y="196747"/>
                  </a:lnTo>
                  <a:lnTo>
                    <a:pt x="164477" y="194308"/>
                  </a:lnTo>
                  <a:lnTo>
                    <a:pt x="171085" y="190581"/>
                  </a:lnTo>
                  <a:lnTo>
                    <a:pt x="175383" y="185399"/>
                  </a:lnTo>
                  <a:lnTo>
                    <a:pt x="176229" y="179188"/>
                  </a:lnTo>
                  <a:lnTo>
                    <a:pt x="174785" y="176566"/>
                  </a:lnTo>
                  <a:lnTo>
                    <a:pt x="174666" y="176350"/>
                  </a:lnTo>
                  <a:close/>
                </a:path>
                <a:path w="290830" h="290830">
                  <a:moveTo>
                    <a:pt x="85803" y="194308"/>
                  </a:moveTo>
                  <a:lnTo>
                    <a:pt x="85615" y="194482"/>
                  </a:lnTo>
                  <a:lnTo>
                    <a:pt x="85077" y="195527"/>
                  </a:lnTo>
                  <a:lnTo>
                    <a:pt x="85907" y="194482"/>
                  </a:lnTo>
                  <a:lnTo>
                    <a:pt x="85803" y="194308"/>
                  </a:lnTo>
                  <a:close/>
                </a:path>
                <a:path w="290830" h="290830">
                  <a:moveTo>
                    <a:pt x="85907" y="194482"/>
                  </a:moveTo>
                  <a:lnTo>
                    <a:pt x="85077" y="195527"/>
                  </a:lnTo>
                  <a:lnTo>
                    <a:pt x="86529" y="195527"/>
                  </a:lnTo>
                  <a:lnTo>
                    <a:pt x="85907" y="194482"/>
                  </a:lnTo>
                  <a:close/>
                </a:path>
                <a:path w="290830" h="290830">
                  <a:moveTo>
                    <a:pt x="86045" y="194308"/>
                  </a:moveTo>
                  <a:lnTo>
                    <a:pt x="85803" y="194308"/>
                  </a:lnTo>
                  <a:lnTo>
                    <a:pt x="85907" y="194482"/>
                  </a:lnTo>
                  <a:lnTo>
                    <a:pt x="86045" y="194308"/>
                  </a:lnTo>
                  <a:close/>
                </a:path>
                <a:path w="290830" h="290830">
                  <a:moveTo>
                    <a:pt x="249715" y="45413"/>
                  </a:moveTo>
                  <a:lnTo>
                    <a:pt x="161112" y="45413"/>
                  </a:lnTo>
                  <a:lnTo>
                    <a:pt x="161112" y="68095"/>
                  </a:lnTo>
                  <a:lnTo>
                    <a:pt x="175204" y="72355"/>
                  </a:lnTo>
                  <a:lnTo>
                    <a:pt x="187585" y="80089"/>
                  </a:lnTo>
                  <a:lnTo>
                    <a:pt x="197756" y="90639"/>
                  </a:lnTo>
                  <a:lnTo>
                    <a:pt x="205219" y="103350"/>
                  </a:lnTo>
                  <a:lnTo>
                    <a:pt x="198671" y="105219"/>
                  </a:lnTo>
                  <a:lnTo>
                    <a:pt x="181318" y="112289"/>
                  </a:lnTo>
                  <a:lnTo>
                    <a:pt x="175806" y="113536"/>
                  </a:lnTo>
                  <a:lnTo>
                    <a:pt x="286076" y="113536"/>
                  </a:lnTo>
                  <a:lnTo>
                    <a:pt x="282065" y="95633"/>
                  </a:lnTo>
                  <a:lnTo>
                    <a:pt x="263843" y="60791"/>
                  </a:lnTo>
                  <a:lnTo>
                    <a:pt x="249715" y="45413"/>
                  </a:lnTo>
                  <a:close/>
                </a:path>
              </a:pathLst>
            </a:custGeom>
            <a:grpFill/>
          </p:spPr>
          <p:txBody>
            <a:bodyPr wrap="square" lIns="0" tIns="0" rIns="0" bIns="0" rtlCol="0"/>
            <a:lstStyle/>
            <a:p>
              <a:endParaRPr/>
            </a:p>
          </p:txBody>
        </p:sp>
        <p:sp>
          <p:nvSpPr>
            <p:cNvPr id="101" name="object 26">
              <a:extLst>
                <a:ext uri="{FF2B5EF4-FFF2-40B4-BE49-F238E27FC236}">
                  <a16:creationId xmlns:a16="http://schemas.microsoft.com/office/drawing/2014/main" id="{9D598127-E6D4-4C68-11BF-1321BF1B0B85}"/>
                </a:ext>
              </a:extLst>
            </p:cNvPr>
            <p:cNvSpPr/>
            <p:nvPr/>
          </p:nvSpPr>
          <p:spPr>
            <a:xfrm>
              <a:off x="493903" y="1554517"/>
              <a:ext cx="493395" cy="544195"/>
            </a:xfrm>
            <a:custGeom>
              <a:avLst/>
              <a:gdLst/>
              <a:ahLst/>
              <a:cxnLst/>
              <a:rect l="l" t="t" r="r" b="b"/>
              <a:pathLst>
                <a:path w="493394" h="544194">
                  <a:moveTo>
                    <a:pt x="394233" y="107048"/>
                  </a:moveTo>
                  <a:lnTo>
                    <a:pt x="355117" y="546"/>
                  </a:lnTo>
                  <a:lnTo>
                    <a:pt x="352793" y="0"/>
                  </a:lnTo>
                  <a:lnTo>
                    <a:pt x="352679" y="1333"/>
                  </a:lnTo>
                  <a:lnTo>
                    <a:pt x="351548" y="2628"/>
                  </a:lnTo>
                  <a:lnTo>
                    <a:pt x="346481" y="9931"/>
                  </a:lnTo>
                  <a:lnTo>
                    <a:pt x="332193" y="31902"/>
                  </a:lnTo>
                  <a:lnTo>
                    <a:pt x="327850" y="36944"/>
                  </a:lnTo>
                  <a:lnTo>
                    <a:pt x="282994" y="26441"/>
                  </a:lnTo>
                  <a:lnTo>
                    <a:pt x="237896" y="24155"/>
                  </a:lnTo>
                  <a:lnTo>
                    <a:pt x="193636" y="29806"/>
                  </a:lnTo>
                  <a:lnTo>
                    <a:pt x="151295" y="43103"/>
                  </a:lnTo>
                  <a:lnTo>
                    <a:pt x="111963" y="63792"/>
                  </a:lnTo>
                  <a:lnTo>
                    <a:pt x="76733" y="91567"/>
                  </a:lnTo>
                  <a:lnTo>
                    <a:pt x="46672" y="126136"/>
                  </a:lnTo>
                  <a:lnTo>
                    <a:pt x="21932" y="168986"/>
                  </a:lnTo>
                  <a:lnTo>
                    <a:pt x="6299" y="215074"/>
                  </a:lnTo>
                  <a:lnTo>
                    <a:pt x="0" y="263080"/>
                  </a:lnTo>
                  <a:lnTo>
                    <a:pt x="3238" y="311683"/>
                  </a:lnTo>
                  <a:lnTo>
                    <a:pt x="16281" y="359575"/>
                  </a:lnTo>
                  <a:lnTo>
                    <a:pt x="22898" y="358000"/>
                  </a:lnTo>
                  <a:lnTo>
                    <a:pt x="36042" y="353034"/>
                  </a:lnTo>
                  <a:lnTo>
                    <a:pt x="49657" y="347383"/>
                  </a:lnTo>
                  <a:lnTo>
                    <a:pt x="57696" y="343712"/>
                  </a:lnTo>
                  <a:lnTo>
                    <a:pt x="46126" y="299999"/>
                  </a:lnTo>
                  <a:lnTo>
                    <a:pt x="44665" y="255765"/>
                  </a:lnTo>
                  <a:lnTo>
                    <a:pt x="52730" y="212636"/>
                  </a:lnTo>
                  <a:lnTo>
                    <a:pt x="69786" y="172237"/>
                  </a:lnTo>
                  <a:lnTo>
                    <a:pt x="95288" y="136182"/>
                  </a:lnTo>
                  <a:lnTo>
                    <a:pt x="128689" y="106095"/>
                  </a:lnTo>
                  <a:lnTo>
                    <a:pt x="168414" y="83896"/>
                  </a:lnTo>
                  <a:lnTo>
                    <a:pt x="211150" y="71310"/>
                  </a:lnTo>
                  <a:lnTo>
                    <a:pt x="255727" y="68313"/>
                  </a:lnTo>
                  <a:lnTo>
                    <a:pt x="300964" y="74891"/>
                  </a:lnTo>
                  <a:lnTo>
                    <a:pt x="299783" y="79375"/>
                  </a:lnTo>
                  <a:lnTo>
                    <a:pt x="296087" y="85128"/>
                  </a:lnTo>
                  <a:lnTo>
                    <a:pt x="283730" y="101333"/>
                  </a:lnTo>
                  <a:lnTo>
                    <a:pt x="280809" y="105791"/>
                  </a:lnTo>
                  <a:lnTo>
                    <a:pt x="280492" y="107238"/>
                  </a:lnTo>
                  <a:lnTo>
                    <a:pt x="281647" y="108204"/>
                  </a:lnTo>
                  <a:lnTo>
                    <a:pt x="282879" y="108699"/>
                  </a:lnTo>
                  <a:lnTo>
                    <a:pt x="394233" y="107048"/>
                  </a:lnTo>
                  <a:close/>
                </a:path>
                <a:path w="493394" h="544194">
                  <a:moveTo>
                    <a:pt x="493293" y="282956"/>
                  </a:moveTo>
                  <a:lnTo>
                    <a:pt x="490702" y="232079"/>
                  </a:lnTo>
                  <a:lnTo>
                    <a:pt x="477227" y="182092"/>
                  </a:lnTo>
                  <a:lnTo>
                    <a:pt x="475513" y="181495"/>
                  </a:lnTo>
                  <a:lnTo>
                    <a:pt x="465086" y="184937"/>
                  </a:lnTo>
                  <a:lnTo>
                    <a:pt x="455104" y="188595"/>
                  </a:lnTo>
                  <a:lnTo>
                    <a:pt x="445300" y="192493"/>
                  </a:lnTo>
                  <a:lnTo>
                    <a:pt x="437642" y="196126"/>
                  </a:lnTo>
                  <a:lnTo>
                    <a:pt x="436232" y="196532"/>
                  </a:lnTo>
                  <a:lnTo>
                    <a:pt x="435927" y="197853"/>
                  </a:lnTo>
                  <a:lnTo>
                    <a:pt x="447992" y="245249"/>
                  </a:lnTo>
                  <a:lnTo>
                    <a:pt x="448221" y="292925"/>
                  </a:lnTo>
                  <a:lnTo>
                    <a:pt x="437438" y="338899"/>
                  </a:lnTo>
                  <a:lnTo>
                    <a:pt x="416445" y="381190"/>
                  </a:lnTo>
                  <a:lnTo>
                    <a:pt x="386080" y="417817"/>
                  </a:lnTo>
                  <a:lnTo>
                    <a:pt x="347154" y="446786"/>
                  </a:lnTo>
                  <a:lnTo>
                    <a:pt x="310807" y="462978"/>
                  </a:lnTo>
                  <a:lnTo>
                    <a:pt x="272554" y="471601"/>
                  </a:lnTo>
                  <a:lnTo>
                    <a:pt x="233273" y="472795"/>
                  </a:lnTo>
                  <a:lnTo>
                    <a:pt x="193865" y="466712"/>
                  </a:lnTo>
                  <a:lnTo>
                    <a:pt x="193255" y="466140"/>
                  </a:lnTo>
                  <a:lnTo>
                    <a:pt x="196469" y="460527"/>
                  </a:lnTo>
                  <a:lnTo>
                    <a:pt x="200977" y="453834"/>
                  </a:lnTo>
                  <a:lnTo>
                    <a:pt x="210210" y="441642"/>
                  </a:lnTo>
                  <a:lnTo>
                    <a:pt x="213334" y="436435"/>
                  </a:lnTo>
                  <a:lnTo>
                    <a:pt x="214083" y="434771"/>
                  </a:lnTo>
                  <a:lnTo>
                    <a:pt x="214007" y="431444"/>
                  </a:lnTo>
                  <a:lnTo>
                    <a:pt x="98107" y="433971"/>
                  </a:lnTo>
                  <a:lnTo>
                    <a:pt x="139687" y="543572"/>
                  </a:lnTo>
                  <a:lnTo>
                    <a:pt x="166344" y="504659"/>
                  </a:lnTo>
                  <a:lnTo>
                    <a:pt x="216496" y="515620"/>
                  </a:lnTo>
                  <a:lnTo>
                    <a:pt x="266788" y="516572"/>
                  </a:lnTo>
                  <a:lnTo>
                    <a:pt x="315861" y="507606"/>
                  </a:lnTo>
                  <a:lnTo>
                    <a:pt x="362331" y="488848"/>
                  </a:lnTo>
                  <a:lnTo>
                    <a:pt x="404863" y="460387"/>
                  </a:lnTo>
                  <a:lnTo>
                    <a:pt x="440753" y="423443"/>
                  </a:lnTo>
                  <a:lnTo>
                    <a:pt x="467804" y="380390"/>
                  </a:lnTo>
                  <a:lnTo>
                    <a:pt x="485482" y="332981"/>
                  </a:lnTo>
                  <a:lnTo>
                    <a:pt x="493293" y="282956"/>
                  </a:lnTo>
                  <a:close/>
                </a:path>
              </a:pathLst>
            </a:custGeom>
            <a:grpFill/>
          </p:spPr>
          <p:txBody>
            <a:bodyPr wrap="square" lIns="0" tIns="0" rIns="0" bIns="0" rtlCol="0"/>
            <a:lstStyle/>
            <a:p>
              <a:endParaRPr/>
            </a:p>
          </p:txBody>
        </p:sp>
      </p:grpSp>
      <p:grpSp>
        <p:nvGrpSpPr>
          <p:cNvPr id="102" name="object 27">
            <a:extLst>
              <a:ext uri="{FF2B5EF4-FFF2-40B4-BE49-F238E27FC236}">
                <a16:creationId xmlns:a16="http://schemas.microsoft.com/office/drawing/2014/main" id="{82D27D37-7DB3-16E7-B1FA-D677AC75CABE}"/>
              </a:ext>
            </a:extLst>
          </p:cNvPr>
          <p:cNvGrpSpPr/>
          <p:nvPr/>
        </p:nvGrpSpPr>
        <p:grpSpPr>
          <a:xfrm>
            <a:off x="-7761719" y="6494401"/>
            <a:ext cx="570229" cy="342265"/>
            <a:chOff x="455574" y="2330599"/>
            <a:chExt cx="570230" cy="342265"/>
          </a:xfrm>
        </p:grpSpPr>
        <p:sp>
          <p:nvSpPr>
            <p:cNvPr id="103" name="object 28">
              <a:extLst>
                <a:ext uri="{FF2B5EF4-FFF2-40B4-BE49-F238E27FC236}">
                  <a16:creationId xmlns:a16="http://schemas.microsoft.com/office/drawing/2014/main" id="{5C7868A0-1E22-FA6A-8993-E593ECEA27C7}"/>
                </a:ext>
              </a:extLst>
            </p:cNvPr>
            <p:cNvSpPr/>
            <p:nvPr/>
          </p:nvSpPr>
          <p:spPr>
            <a:xfrm>
              <a:off x="726255" y="2399828"/>
              <a:ext cx="299085" cy="273050"/>
            </a:xfrm>
            <a:custGeom>
              <a:avLst/>
              <a:gdLst/>
              <a:ahLst/>
              <a:cxnLst/>
              <a:rect l="l" t="t" r="r" b="b"/>
              <a:pathLst>
                <a:path w="299084" h="273050">
                  <a:moveTo>
                    <a:pt x="280547" y="0"/>
                  </a:moveTo>
                  <a:lnTo>
                    <a:pt x="265356" y="58"/>
                  </a:lnTo>
                  <a:lnTo>
                    <a:pt x="259067" y="3143"/>
                  </a:lnTo>
                  <a:lnTo>
                    <a:pt x="253272" y="8142"/>
                  </a:lnTo>
                  <a:lnTo>
                    <a:pt x="247811" y="13731"/>
                  </a:lnTo>
                  <a:lnTo>
                    <a:pt x="242522" y="18588"/>
                  </a:lnTo>
                  <a:lnTo>
                    <a:pt x="207562" y="41436"/>
                  </a:lnTo>
                  <a:lnTo>
                    <a:pt x="169667" y="58613"/>
                  </a:lnTo>
                  <a:lnTo>
                    <a:pt x="129388" y="69935"/>
                  </a:lnTo>
                  <a:lnTo>
                    <a:pt x="87277" y="75217"/>
                  </a:lnTo>
                  <a:lnTo>
                    <a:pt x="67776" y="75352"/>
                  </a:lnTo>
                  <a:lnTo>
                    <a:pt x="48152" y="75142"/>
                  </a:lnTo>
                  <a:lnTo>
                    <a:pt x="28798" y="76640"/>
                  </a:lnTo>
                  <a:lnTo>
                    <a:pt x="10112" y="81897"/>
                  </a:lnTo>
                  <a:lnTo>
                    <a:pt x="543" y="87460"/>
                  </a:lnTo>
                  <a:lnTo>
                    <a:pt x="0" y="92213"/>
                  </a:lnTo>
                  <a:lnTo>
                    <a:pt x="4690" y="97970"/>
                  </a:lnTo>
                  <a:lnTo>
                    <a:pt x="10823" y="106548"/>
                  </a:lnTo>
                  <a:lnTo>
                    <a:pt x="13474" y="112434"/>
                  </a:lnTo>
                  <a:lnTo>
                    <a:pt x="16479" y="120346"/>
                  </a:lnTo>
                  <a:lnTo>
                    <a:pt x="19072" y="128297"/>
                  </a:lnTo>
                  <a:lnTo>
                    <a:pt x="20488" y="134297"/>
                  </a:lnTo>
                  <a:lnTo>
                    <a:pt x="20488" y="272905"/>
                  </a:lnTo>
                  <a:lnTo>
                    <a:pt x="148440" y="272905"/>
                  </a:lnTo>
                  <a:lnTo>
                    <a:pt x="153835" y="205393"/>
                  </a:lnTo>
                  <a:lnTo>
                    <a:pt x="161534" y="138120"/>
                  </a:lnTo>
                  <a:lnTo>
                    <a:pt x="198492" y="121036"/>
                  </a:lnTo>
                  <a:lnTo>
                    <a:pt x="210619" y="114904"/>
                  </a:lnTo>
                  <a:lnTo>
                    <a:pt x="260007" y="78590"/>
                  </a:lnTo>
                  <a:lnTo>
                    <a:pt x="297754" y="33104"/>
                  </a:lnTo>
                  <a:lnTo>
                    <a:pt x="298930" y="18446"/>
                  </a:lnTo>
                  <a:lnTo>
                    <a:pt x="292466" y="6770"/>
                  </a:lnTo>
                  <a:lnTo>
                    <a:pt x="280547" y="0"/>
                  </a:lnTo>
                  <a:close/>
                </a:path>
              </a:pathLst>
            </a:custGeom>
            <a:solidFill>
              <a:srgbClr val="004F38"/>
            </a:solidFill>
          </p:spPr>
          <p:txBody>
            <a:bodyPr wrap="square" lIns="0" tIns="0" rIns="0" bIns="0" rtlCol="0"/>
            <a:lstStyle/>
            <a:p>
              <a:endParaRPr/>
            </a:p>
          </p:txBody>
        </p:sp>
        <p:sp>
          <p:nvSpPr>
            <p:cNvPr id="104" name="object 29">
              <a:extLst>
                <a:ext uri="{FF2B5EF4-FFF2-40B4-BE49-F238E27FC236}">
                  <a16:creationId xmlns:a16="http://schemas.microsoft.com/office/drawing/2014/main" id="{5E87CC1A-1E5E-CE65-57FF-E7D52DD75A62}"/>
                </a:ext>
              </a:extLst>
            </p:cNvPr>
            <p:cNvSpPr/>
            <p:nvPr/>
          </p:nvSpPr>
          <p:spPr>
            <a:xfrm>
              <a:off x="455574" y="2402215"/>
              <a:ext cx="271145" cy="271145"/>
            </a:xfrm>
            <a:custGeom>
              <a:avLst/>
              <a:gdLst/>
              <a:ahLst/>
              <a:cxnLst/>
              <a:rect l="l" t="t" r="r" b="b"/>
              <a:pathLst>
                <a:path w="271145" h="271144">
                  <a:moveTo>
                    <a:pt x="0" y="0"/>
                  </a:moveTo>
                  <a:lnTo>
                    <a:pt x="48221" y="124688"/>
                  </a:lnTo>
                  <a:lnTo>
                    <a:pt x="85290" y="146252"/>
                  </a:lnTo>
                  <a:lnTo>
                    <a:pt x="98361" y="152184"/>
                  </a:lnTo>
                  <a:lnTo>
                    <a:pt x="108381" y="270522"/>
                  </a:lnTo>
                  <a:lnTo>
                    <a:pt x="239991" y="270522"/>
                  </a:lnTo>
                  <a:lnTo>
                    <a:pt x="239991" y="173405"/>
                  </a:lnTo>
                  <a:lnTo>
                    <a:pt x="271068" y="180467"/>
                  </a:lnTo>
                  <a:lnTo>
                    <a:pt x="271068" y="140741"/>
                  </a:lnTo>
                  <a:lnTo>
                    <a:pt x="269544" y="132277"/>
                  </a:lnTo>
                  <a:lnTo>
                    <a:pt x="233670" y="94379"/>
                  </a:lnTo>
                  <a:lnTo>
                    <a:pt x="170934" y="89711"/>
                  </a:lnTo>
                  <a:lnTo>
                    <a:pt x="144259" y="88430"/>
                  </a:lnTo>
                  <a:lnTo>
                    <a:pt x="100308" y="77422"/>
                  </a:lnTo>
                  <a:lnTo>
                    <a:pt x="63576" y="57726"/>
                  </a:lnTo>
                  <a:lnTo>
                    <a:pt x="31120" y="31274"/>
                  </a:lnTo>
                  <a:lnTo>
                    <a:pt x="0" y="0"/>
                  </a:lnTo>
                  <a:close/>
                </a:path>
              </a:pathLst>
            </a:custGeom>
            <a:solidFill>
              <a:schemeClr val="tx1"/>
            </a:solidFill>
          </p:spPr>
          <p:txBody>
            <a:bodyPr wrap="square" lIns="0" tIns="0" rIns="0" bIns="0" rtlCol="0"/>
            <a:lstStyle/>
            <a:p>
              <a:endParaRPr/>
            </a:p>
          </p:txBody>
        </p:sp>
        <p:pic>
          <p:nvPicPr>
            <p:cNvPr id="105" name="object 30">
              <a:extLst>
                <a:ext uri="{FF2B5EF4-FFF2-40B4-BE49-F238E27FC236}">
                  <a16:creationId xmlns:a16="http://schemas.microsoft.com/office/drawing/2014/main" id="{2DC50CDF-A566-9E30-488B-3BF87477EDB7}"/>
                </a:ext>
              </a:extLst>
            </p:cNvPr>
            <p:cNvPicPr/>
            <p:nvPr/>
          </p:nvPicPr>
          <p:blipFill>
            <a:blip r:embed="rId31" cstate="print">
              <a:biLevel thresh="50000"/>
            </a:blip>
            <a:stretch>
              <a:fillRect/>
            </a:stretch>
          </p:blipFill>
          <p:spPr>
            <a:xfrm>
              <a:off x="553803" y="2353945"/>
              <a:ext cx="127158" cy="123421"/>
            </a:xfrm>
            <a:prstGeom prst="rect">
              <a:avLst/>
            </a:prstGeom>
          </p:spPr>
        </p:pic>
        <p:pic>
          <p:nvPicPr>
            <p:cNvPr id="106" name="object 31">
              <a:extLst>
                <a:ext uri="{FF2B5EF4-FFF2-40B4-BE49-F238E27FC236}">
                  <a16:creationId xmlns:a16="http://schemas.microsoft.com/office/drawing/2014/main" id="{6FB04151-F37C-D2B8-1FE3-303087C3D433}"/>
                </a:ext>
              </a:extLst>
            </p:cNvPr>
            <p:cNvPicPr/>
            <p:nvPr/>
          </p:nvPicPr>
          <p:blipFill>
            <a:blip r:embed="rId32" cstate="print"/>
            <a:stretch>
              <a:fillRect/>
            </a:stretch>
          </p:blipFill>
          <p:spPr>
            <a:xfrm>
              <a:off x="741281" y="2330599"/>
              <a:ext cx="129901" cy="126669"/>
            </a:xfrm>
            <a:prstGeom prst="rect">
              <a:avLst/>
            </a:prstGeom>
          </p:spPr>
        </p:pic>
      </p:grpSp>
      <p:grpSp>
        <p:nvGrpSpPr>
          <p:cNvPr id="107" name="object 40">
            <a:extLst>
              <a:ext uri="{FF2B5EF4-FFF2-40B4-BE49-F238E27FC236}">
                <a16:creationId xmlns:a16="http://schemas.microsoft.com/office/drawing/2014/main" id="{88307C60-7F87-ED1E-9023-E243F50154A4}"/>
              </a:ext>
            </a:extLst>
          </p:cNvPr>
          <p:cNvGrpSpPr/>
          <p:nvPr/>
        </p:nvGrpSpPr>
        <p:grpSpPr>
          <a:xfrm>
            <a:off x="-7686603" y="5789675"/>
            <a:ext cx="497205" cy="476251"/>
            <a:chOff x="3873986" y="1596440"/>
            <a:chExt cx="497205" cy="476250"/>
          </a:xfrm>
        </p:grpSpPr>
        <p:sp>
          <p:nvSpPr>
            <p:cNvPr id="108" name="object 41">
              <a:extLst>
                <a:ext uri="{FF2B5EF4-FFF2-40B4-BE49-F238E27FC236}">
                  <a16:creationId xmlns:a16="http://schemas.microsoft.com/office/drawing/2014/main" id="{72F205F2-4827-43B1-294A-47502A7A0E38}"/>
                </a:ext>
              </a:extLst>
            </p:cNvPr>
            <p:cNvSpPr/>
            <p:nvPr/>
          </p:nvSpPr>
          <p:spPr>
            <a:xfrm>
              <a:off x="4035652" y="1596440"/>
              <a:ext cx="335280" cy="427990"/>
            </a:xfrm>
            <a:custGeom>
              <a:avLst/>
              <a:gdLst/>
              <a:ahLst/>
              <a:cxnLst/>
              <a:rect l="l" t="t" r="r" b="b"/>
              <a:pathLst>
                <a:path w="335279" h="427989">
                  <a:moveTo>
                    <a:pt x="71305" y="104611"/>
                  </a:moveTo>
                  <a:lnTo>
                    <a:pt x="38486" y="110091"/>
                  </a:lnTo>
                  <a:lnTo>
                    <a:pt x="8623" y="129400"/>
                  </a:lnTo>
                  <a:lnTo>
                    <a:pt x="19069" y="140066"/>
                  </a:lnTo>
                  <a:lnTo>
                    <a:pt x="24593" y="154135"/>
                  </a:lnTo>
                  <a:lnTo>
                    <a:pt x="29222" y="169339"/>
                  </a:lnTo>
                  <a:lnTo>
                    <a:pt x="36982" y="183413"/>
                  </a:lnTo>
                  <a:lnTo>
                    <a:pt x="42494" y="190017"/>
                  </a:lnTo>
                  <a:lnTo>
                    <a:pt x="50088" y="190957"/>
                  </a:lnTo>
                  <a:lnTo>
                    <a:pt x="53428" y="197269"/>
                  </a:lnTo>
                  <a:lnTo>
                    <a:pt x="57626" y="209184"/>
                  </a:lnTo>
                  <a:lnTo>
                    <a:pt x="60313" y="224062"/>
                  </a:lnTo>
                  <a:lnTo>
                    <a:pt x="61831" y="239288"/>
                  </a:lnTo>
                  <a:lnTo>
                    <a:pt x="62522" y="252247"/>
                  </a:lnTo>
                  <a:lnTo>
                    <a:pt x="81176" y="252830"/>
                  </a:lnTo>
                  <a:lnTo>
                    <a:pt x="92313" y="264779"/>
                  </a:lnTo>
                  <a:lnTo>
                    <a:pt x="98090" y="282467"/>
                  </a:lnTo>
                  <a:lnTo>
                    <a:pt x="98187" y="282761"/>
                  </a:lnTo>
                  <a:lnTo>
                    <a:pt x="101053" y="301447"/>
                  </a:lnTo>
                  <a:lnTo>
                    <a:pt x="101912" y="329944"/>
                  </a:lnTo>
                  <a:lnTo>
                    <a:pt x="102001" y="332892"/>
                  </a:lnTo>
                  <a:lnTo>
                    <a:pt x="95500" y="359600"/>
                  </a:lnTo>
                  <a:lnTo>
                    <a:pt x="79994" y="381632"/>
                  </a:lnTo>
                  <a:lnTo>
                    <a:pt x="53924" y="399046"/>
                  </a:lnTo>
                  <a:lnTo>
                    <a:pt x="70247" y="413824"/>
                  </a:lnTo>
                  <a:lnTo>
                    <a:pt x="89189" y="423621"/>
                  </a:lnTo>
                  <a:lnTo>
                    <a:pt x="89539" y="423621"/>
                  </a:lnTo>
                  <a:lnTo>
                    <a:pt x="109579" y="427496"/>
                  </a:lnTo>
                  <a:lnTo>
                    <a:pt x="131495" y="425157"/>
                  </a:lnTo>
                  <a:lnTo>
                    <a:pt x="137540" y="423621"/>
                  </a:lnTo>
                  <a:lnTo>
                    <a:pt x="147764" y="417842"/>
                  </a:lnTo>
                  <a:lnTo>
                    <a:pt x="152120" y="417550"/>
                  </a:lnTo>
                  <a:lnTo>
                    <a:pt x="220135" y="417550"/>
                  </a:lnTo>
                  <a:lnTo>
                    <a:pt x="237586" y="410273"/>
                  </a:lnTo>
                  <a:lnTo>
                    <a:pt x="272968" y="375365"/>
                  </a:lnTo>
                  <a:lnTo>
                    <a:pt x="302712" y="329944"/>
                  </a:lnTo>
                  <a:lnTo>
                    <a:pt x="324022" y="282467"/>
                  </a:lnTo>
                  <a:lnTo>
                    <a:pt x="334098" y="241388"/>
                  </a:lnTo>
                  <a:lnTo>
                    <a:pt x="335184" y="220964"/>
                  </a:lnTo>
                  <a:lnTo>
                    <a:pt x="334952" y="210467"/>
                  </a:lnTo>
                  <a:lnTo>
                    <a:pt x="334098" y="200063"/>
                  </a:lnTo>
                  <a:lnTo>
                    <a:pt x="317040" y="156827"/>
                  </a:lnTo>
                  <a:lnTo>
                    <a:pt x="288402" y="126328"/>
                  </a:lnTo>
                  <a:lnTo>
                    <a:pt x="263423" y="115265"/>
                  </a:lnTo>
                  <a:lnTo>
                    <a:pt x="140093" y="115265"/>
                  </a:lnTo>
                  <a:lnTo>
                    <a:pt x="105651" y="107992"/>
                  </a:lnTo>
                  <a:lnTo>
                    <a:pt x="71305" y="104611"/>
                  </a:lnTo>
                  <a:close/>
                </a:path>
                <a:path w="335279" h="427989">
                  <a:moveTo>
                    <a:pt x="220135" y="417550"/>
                  </a:moveTo>
                  <a:lnTo>
                    <a:pt x="152120" y="417550"/>
                  </a:lnTo>
                  <a:lnTo>
                    <a:pt x="160574" y="418911"/>
                  </a:lnTo>
                  <a:lnTo>
                    <a:pt x="171675" y="422357"/>
                  </a:lnTo>
                  <a:lnTo>
                    <a:pt x="184810" y="425565"/>
                  </a:lnTo>
                  <a:lnTo>
                    <a:pt x="199364" y="426212"/>
                  </a:lnTo>
                  <a:lnTo>
                    <a:pt x="220135" y="417550"/>
                  </a:lnTo>
                  <a:close/>
                </a:path>
                <a:path w="335279" h="427989">
                  <a:moveTo>
                    <a:pt x="39671" y="10893"/>
                  </a:moveTo>
                  <a:lnTo>
                    <a:pt x="0" y="15227"/>
                  </a:lnTo>
                  <a:lnTo>
                    <a:pt x="21843" y="56930"/>
                  </a:lnTo>
                  <a:lnTo>
                    <a:pt x="53957" y="86982"/>
                  </a:lnTo>
                  <a:lnTo>
                    <a:pt x="140080" y="86982"/>
                  </a:lnTo>
                  <a:lnTo>
                    <a:pt x="140093" y="115265"/>
                  </a:lnTo>
                  <a:lnTo>
                    <a:pt x="161669" y="115265"/>
                  </a:lnTo>
                  <a:lnTo>
                    <a:pt x="163305" y="95154"/>
                  </a:lnTo>
                  <a:lnTo>
                    <a:pt x="166579" y="77876"/>
                  </a:lnTo>
                  <a:lnTo>
                    <a:pt x="131978" y="77876"/>
                  </a:lnTo>
                  <a:lnTo>
                    <a:pt x="126771" y="75946"/>
                  </a:lnTo>
                  <a:lnTo>
                    <a:pt x="124498" y="75565"/>
                  </a:lnTo>
                  <a:lnTo>
                    <a:pt x="100185" y="69334"/>
                  </a:lnTo>
                  <a:lnTo>
                    <a:pt x="74579" y="58888"/>
                  </a:lnTo>
                  <a:lnTo>
                    <a:pt x="50351" y="45505"/>
                  </a:lnTo>
                  <a:lnTo>
                    <a:pt x="30175" y="30467"/>
                  </a:lnTo>
                  <a:lnTo>
                    <a:pt x="115818" y="30467"/>
                  </a:lnTo>
                  <a:lnTo>
                    <a:pt x="107327" y="23342"/>
                  </a:lnTo>
                  <a:lnTo>
                    <a:pt x="75018" y="12122"/>
                  </a:lnTo>
                  <a:lnTo>
                    <a:pt x="39671" y="10893"/>
                  </a:lnTo>
                  <a:close/>
                </a:path>
                <a:path w="335279" h="427989">
                  <a:moveTo>
                    <a:pt x="203720" y="106591"/>
                  </a:moveTo>
                  <a:lnTo>
                    <a:pt x="193185" y="108465"/>
                  </a:lnTo>
                  <a:lnTo>
                    <a:pt x="182781" y="111312"/>
                  </a:lnTo>
                  <a:lnTo>
                    <a:pt x="172334" y="113963"/>
                  </a:lnTo>
                  <a:lnTo>
                    <a:pt x="161565" y="115265"/>
                  </a:lnTo>
                  <a:lnTo>
                    <a:pt x="263423" y="115265"/>
                  </a:lnTo>
                  <a:lnTo>
                    <a:pt x="250018" y="109328"/>
                  </a:lnTo>
                  <a:lnTo>
                    <a:pt x="203720" y="106591"/>
                  </a:lnTo>
                  <a:close/>
                </a:path>
                <a:path w="335279" h="427989">
                  <a:moveTo>
                    <a:pt x="140080" y="86982"/>
                  </a:moveTo>
                  <a:lnTo>
                    <a:pt x="54219" y="86982"/>
                  </a:lnTo>
                  <a:lnTo>
                    <a:pt x="93927" y="98921"/>
                  </a:lnTo>
                  <a:lnTo>
                    <a:pt x="140080" y="86982"/>
                  </a:lnTo>
                  <a:close/>
                </a:path>
                <a:path w="335279" h="427989">
                  <a:moveTo>
                    <a:pt x="115818" y="30467"/>
                  </a:moveTo>
                  <a:lnTo>
                    <a:pt x="30175" y="30467"/>
                  </a:lnTo>
                  <a:lnTo>
                    <a:pt x="57920" y="36993"/>
                  </a:lnTo>
                  <a:lnTo>
                    <a:pt x="57743" y="36993"/>
                  </a:lnTo>
                  <a:lnTo>
                    <a:pt x="83370" y="46305"/>
                  </a:lnTo>
                  <a:lnTo>
                    <a:pt x="108047" y="58690"/>
                  </a:lnTo>
                  <a:lnTo>
                    <a:pt x="131470" y="73964"/>
                  </a:lnTo>
                  <a:lnTo>
                    <a:pt x="131978" y="77876"/>
                  </a:lnTo>
                  <a:lnTo>
                    <a:pt x="166579" y="77876"/>
                  </a:lnTo>
                  <a:lnTo>
                    <a:pt x="166945" y="75946"/>
                  </a:lnTo>
                  <a:lnTo>
                    <a:pt x="170543" y="65328"/>
                  </a:lnTo>
                  <a:lnTo>
                    <a:pt x="149390" y="65328"/>
                  </a:lnTo>
                  <a:lnTo>
                    <a:pt x="142493" y="57569"/>
                  </a:lnTo>
                  <a:lnTo>
                    <a:pt x="140703" y="52197"/>
                  </a:lnTo>
                  <a:lnTo>
                    <a:pt x="137883" y="48983"/>
                  </a:lnTo>
                  <a:lnTo>
                    <a:pt x="115818" y="30467"/>
                  </a:lnTo>
                  <a:close/>
                </a:path>
                <a:path w="335279" h="427989">
                  <a:moveTo>
                    <a:pt x="200456" y="0"/>
                  </a:moveTo>
                  <a:lnTo>
                    <a:pt x="185369" y="0"/>
                  </a:lnTo>
                  <a:lnTo>
                    <a:pt x="175220" y="11793"/>
                  </a:lnTo>
                  <a:lnTo>
                    <a:pt x="165890" y="24022"/>
                  </a:lnTo>
                  <a:lnTo>
                    <a:pt x="157651" y="36993"/>
                  </a:lnTo>
                  <a:lnTo>
                    <a:pt x="150774" y="51015"/>
                  </a:lnTo>
                  <a:lnTo>
                    <a:pt x="149009" y="55232"/>
                  </a:lnTo>
                  <a:lnTo>
                    <a:pt x="149390" y="65328"/>
                  </a:lnTo>
                  <a:lnTo>
                    <a:pt x="170543" y="65328"/>
                  </a:lnTo>
                  <a:lnTo>
                    <a:pt x="173180" y="57569"/>
                  </a:lnTo>
                  <a:lnTo>
                    <a:pt x="173227" y="57429"/>
                  </a:lnTo>
                  <a:lnTo>
                    <a:pt x="182727" y="39738"/>
                  </a:lnTo>
                  <a:lnTo>
                    <a:pt x="190752" y="30068"/>
                  </a:lnTo>
                  <a:lnTo>
                    <a:pt x="199383" y="20164"/>
                  </a:lnTo>
                  <a:lnTo>
                    <a:pt x="204119" y="10113"/>
                  </a:lnTo>
                  <a:lnTo>
                    <a:pt x="200456" y="0"/>
                  </a:lnTo>
                  <a:close/>
                </a:path>
              </a:pathLst>
            </a:custGeom>
            <a:solidFill>
              <a:srgbClr val="7BBD00"/>
            </a:solidFill>
          </p:spPr>
          <p:txBody>
            <a:bodyPr wrap="square" lIns="0" tIns="0" rIns="0" bIns="0" rtlCol="0"/>
            <a:lstStyle/>
            <a:p>
              <a:endParaRPr dirty="0"/>
            </a:p>
          </p:txBody>
        </p:sp>
        <p:pic>
          <p:nvPicPr>
            <p:cNvPr id="109" name="object 42">
              <a:extLst>
                <a:ext uri="{FF2B5EF4-FFF2-40B4-BE49-F238E27FC236}">
                  <a16:creationId xmlns:a16="http://schemas.microsoft.com/office/drawing/2014/main" id="{8C80436D-F6F0-5EF3-4592-4FD5FBF24EA7}"/>
                </a:ext>
              </a:extLst>
            </p:cNvPr>
            <p:cNvPicPr/>
            <p:nvPr/>
          </p:nvPicPr>
          <p:blipFill>
            <a:blip r:embed="rId33" cstate="print"/>
            <a:stretch>
              <a:fillRect/>
            </a:stretch>
          </p:blipFill>
          <p:spPr>
            <a:xfrm>
              <a:off x="3873986" y="1631236"/>
              <a:ext cx="241709" cy="441454"/>
            </a:xfrm>
            <a:prstGeom prst="rect">
              <a:avLst/>
            </a:prstGeom>
          </p:spPr>
        </p:pic>
      </p:grpSp>
      <p:sp>
        <p:nvSpPr>
          <p:cNvPr id="110" name="TextBox 109">
            <a:extLst>
              <a:ext uri="{FF2B5EF4-FFF2-40B4-BE49-F238E27FC236}">
                <a16:creationId xmlns:a16="http://schemas.microsoft.com/office/drawing/2014/main" id="{8D0487E2-EB49-0A9D-9C06-3367D62FC8FB}"/>
              </a:ext>
            </a:extLst>
          </p:cNvPr>
          <p:cNvSpPr txBox="1"/>
          <p:nvPr/>
        </p:nvSpPr>
        <p:spPr>
          <a:xfrm>
            <a:off x="-9144000" y="1219200"/>
            <a:ext cx="4435844" cy="369332"/>
          </a:xfrm>
          <a:prstGeom prst="rect">
            <a:avLst/>
          </a:prstGeom>
          <a:noFill/>
        </p:spPr>
        <p:txBody>
          <a:bodyPr wrap="square" rtlCol="0">
            <a:spAutoFit/>
          </a:bodyPr>
          <a:lstStyle/>
          <a:p>
            <a:r>
              <a:rPr lang="en-US" dirty="0"/>
              <a:t>Icon Library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show="0">
  <p:cSld>
    <p:spTree>
      <p:nvGrpSpPr>
        <p:cNvPr id="1" name="">
          <a:extLst>
            <a:ext uri="{FF2B5EF4-FFF2-40B4-BE49-F238E27FC236}">
              <a16:creationId xmlns:a16="http://schemas.microsoft.com/office/drawing/2014/main" id="{FEEEF5A4-6F55-F480-B7CD-85C60EC3E630}"/>
            </a:ext>
          </a:extLst>
        </p:cNvPr>
        <p:cNvGrpSpPr/>
        <p:nvPr/>
      </p:nvGrpSpPr>
      <p:grpSpPr>
        <a:xfrm>
          <a:off x="0" y="0"/>
          <a:ext cx="0" cy="0"/>
          <a:chOff x="0" y="0"/>
          <a:chExt cx="0" cy="0"/>
        </a:xfrm>
      </p:grpSpPr>
      <p:grpSp>
        <p:nvGrpSpPr>
          <p:cNvPr id="32" name="object 11">
            <a:extLst>
              <a:ext uri="{FF2B5EF4-FFF2-40B4-BE49-F238E27FC236}">
                <a16:creationId xmlns:a16="http://schemas.microsoft.com/office/drawing/2014/main" id="{017386DA-2730-C136-2E74-F84CE0F82AFD}"/>
              </a:ext>
            </a:extLst>
          </p:cNvPr>
          <p:cNvGrpSpPr/>
          <p:nvPr/>
        </p:nvGrpSpPr>
        <p:grpSpPr>
          <a:xfrm>
            <a:off x="2832020" y="6266214"/>
            <a:ext cx="2160905" cy="2160905"/>
            <a:chOff x="457200" y="6157379"/>
            <a:chExt cx="2160905" cy="2160905"/>
          </a:xfrm>
        </p:grpSpPr>
        <p:pic>
          <p:nvPicPr>
            <p:cNvPr id="33" name="object 12">
              <a:extLst>
                <a:ext uri="{FF2B5EF4-FFF2-40B4-BE49-F238E27FC236}">
                  <a16:creationId xmlns:a16="http://schemas.microsoft.com/office/drawing/2014/main" id="{45736FF5-B57A-9247-CAA8-5E743A11C357}"/>
                </a:ext>
              </a:extLst>
            </p:cNvPr>
            <p:cNvPicPr/>
            <p:nvPr/>
          </p:nvPicPr>
          <p:blipFill>
            <a:blip r:embed="rId2" cstate="print"/>
            <a:stretch>
              <a:fillRect/>
            </a:stretch>
          </p:blipFill>
          <p:spPr>
            <a:xfrm>
              <a:off x="463105" y="6163284"/>
              <a:ext cx="2148801" cy="2148801"/>
            </a:xfrm>
            <a:prstGeom prst="rect">
              <a:avLst/>
            </a:prstGeom>
            <a:ln>
              <a:solidFill>
                <a:srgbClr val="7BBD00"/>
              </a:solidFill>
            </a:ln>
          </p:spPr>
        </p:pic>
        <p:sp>
          <p:nvSpPr>
            <p:cNvPr id="34" name="object 13">
              <a:extLst>
                <a:ext uri="{FF2B5EF4-FFF2-40B4-BE49-F238E27FC236}">
                  <a16:creationId xmlns:a16="http://schemas.microsoft.com/office/drawing/2014/main" id="{9AE0305A-E231-261D-3ED6-D355A500A851}"/>
                </a:ext>
              </a:extLst>
            </p:cNvPr>
            <p:cNvSpPr/>
            <p:nvPr/>
          </p:nvSpPr>
          <p:spPr>
            <a:xfrm>
              <a:off x="463105" y="6163284"/>
              <a:ext cx="2148840" cy="2148840"/>
            </a:xfrm>
            <a:custGeom>
              <a:avLst/>
              <a:gdLst/>
              <a:ahLst/>
              <a:cxnLst/>
              <a:rect l="l" t="t" r="r" b="b"/>
              <a:pathLst>
                <a:path w="2148840" h="2148840">
                  <a:moveTo>
                    <a:pt x="0" y="2148814"/>
                  </a:moveTo>
                  <a:lnTo>
                    <a:pt x="2148814" y="2148814"/>
                  </a:lnTo>
                  <a:lnTo>
                    <a:pt x="2148814" y="0"/>
                  </a:lnTo>
                  <a:lnTo>
                    <a:pt x="0" y="0"/>
                  </a:lnTo>
                  <a:lnTo>
                    <a:pt x="0" y="2148814"/>
                  </a:lnTo>
                  <a:close/>
                </a:path>
              </a:pathLst>
            </a:custGeom>
            <a:ln w="11811">
              <a:solidFill>
                <a:srgbClr val="7BBD00"/>
              </a:solidFill>
            </a:ln>
          </p:spPr>
          <p:txBody>
            <a:bodyPr wrap="square" lIns="0" tIns="0" rIns="0" bIns="0" rtlCol="0"/>
            <a:lstStyle/>
            <a:p>
              <a:endParaRPr/>
            </a:p>
          </p:txBody>
        </p:sp>
      </p:grpSp>
      <p:grpSp>
        <p:nvGrpSpPr>
          <p:cNvPr id="4" name="object 4">
            <a:extLst>
              <a:ext uri="{FF2B5EF4-FFF2-40B4-BE49-F238E27FC236}">
                <a16:creationId xmlns:a16="http://schemas.microsoft.com/office/drawing/2014/main" id="{55DF6AB3-BEEC-AFD9-279B-8DCE431048AB}"/>
              </a:ext>
            </a:extLst>
          </p:cNvPr>
          <p:cNvGrpSpPr/>
          <p:nvPr/>
        </p:nvGrpSpPr>
        <p:grpSpPr>
          <a:xfrm>
            <a:off x="0" y="8572501"/>
            <a:ext cx="7315200" cy="571500"/>
            <a:chOff x="0" y="8572500"/>
            <a:chExt cx="7315200" cy="571500"/>
          </a:xfrm>
        </p:grpSpPr>
        <p:sp>
          <p:nvSpPr>
            <p:cNvPr id="5" name="object 5">
              <a:extLst>
                <a:ext uri="{FF2B5EF4-FFF2-40B4-BE49-F238E27FC236}">
                  <a16:creationId xmlns:a16="http://schemas.microsoft.com/office/drawing/2014/main" id="{29BB6BC1-2299-95A0-4A7D-70203F8F6FD6}"/>
                </a:ext>
              </a:extLst>
            </p:cNvPr>
            <p:cNvSpPr/>
            <p:nvPr/>
          </p:nvSpPr>
          <p:spPr>
            <a:xfrm>
              <a:off x="0" y="8572500"/>
              <a:ext cx="7315200" cy="571500"/>
            </a:xfrm>
            <a:custGeom>
              <a:avLst/>
              <a:gdLst/>
              <a:ahLst/>
              <a:cxnLst/>
              <a:rect l="l" t="t" r="r" b="b"/>
              <a:pathLst>
                <a:path w="7315200" h="571500">
                  <a:moveTo>
                    <a:pt x="7315200" y="0"/>
                  </a:moveTo>
                  <a:lnTo>
                    <a:pt x="0" y="0"/>
                  </a:lnTo>
                  <a:lnTo>
                    <a:pt x="0" y="571500"/>
                  </a:lnTo>
                  <a:lnTo>
                    <a:pt x="7315200" y="571500"/>
                  </a:lnTo>
                  <a:lnTo>
                    <a:pt x="7315200" y="0"/>
                  </a:lnTo>
                  <a:close/>
                </a:path>
              </a:pathLst>
            </a:custGeom>
            <a:solidFill>
              <a:srgbClr val="004F38"/>
            </a:solidFill>
          </p:spPr>
          <p:txBody>
            <a:bodyPr wrap="square" lIns="0" tIns="0" rIns="0" bIns="0" rtlCol="0"/>
            <a:lstStyle/>
            <a:p>
              <a:endParaRPr/>
            </a:p>
          </p:txBody>
        </p:sp>
        <p:pic>
          <p:nvPicPr>
            <p:cNvPr id="6" name="object 6">
              <a:extLst>
                <a:ext uri="{FF2B5EF4-FFF2-40B4-BE49-F238E27FC236}">
                  <a16:creationId xmlns:a16="http://schemas.microsoft.com/office/drawing/2014/main" id="{00AD2333-4F2D-F8A6-57E6-AC0C3DBE70B1}"/>
                </a:ext>
              </a:extLst>
            </p:cNvPr>
            <p:cNvPicPr/>
            <p:nvPr/>
          </p:nvPicPr>
          <p:blipFill>
            <a:blip r:embed="rId3" cstate="print"/>
            <a:stretch>
              <a:fillRect/>
            </a:stretch>
          </p:blipFill>
          <p:spPr>
            <a:xfrm>
              <a:off x="454685" y="8774692"/>
              <a:ext cx="825157" cy="175760"/>
            </a:xfrm>
            <a:prstGeom prst="rect">
              <a:avLst/>
            </a:prstGeom>
          </p:spPr>
        </p:pic>
        <p:sp>
          <p:nvSpPr>
            <p:cNvPr id="7" name="object 7">
              <a:extLst>
                <a:ext uri="{FF2B5EF4-FFF2-40B4-BE49-F238E27FC236}">
                  <a16:creationId xmlns:a16="http://schemas.microsoft.com/office/drawing/2014/main" id="{E87A703C-5882-B739-4F5B-B38620A0007B}"/>
                </a:ext>
              </a:extLst>
            </p:cNvPr>
            <p:cNvSpPr/>
            <p:nvPr/>
          </p:nvSpPr>
          <p:spPr>
            <a:xfrm>
              <a:off x="1340827" y="8763380"/>
              <a:ext cx="651510" cy="198755"/>
            </a:xfrm>
            <a:custGeom>
              <a:avLst/>
              <a:gdLst/>
              <a:ahLst/>
              <a:cxnLst/>
              <a:rect l="l" t="t" r="r" b="b"/>
              <a:pathLst>
                <a:path w="651510" h="198754">
                  <a:moveTo>
                    <a:pt x="3403" y="0"/>
                  </a:moveTo>
                  <a:lnTo>
                    <a:pt x="0" y="0"/>
                  </a:lnTo>
                  <a:lnTo>
                    <a:pt x="0" y="198374"/>
                  </a:lnTo>
                  <a:lnTo>
                    <a:pt x="3403" y="198374"/>
                  </a:lnTo>
                  <a:lnTo>
                    <a:pt x="3403" y="0"/>
                  </a:lnTo>
                  <a:close/>
                </a:path>
                <a:path w="651510" h="198754">
                  <a:moveTo>
                    <a:pt x="122961" y="130441"/>
                  </a:moveTo>
                  <a:lnTo>
                    <a:pt x="79590" y="130441"/>
                  </a:lnTo>
                  <a:lnTo>
                    <a:pt x="79590" y="94361"/>
                  </a:lnTo>
                  <a:lnTo>
                    <a:pt x="118503" y="94361"/>
                  </a:lnTo>
                  <a:lnTo>
                    <a:pt x="118503" y="83667"/>
                  </a:lnTo>
                  <a:lnTo>
                    <a:pt x="79590" y="83667"/>
                  </a:lnTo>
                  <a:lnTo>
                    <a:pt x="79590" y="52044"/>
                  </a:lnTo>
                  <a:lnTo>
                    <a:pt x="120726" y="52044"/>
                  </a:lnTo>
                  <a:lnTo>
                    <a:pt x="120726" y="41198"/>
                  </a:lnTo>
                  <a:lnTo>
                    <a:pt x="66675" y="41198"/>
                  </a:lnTo>
                  <a:lnTo>
                    <a:pt x="66675" y="141287"/>
                  </a:lnTo>
                  <a:lnTo>
                    <a:pt x="122961" y="141287"/>
                  </a:lnTo>
                  <a:lnTo>
                    <a:pt x="122961" y="130441"/>
                  </a:lnTo>
                  <a:close/>
                </a:path>
                <a:path w="651510" h="198754">
                  <a:moveTo>
                    <a:pt x="195427" y="141274"/>
                  </a:moveTo>
                  <a:lnTo>
                    <a:pt x="170180" y="104152"/>
                  </a:lnTo>
                  <a:lnTo>
                    <a:pt x="194678" y="69405"/>
                  </a:lnTo>
                  <a:lnTo>
                    <a:pt x="180581" y="69405"/>
                  </a:lnTo>
                  <a:lnTo>
                    <a:pt x="170484" y="84696"/>
                  </a:lnTo>
                  <a:lnTo>
                    <a:pt x="165722" y="92278"/>
                  </a:lnTo>
                  <a:lnTo>
                    <a:pt x="163347" y="96583"/>
                  </a:lnTo>
                  <a:lnTo>
                    <a:pt x="162902" y="96583"/>
                  </a:lnTo>
                  <a:lnTo>
                    <a:pt x="158305" y="88861"/>
                  </a:lnTo>
                  <a:lnTo>
                    <a:pt x="145376" y="69405"/>
                  </a:lnTo>
                  <a:lnTo>
                    <a:pt x="130835" y="69405"/>
                  </a:lnTo>
                  <a:lnTo>
                    <a:pt x="155181" y="104597"/>
                  </a:lnTo>
                  <a:lnTo>
                    <a:pt x="129641" y="141274"/>
                  </a:lnTo>
                  <a:lnTo>
                    <a:pt x="144043" y="141274"/>
                  </a:lnTo>
                  <a:lnTo>
                    <a:pt x="157111" y="120789"/>
                  </a:lnTo>
                  <a:lnTo>
                    <a:pt x="159639" y="117068"/>
                  </a:lnTo>
                  <a:lnTo>
                    <a:pt x="162013" y="112623"/>
                  </a:lnTo>
                  <a:lnTo>
                    <a:pt x="162306" y="112623"/>
                  </a:lnTo>
                  <a:lnTo>
                    <a:pt x="167208" y="120929"/>
                  </a:lnTo>
                  <a:lnTo>
                    <a:pt x="180581" y="141274"/>
                  </a:lnTo>
                  <a:lnTo>
                    <a:pt x="195427" y="141274"/>
                  </a:lnTo>
                  <a:close/>
                </a:path>
                <a:path w="651510" h="198754">
                  <a:moveTo>
                    <a:pt x="244436" y="69405"/>
                  </a:moveTo>
                  <a:lnTo>
                    <a:pt x="225729" y="69405"/>
                  </a:lnTo>
                  <a:lnTo>
                    <a:pt x="225729" y="52184"/>
                  </a:lnTo>
                  <a:lnTo>
                    <a:pt x="212953" y="56197"/>
                  </a:lnTo>
                  <a:lnTo>
                    <a:pt x="212953" y="69405"/>
                  </a:lnTo>
                  <a:lnTo>
                    <a:pt x="201815" y="69405"/>
                  </a:lnTo>
                  <a:lnTo>
                    <a:pt x="201815" y="79362"/>
                  </a:lnTo>
                  <a:lnTo>
                    <a:pt x="212953" y="79362"/>
                  </a:lnTo>
                  <a:lnTo>
                    <a:pt x="212953" y="127025"/>
                  </a:lnTo>
                  <a:lnTo>
                    <a:pt x="214299" y="133413"/>
                  </a:lnTo>
                  <a:lnTo>
                    <a:pt x="218008" y="137274"/>
                  </a:lnTo>
                  <a:lnTo>
                    <a:pt x="221119" y="140843"/>
                  </a:lnTo>
                  <a:lnTo>
                    <a:pt x="226021" y="142913"/>
                  </a:lnTo>
                  <a:lnTo>
                    <a:pt x="237159" y="142913"/>
                  </a:lnTo>
                  <a:lnTo>
                    <a:pt x="241173" y="142024"/>
                  </a:lnTo>
                  <a:lnTo>
                    <a:pt x="243700" y="140982"/>
                  </a:lnTo>
                  <a:lnTo>
                    <a:pt x="243103" y="131191"/>
                  </a:lnTo>
                  <a:lnTo>
                    <a:pt x="241173" y="131775"/>
                  </a:lnTo>
                  <a:lnTo>
                    <a:pt x="239090" y="132080"/>
                  </a:lnTo>
                  <a:lnTo>
                    <a:pt x="228244" y="132080"/>
                  </a:lnTo>
                  <a:lnTo>
                    <a:pt x="225729" y="127025"/>
                  </a:lnTo>
                  <a:lnTo>
                    <a:pt x="225729" y="79362"/>
                  </a:lnTo>
                  <a:lnTo>
                    <a:pt x="244436" y="79362"/>
                  </a:lnTo>
                  <a:lnTo>
                    <a:pt x="244436" y="69405"/>
                  </a:lnTo>
                  <a:close/>
                </a:path>
                <a:path w="651510" h="198754">
                  <a:moveTo>
                    <a:pt x="316458" y="101625"/>
                  </a:moveTo>
                  <a:lnTo>
                    <a:pt x="316052" y="98361"/>
                  </a:lnTo>
                  <a:lnTo>
                    <a:pt x="315214" y="91541"/>
                  </a:lnTo>
                  <a:lnTo>
                    <a:pt x="315112" y="90766"/>
                  </a:lnTo>
                  <a:lnTo>
                    <a:pt x="310400" y="79743"/>
                  </a:lnTo>
                  <a:lnTo>
                    <a:pt x="307606" y="77127"/>
                  </a:lnTo>
                  <a:lnTo>
                    <a:pt x="303834" y="73596"/>
                  </a:lnTo>
                  <a:lnTo>
                    <a:pt x="303834" y="98361"/>
                  </a:lnTo>
                  <a:lnTo>
                    <a:pt x="265658" y="98361"/>
                  </a:lnTo>
                  <a:lnTo>
                    <a:pt x="267296" y="91541"/>
                  </a:lnTo>
                  <a:lnTo>
                    <a:pt x="267347" y="91325"/>
                  </a:lnTo>
                  <a:lnTo>
                    <a:pt x="267627" y="90766"/>
                  </a:lnTo>
                  <a:lnTo>
                    <a:pt x="271119" y="84353"/>
                  </a:lnTo>
                  <a:lnTo>
                    <a:pt x="277025" y="79286"/>
                  </a:lnTo>
                  <a:lnTo>
                    <a:pt x="276707" y="79286"/>
                  </a:lnTo>
                  <a:lnTo>
                    <a:pt x="285711" y="77127"/>
                  </a:lnTo>
                  <a:lnTo>
                    <a:pt x="294767" y="79286"/>
                  </a:lnTo>
                  <a:lnTo>
                    <a:pt x="300342" y="84632"/>
                  </a:lnTo>
                  <a:lnTo>
                    <a:pt x="303047" y="91325"/>
                  </a:lnTo>
                  <a:lnTo>
                    <a:pt x="303136" y="91541"/>
                  </a:lnTo>
                  <a:lnTo>
                    <a:pt x="303834" y="98361"/>
                  </a:lnTo>
                  <a:lnTo>
                    <a:pt x="303834" y="73596"/>
                  </a:lnTo>
                  <a:lnTo>
                    <a:pt x="301294" y="71208"/>
                  </a:lnTo>
                  <a:lnTo>
                    <a:pt x="286753" y="67767"/>
                  </a:lnTo>
                  <a:lnTo>
                    <a:pt x="272656" y="70777"/>
                  </a:lnTo>
                  <a:lnTo>
                    <a:pt x="262051" y="79019"/>
                  </a:lnTo>
                  <a:lnTo>
                    <a:pt x="255371" y="91325"/>
                  </a:lnTo>
                  <a:lnTo>
                    <a:pt x="253072" y="106375"/>
                  </a:lnTo>
                  <a:lnTo>
                    <a:pt x="253047" y="106527"/>
                  </a:lnTo>
                  <a:lnTo>
                    <a:pt x="255460" y="121361"/>
                  </a:lnTo>
                  <a:lnTo>
                    <a:pt x="262305" y="132664"/>
                  </a:lnTo>
                  <a:lnTo>
                    <a:pt x="262420" y="132854"/>
                  </a:lnTo>
                  <a:lnTo>
                    <a:pt x="273710" y="140398"/>
                  </a:lnTo>
                  <a:lnTo>
                    <a:pt x="274218" y="140398"/>
                  </a:lnTo>
                  <a:lnTo>
                    <a:pt x="288378" y="142913"/>
                  </a:lnTo>
                  <a:lnTo>
                    <a:pt x="299821" y="142913"/>
                  </a:lnTo>
                  <a:lnTo>
                    <a:pt x="307695" y="140398"/>
                  </a:lnTo>
                  <a:lnTo>
                    <a:pt x="312293" y="138303"/>
                  </a:lnTo>
                  <a:lnTo>
                    <a:pt x="310997" y="132854"/>
                  </a:lnTo>
                  <a:lnTo>
                    <a:pt x="310946" y="132664"/>
                  </a:lnTo>
                  <a:lnTo>
                    <a:pt x="310070" y="128955"/>
                  </a:lnTo>
                  <a:lnTo>
                    <a:pt x="305168" y="131025"/>
                  </a:lnTo>
                  <a:lnTo>
                    <a:pt x="299516" y="132664"/>
                  </a:lnTo>
                  <a:lnTo>
                    <a:pt x="290169" y="132664"/>
                  </a:lnTo>
                  <a:lnTo>
                    <a:pt x="280847" y="131254"/>
                  </a:lnTo>
                  <a:lnTo>
                    <a:pt x="273050" y="126822"/>
                  </a:lnTo>
                  <a:lnTo>
                    <a:pt x="267652" y="119075"/>
                  </a:lnTo>
                  <a:lnTo>
                    <a:pt x="265518" y="107721"/>
                  </a:lnTo>
                  <a:lnTo>
                    <a:pt x="316001" y="107721"/>
                  </a:lnTo>
                  <a:lnTo>
                    <a:pt x="316141" y="106527"/>
                  </a:lnTo>
                  <a:lnTo>
                    <a:pt x="316458" y="104305"/>
                  </a:lnTo>
                  <a:lnTo>
                    <a:pt x="316458" y="101625"/>
                  </a:lnTo>
                  <a:close/>
                </a:path>
                <a:path w="651510" h="198754">
                  <a:moveTo>
                    <a:pt x="393814" y="98361"/>
                  </a:moveTo>
                  <a:lnTo>
                    <a:pt x="391248" y="83185"/>
                  </a:lnTo>
                  <a:lnTo>
                    <a:pt x="384848" y="73825"/>
                  </a:lnTo>
                  <a:lnTo>
                    <a:pt x="376593" y="69088"/>
                  </a:lnTo>
                  <a:lnTo>
                    <a:pt x="368427" y="67779"/>
                  </a:lnTo>
                  <a:lnTo>
                    <a:pt x="360197" y="68935"/>
                  </a:lnTo>
                  <a:lnTo>
                    <a:pt x="353428" y="71970"/>
                  </a:lnTo>
                  <a:lnTo>
                    <a:pt x="348208" y="76301"/>
                  </a:lnTo>
                  <a:lnTo>
                    <a:pt x="344665" y="81292"/>
                  </a:lnTo>
                  <a:lnTo>
                    <a:pt x="344360" y="81292"/>
                  </a:lnTo>
                  <a:lnTo>
                    <a:pt x="343623" y="69405"/>
                  </a:lnTo>
                  <a:lnTo>
                    <a:pt x="332041" y="69405"/>
                  </a:lnTo>
                  <a:lnTo>
                    <a:pt x="332486" y="75349"/>
                  </a:lnTo>
                  <a:lnTo>
                    <a:pt x="332638" y="81432"/>
                  </a:lnTo>
                  <a:lnTo>
                    <a:pt x="332638" y="88861"/>
                  </a:lnTo>
                  <a:lnTo>
                    <a:pt x="332638" y="141287"/>
                  </a:lnTo>
                  <a:lnTo>
                    <a:pt x="345706" y="141287"/>
                  </a:lnTo>
                  <a:lnTo>
                    <a:pt x="345706" y="95846"/>
                  </a:lnTo>
                  <a:lnTo>
                    <a:pt x="345998" y="93611"/>
                  </a:lnTo>
                  <a:lnTo>
                    <a:pt x="346595" y="91986"/>
                  </a:lnTo>
                  <a:lnTo>
                    <a:pt x="348830" y="84709"/>
                  </a:lnTo>
                  <a:lnTo>
                    <a:pt x="355498" y="78613"/>
                  </a:lnTo>
                  <a:lnTo>
                    <a:pt x="364109" y="78613"/>
                  </a:lnTo>
                  <a:lnTo>
                    <a:pt x="371906" y="80302"/>
                  </a:lnTo>
                  <a:lnTo>
                    <a:pt x="377050" y="84886"/>
                  </a:lnTo>
                  <a:lnTo>
                    <a:pt x="379882" y="91643"/>
                  </a:lnTo>
                  <a:lnTo>
                    <a:pt x="380746" y="99847"/>
                  </a:lnTo>
                  <a:lnTo>
                    <a:pt x="380746" y="141287"/>
                  </a:lnTo>
                  <a:lnTo>
                    <a:pt x="393814" y="141287"/>
                  </a:lnTo>
                  <a:lnTo>
                    <a:pt x="393814" y="98361"/>
                  </a:lnTo>
                  <a:close/>
                </a:path>
                <a:path w="651510" h="198754">
                  <a:moveTo>
                    <a:pt x="457073" y="121234"/>
                  </a:moveTo>
                  <a:lnTo>
                    <a:pt x="428866" y="95986"/>
                  </a:lnTo>
                  <a:lnTo>
                    <a:pt x="424561" y="93319"/>
                  </a:lnTo>
                  <a:lnTo>
                    <a:pt x="424561" y="82029"/>
                  </a:lnTo>
                  <a:lnTo>
                    <a:pt x="428866" y="77571"/>
                  </a:lnTo>
                  <a:lnTo>
                    <a:pt x="443268" y="77571"/>
                  </a:lnTo>
                  <a:lnTo>
                    <a:pt x="448462" y="79946"/>
                  </a:lnTo>
                  <a:lnTo>
                    <a:pt x="451281" y="81737"/>
                  </a:lnTo>
                  <a:lnTo>
                    <a:pt x="454558" y="72224"/>
                  </a:lnTo>
                  <a:lnTo>
                    <a:pt x="450545" y="69850"/>
                  </a:lnTo>
                  <a:lnTo>
                    <a:pt x="444157" y="67767"/>
                  </a:lnTo>
                  <a:lnTo>
                    <a:pt x="436892" y="67767"/>
                  </a:lnTo>
                  <a:lnTo>
                    <a:pt x="426491" y="69443"/>
                  </a:lnTo>
                  <a:lnTo>
                    <a:pt x="418680" y="73977"/>
                  </a:lnTo>
                  <a:lnTo>
                    <a:pt x="413778" y="80683"/>
                  </a:lnTo>
                  <a:lnTo>
                    <a:pt x="412076" y="88861"/>
                  </a:lnTo>
                  <a:lnTo>
                    <a:pt x="413232" y="95034"/>
                  </a:lnTo>
                  <a:lnTo>
                    <a:pt x="416737" y="100545"/>
                  </a:lnTo>
                  <a:lnTo>
                    <a:pt x="422668" y="105295"/>
                  </a:lnTo>
                  <a:lnTo>
                    <a:pt x="431088" y="109207"/>
                  </a:lnTo>
                  <a:lnTo>
                    <a:pt x="440740" y="112763"/>
                  </a:lnTo>
                  <a:lnTo>
                    <a:pt x="444449" y="116179"/>
                  </a:lnTo>
                  <a:lnTo>
                    <a:pt x="444449" y="128358"/>
                  </a:lnTo>
                  <a:lnTo>
                    <a:pt x="440004" y="133108"/>
                  </a:lnTo>
                  <a:lnTo>
                    <a:pt x="423964" y="133108"/>
                  </a:lnTo>
                  <a:lnTo>
                    <a:pt x="417131" y="130441"/>
                  </a:lnTo>
                  <a:lnTo>
                    <a:pt x="413270" y="127914"/>
                  </a:lnTo>
                  <a:lnTo>
                    <a:pt x="410006" y="137858"/>
                  </a:lnTo>
                  <a:lnTo>
                    <a:pt x="415048" y="140830"/>
                  </a:lnTo>
                  <a:lnTo>
                    <a:pt x="422325" y="142913"/>
                  </a:lnTo>
                  <a:lnTo>
                    <a:pt x="430199" y="142913"/>
                  </a:lnTo>
                  <a:lnTo>
                    <a:pt x="441604" y="141300"/>
                  </a:lnTo>
                  <a:lnTo>
                    <a:pt x="450037" y="136817"/>
                  </a:lnTo>
                  <a:lnTo>
                    <a:pt x="455269" y="129946"/>
                  </a:lnTo>
                  <a:lnTo>
                    <a:pt x="457073" y="121234"/>
                  </a:lnTo>
                  <a:close/>
                </a:path>
                <a:path w="651510" h="198754">
                  <a:moveTo>
                    <a:pt x="486930" y="69405"/>
                  </a:moveTo>
                  <a:lnTo>
                    <a:pt x="473862" y="69405"/>
                  </a:lnTo>
                  <a:lnTo>
                    <a:pt x="473862" y="141274"/>
                  </a:lnTo>
                  <a:lnTo>
                    <a:pt x="486930" y="141274"/>
                  </a:lnTo>
                  <a:lnTo>
                    <a:pt x="486930" y="69405"/>
                  </a:lnTo>
                  <a:close/>
                </a:path>
                <a:path w="651510" h="198754">
                  <a:moveTo>
                    <a:pt x="488556" y="53657"/>
                  </a:moveTo>
                  <a:lnTo>
                    <a:pt x="488416" y="49212"/>
                  </a:lnTo>
                  <a:lnTo>
                    <a:pt x="488416" y="44602"/>
                  </a:lnTo>
                  <a:lnTo>
                    <a:pt x="485292" y="41046"/>
                  </a:lnTo>
                  <a:lnTo>
                    <a:pt x="475640" y="41046"/>
                  </a:lnTo>
                  <a:lnTo>
                    <a:pt x="472224" y="44602"/>
                  </a:lnTo>
                  <a:lnTo>
                    <a:pt x="472224" y="53657"/>
                  </a:lnTo>
                  <a:lnTo>
                    <a:pt x="475500" y="57226"/>
                  </a:lnTo>
                  <a:lnTo>
                    <a:pt x="485292" y="57226"/>
                  </a:lnTo>
                  <a:lnTo>
                    <a:pt x="488556" y="53657"/>
                  </a:lnTo>
                  <a:close/>
                </a:path>
                <a:path w="651510" h="198754">
                  <a:moveTo>
                    <a:pt x="573659" y="104762"/>
                  </a:moveTo>
                  <a:lnTo>
                    <a:pt x="560222" y="75361"/>
                  </a:lnTo>
                  <a:lnTo>
                    <a:pt x="560222" y="104762"/>
                  </a:lnTo>
                  <a:lnTo>
                    <a:pt x="560171" y="105943"/>
                  </a:lnTo>
                  <a:lnTo>
                    <a:pt x="558596" y="116446"/>
                  </a:lnTo>
                  <a:lnTo>
                    <a:pt x="554050" y="125234"/>
                  </a:lnTo>
                  <a:lnTo>
                    <a:pt x="547128" y="131038"/>
                  </a:lnTo>
                  <a:lnTo>
                    <a:pt x="538454" y="133121"/>
                  </a:lnTo>
                  <a:lnTo>
                    <a:pt x="529729" y="131038"/>
                  </a:lnTo>
                  <a:lnTo>
                    <a:pt x="522770" y="125234"/>
                  </a:lnTo>
                  <a:lnTo>
                    <a:pt x="518236" y="116446"/>
                  </a:lnTo>
                  <a:lnTo>
                    <a:pt x="516686" y="105943"/>
                  </a:lnTo>
                  <a:lnTo>
                    <a:pt x="516712" y="104762"/>
                  </a:lnTo>
                  <a:lnTo>
                    <a:pt x="538759" y="77584"/>
                  </a:lnTo>
                  <a:lnTo>
                    <a:pt x="548627" y="80187"/>
                  </a:lnTo>
                  <a:lnTo>
                    <a:pt x="555307" y="86829"/>
                  </a:lnTo>
                  <a:lnTo>
                    <a:pt x="559092" y="95745"/>
                  </a:lnTo>
                  <a:lnTo>
                    <a:pt x="560222" y="104762"/>
                  </a:lnTo>
                  <a:lnTo>
                    <a:pt x="560222" y="75361"/>
                  </a:lnTo>
                  <a:lnTo>
                    <a:pt x="553161" y="70459"/>
                  </a:lnTo>
                  <a:lnTo>
                    <a:pt x="539051" y="67779"/>
                  </a:lnTo>
                  <a:lnTo>
                    <a:pt x="524510" y="70459"/>
                  </a:lnTo>
                  <a:lnTo>
                    <a:pt x="524916" y="70459"/>
                  </a:lnTo>
                  <a:lnTo>
                    <a:pt x="513765" y="77838"/>
                  </a:lnTo>
                  <a:lnTo>
                    <a:pt x="506183" y="89827"/>
                  </a:lnTo>
                  <a:lnTo>
                    <a:pt x="503605" y="104762"/>
                  </a:lnTo>
                  <a:lnTo>
                    <a:pt x="503529" y="105206"/>
                  </a:lnTo>
                  <a:lnTo>
                    <a:pt x="503415" y="105943"/>
                  </a:lnTo>
                  <a:lnTo>
                    <a:pt x="506056" y="121310"/>
                  </a:lnTo>
                  <a:lnTo>
                    <a:pt x="513346" y="132956"/>
                  </a:lnTo>
                  <a:lnTo>
                    <a:pt x="524268" y="140335"/>
                  </a:lnTo>
                  <a:lnTo>
                    <a:pt x="537870" y="142925"/>
                  </a:lnTo>
                  <a:lnTo>
                    <a:pt x="550786" y="140703"/>
                  </a:lnTo>
                  <a:lnTo>
                    <a:pt x="562279" y="133807"/>
                  </a:lnTo>
                  <a:lnTo>
                    <a:pt x="562749" y="133121"/>
                  </a:lnTo>
                  <a:lnTo>
                    <a:pt x="570509" y="121932"/>
                  </a:lnTo>
                  <a:lnTo>
                    <a:pt x="573430" y="105943"/>
                  </a:lnTo>
                  <a:lnTo>
                    <a:pt x="573519" y="105498"/>
                  </a:lnTo>
                  <a:lnTo>
                    <a:pt x="573570" y="105206"/>
                  </a:lnTo>
                  <a:lnTo>
                    <a:pt x="573659" y="104762"/>
                  </a:lnTo>
                  <a:close/>
                </a:path>
                <a:path w="651510" h="198754">
                  <a:moveTo>
                    <a:pt x="651306" y="98361"/>
                  </a:moveTo>
                  <a:lnTo>
                    <a:pt x="648741" y="83185"/>
                  </a:lnTo>
                  <a:lnTo>
                    <a:pt x="642340" y="73825"/>
                  </a:lnTo>
                  <a:lnTo>
                    <a:pt x="634085" y="69088"/>
                  </a:lnTo>
                  <a:lnTo>
                    <a:pt x="625919" y="67779"/>
                  </a:lnTo>
                  <a:lnTo>
                    <a:pt x="617689" y="68935"/>
                  </a:lnTo>
                  <a:lnTo>
                    <a:pt x="610908" y="71970"/>
                  </a:lnTo>
                  <a:lnTo>
                    <a:pt x="605701" y="76301"/>
                  </a:lnTo>
                  <a:lnTo>
                    <a:pt x="602157" y="81292"/>
                  </a:lnTo>
                  <a:lnTo>
                    <a:pt x="601853" y="81292"/>
                  </a:lnTo>
                  <a:lnTo>
                    <a:pt x="601116" y="69405"/>
                  </a:lnTo>
                  <a:lnTo>
                    <a:pt x="589534" y="69405"/>
                  </a:lnTo>
                  <a:lnTo>
                    <a:pt x="589978" y="75349"/>
                  </a:lnTo>
                  <a:lnTo>
                    <a:pt x="590130" y="81432"/>
                  </a:lnTo>
                  <a:lnTo>
                    <a:pt x="590130" y="88861"/>
                  </a:lnTo>
                  <a:lnTo>
                    <a:pt x="590130" y="141287"/>
                  </a:lnTo>
                  <a:lnTo>
                    <a:pt x="603199" y="141287"/>
                  </a:lnTo>
                  <a:lnTo>
                    <a:pt x="603199" y="95846"/>
                  </a:lnTo>
                  <a:lnTo>
                    <a:pt x="603491" y="93611"/>
                  </a:lnTo>
                  <a:lnTo>
                    <a:pt x="604088" y="91986"/>
                  </a:lnTo>
                  <a:lnTo>
                    <a:pt x="606323" y="84709"/>
                  </a:lnTo>
                  <a:lnTo>
                    <a:pt x="612990" y="78613"/>
                  </a:lnTo>
                  <a:lnTo>
                    <a:pt x="621601" y="78613"/>
                  </a:lnTo>
                  <a:lnTo>
                    <a:pt x="629399" y="80302"/>
                  </a:lnTo>
                  <a:lnTo>
                    <a:pt x="634542" y="84886"/>
                  </a:lnTo>
                  <a:lnTo>
                    <a:pt x="637374" y="91643"/>
                  </a:lnTo>
                  <a:lnTo>
                    <a:pt x="638238" y="99847"/>
                  </a:lnTo>
                  <a:lnTo>
                    <a:pt x="638238" y="141287"/>
                  </a:lnTo>
                  <a:lnTo>
                    <a:pt x="651306" y="141287"/>
                  </a:lnTo>
                  <a:lnTo>
                    <a:pt x="651306" y="98361"/>
                  </a:lnTo>
                  <a:close/>
                </a:path>
              </a:pathLst>
            </a:custGeom>
            <a:solidFill>
              <a:srgbClr val="FFFFFF"/>
            </a:solidFill>
          </p:spPr>
          <p:txBody>
            <a:bodyPr wrap="square" lIns="0" tIns="0" rIns="0" bIns="0" rtlCol="0"/>
            <a:lstStyle/>
            <a:p>
              <a:endParaRPr/>
            </a:p>
          </p:txBody>
        </p:sp>
      </p:grpSp>
      <p:grpSp>
        <p:nvGrpSpPr>
          <p:cNvPr id="8" name="object 8">
            <a:extLst>
              <a:ext uri="{FF2B5EF4-FFF2-40B4-BE49-F238E27FC236}">
                <a16:creationId xmlns:a16="http://schemas.microsoft.com/office/drawing/2014/main" id="{979E2873-8CDB-F311-61EC-E46BFC13DF26}"/>
              </a:ext>
            </a:extLst>
          </p:cNvPr>
          <p:cNvGrpSpPr/>
          <p:nvPr/>
        </p:nvGrpSpPr>
        <p:grpSpPr>
          <a:xfrm rot="1258">
            <a:off x="560090" y="2893682"/>
            <a:ext cx="2160905" cy="2160905"/>
            <a:chOff x="457200" y="3783761"/>
            <a:chExt cx="2160905" cy="2160905"/>
          </a:xfrm>
        </p:grpSpPr>
        <p:pic>
          <p:nvPicPr>
            <p:cNvPr id="9" name="object 9">
              <a:extLst>
                <a:ext uri="{FF2B5EF4-FFF2-40B4-BE49-F238E27FC236}">
                  <a16:creationId xmlns:a16="http://schemas.microsoft.com/office/drawing/2014/main" id="{F98D8DC0-AB90-EBB2-6FEB-E08FDFAA7364}"/>
                </a:ext>
              </a:extLst>
            </p:cNvPr>
            <p:cNvPicPr/>
            <p:nvPr/>
          </p:nvPicPr>
          <p:blipFill>
            <a:blip r:embed="rId4" cstate="print"/>
            <a:stretch>
              <a:fillRect/>
            </a:stretch>
          </p:blipFill>
          <p:spPr>
            <a:xfrm>
              <a:off x="463105" y="3789679"/>
              <a:ext cx="2148801" cy="2148801"/>
            </a:xfrm>
            <a:prstGeom prst="rect">
              <a:avLst/>
            </a:prstGeom>
            <a:ln>
              <a:solidFill>
                <a:srgbClr val="7BBD00"/>
              </a:solidFill>
            </a:ln>
          </p:spPr>
        </p:pic>
        <p:sp>
          <p:nvSpPr>
            <p:cNvPr id="10" name="object 10">
              <a:extLst>
                <a:ext uri="{FF2B5EF4-FFF2-40B4-BE49-F238E27FC236}">
                  <a16:creationId xmlns:a16="http://schemas.microsoft.com/office/drawing/2014/main" id="{4B297AD4-C402-B96B-43BC-9EDD2BF0877D}"/>
                </a:ext>
              </a:extLst>
            </p:cNvPr>
            <p:cNvSpPr/>
            <p:nvPr/>
          </p:nvSpPr>
          <p:spPr>
            <a:xfrm>
              <a:off x="463105" y="3789667"/>
              <a:ext cx="2148840" cy="2148840"/>
            </a:xfrm>
            <a:custGeom>
              <a:avLst/>
              <a:gdLst/>
              <a:ahLst/>
              <a:cxnLst/>
              <a:rect l="l" t="t" r="r" b="b"/>
              <a:pathLst>
                <a:path w="2148840" h="2148840">
                  <a:moveTo>
                    <a:pt x="0" y="2148814"/>
                  </a:moveTo>
                  <a:lnTo>
                    <a:pt x="2148814" y="2148814"/>
                  </a:lnTo>
                  <a:lnTo>
                    <a:pt x="2148814" y="0"/>
                  </a:lnTo>
                  <a:lnTo>
                    <a:pt x="0" y="0"/>
                  </a:lnTo>
                  <a:lnTo>
                    <a:pt x="0" y="2148814"/>
                  </a:lnTo>
                  <a:close/>
                </a:path>
              </a:pathLst>
            </a:custGeom>
            <a:ln w="11811">
              <a:solidFill>
                <a:srgbClr val="7BBD00"/>
              </a:solidFill>
            </a:ln>
          </p:spPr>
          <p:txBody>
            <a:bodyPr wrap="square" lIns="0" tIns="0" rIns="0" bIns="0" rtlCol="0"/>
            <a:lstStyle/>
            <a:p>
              <a:endParaRPr/>
            </a:p>
          </p:txBody>
        </p:sp>
      </p:grpSp>
      <p:grpSp>
        <p:nvGrpSpPr>
          <p:cNvPr id="11" name="object 11">
            <a:extLst>
              <a:ext uri="{FF2B5EF4-FFF2-40B4-BE49-F238E27FC236}">
                <a16:creationId xmlns:a16="http://schemas.microsoft.com/office/drawing/2014/main" id="{8411C0A3-0A29-5BBF-65DB-8F88BB03C2EB}"/>
              </a:ext>
            </a:extLst>
          </p:cNvPr>
          <p:cNvGrpSpPr/>
          <p:nvPr/>
        </p:nvGrpSpPr>
        <p:grpSpPr>
          <a:xfrm rot="1258">
            <a:off x="531103" y="5630173"/>
            <a:ext cx="2160905" cy="2160905"/>
            <a:chOff x="457200" y="6157379"/>
            <a:chExt cx="2160905" cy="2160905"/>
          </a:xfrm>
        </p:grpSpPr>
        <p:pic>
          <p:nvPicPr>
            <p:cNvPr id="12" name="object 12">
              <a:extLst>
                <a:ext uri="{FF2B5EF4-FFF2-40B4-BE49-F238E27FC236}">
                  <a16:creationId xmlns:a16="http://schemas.microsoft.com/office/drawing/2014/main" id="{67CD28E4-6785-30C8-6711-B374C8C8FC51}"/>
                </a:ext>
              </a:extLst>
            </p:cNvPr>
            <p:cNvPicPr/>
            <p:nvPr/>
          </p:nvPicPr>
          <p:blipFill>
            <a:blip r:embed="rId2" cstate="print"/>
            <a:stretch>
              <a:fillRect/>
            </a:stretch>
          </p:blipFill>
          <p:spPr>
            <a:xfrm>
              <a:off x="463105" y="6163284"/>
              <a:ext cx="2148801" cy="2148801"/>
            </a:xfrm>
            <a:prstGeom prst="rect">
              <a:avLst/>
            </a:prstGeom>
            <a:ln>
              <a:solidFill>
                <a:srgbClr val="7BBD00"/>
              </a:solidFill>
            </a:ln>
          </p:spPr>
        </p:pic>
        <p:sp>
          <p:nvSpPr>
            <p:cNvPr id="13" name="object 13">
              <a:extLst>
                <a:ext uri="{FF2B5EF4-FFF2-40B4-BE49-F238E27FC236}">
                  <a16:creationId xmlns:a16="http://schemas.microsoft.com/office/drawing/2014/main" id="{57C714FE-86D9-CE4E-5BDE-7AA7C866CBD3}"/>
                </a:ext>
              </a:extLst>
            </p:cNvPr>
            <p:cNvSpPr/>
            <p:nvPr/>
          </p:nvSpPr>
          <p:spPr>
            <a:xfrm>
              <a:off x="463105" y="6163284"/>
              <a:ext cx="2148840" cy="2148840"/>
            </a:xfrm>
            <a:custGeom>
              <a:avLst/>
              <a:gdLst/>
              <a:ahLst/>
              <a:cxnLst/>
              <a:rect l="l" t="t" r="r" b="b"/>
              <a:pathLst>
                <a:path w="2148840" h="2148840">
                  <a:moveTo>
                    <a:pt x="0" y="2148814"/>
                  </a:moveTo>
                  <a:lnTo>
                    <a:pt x="2148814" y="2148814"/>
                  </a:lnTo>
                  <a:lnTo>
                    <a:pt x="2148814" y="0"/>
                  </a:lnTo>
                  <a:lnTo>
                    <a:pt x="0" y="0"/>
                  </a:lnTo>
                  <a:lnTo>
                    <a:pt x="0" y="2148814"/>
                  </a:lnTo>
                  <a:close/>
                </a:path>
              </a:pathLst>
            </a:custGeom>
            <a:ln w="11811">
              <a:solidFill>
                <a:srgbClr val="7BBD00"/>
              </a:solidFill>
            </a:ln>
          </p:spPr>
          <p:txBody>
            <a:bodyPr wrap="square" lIns="0" tIns="0" rIns="0" bIns="0" rtlCol="0"/>
            <a:lstStyle/>
            <a:p>
              <a:endParaRPr/>
            </a:p>
          </p:txBody>
        </p:sp>
      </p:grpSp>
      <p:sp>
        <p:nvSpPr>
          <p:cNvPr id="17" name="Rectangle 16">
            <a:extLst>
              <a:ext uri="{FF2B5EF4-FFF2-40B4-BE49-F238E27FC236}">
                <a16:creationId xmlns:a16="http://schemas.microsoft.com/office/drawing/2014/main" id="{D61A39DC-83D5-395A-C577-70BB9E8C42AB}"/>
              </a:ext>
              <a:ext uri="{C183D7F6-B498-43B3-948B-1728B52AA6E4}">
                <adec:decorative xmlns:adec="http://schemas.microsoft.com/office/drawing/2017/decorative" val="1"/>
              </a:ext>
            </a:extLst>
          </p:cNvPr>
          <p:cNvSpPr/>
          <p:nvPr/>
        </p:nvSpPr>
        <p:spPr>
          <a:xfrm>
            <a:off x="-3962400" y="945414"/>
            <a:ext cx="914400" cy="914400"/>
          </a:xfrm>
          <a:prstGeom prst="rect">
            <a:avLst/>
          </a:prstGeom>
          <a:solidFill>
            <a:srgbClr val="18453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18453B"/>
              </a:solidFill>
              <a:highlight>
                <a:srgbClr val="18453B"/>
              </a:highlight>
            </a:endParaRPr>
          </a:p>
        </p:txBody>
      </p:sp>
      <p:sp>
        <p:nvSpPr>
          <p:cNvPr id="18" name="Rectangle 17">
            <a:extLst>
              <a:ext uri="{FF2B5EF4-FFF2-40B4-BE49-F238E27FC236}">
                <a16:creationId xmlns:a16="http://schemas.microsoft.com/office/drawing/2014/main" id="{3F9F7BD5-26DC-ECBE-058B-45D1F10C0A7C}"/>
              </a:ext>
              <a:ext uri="{C183D7F6-B498-43B3-948B-1728B52AA6E4}">
                <adec:decorative xmlns:adec="http://schemas.microsoft.com/office/drawing/2017/decorative" val="1"/>
              </a:ext>
            </a:extLst>
          </p:cNvPr>
          <p:cNvSpPr/>
          <p:nvPr/>
        </p:nvSpPr>
        <p:spPr>
          <a:xfrm>
            <a:off x="-3962400" y="2088907"/>
            <a:ext cx="914400" cy="914400"/>
          </a:xfrm>
          <a:prstGeom prst="rect">
            <a:avLst/>
          </a:prstGeom>
          <a:solidFill>
            <a:srgbClr val="0B9A6D"/>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CF8C5F6B-31D7-A07E-40D5-08656FD18198}"/>
              </a:ext>
              <a:ext uri="{C183D7F6-B498-43B3-948B-1728B52AA6E4}">
                <adec:decorative xmlns:adec="http://schemas.microsoft.com/office/drawing/2017/decorative" val="1"/>
              </a:ext>
            </a:extLst>
          </p:cNvPr>
          <p:cNvSpPr/>
          <p:nvPr/>
        </p:nvSpPr>
        <p:spPr>
          <a:xfrm>
            <a:off x="-3962400" y="3223607"/>
            <a:ext cx="914400" cy="914400"/>
          </a:xfrm>
          <a:prstGeom prst="rect">
            <a:avLst/>
          </a:prstGeom>
          <a:solidFill>
            <a:srgbClr val="00893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DFD2B3F7-E650-9333-2E2A-8EE1DB0040B7}"/>
              </a:ext>
              <a:ext uri="{C183D7F6-B498-43B3-948B-1728B52AA6E4}">
                <adec:decorative xmlns:adec="http://schemas.microsoft.com/office/drawing/2017/decorative" val="1"/>
              </a:ext>
            </a:extLst>
          </p:cNvPr>
          <p:cNvSpPr/>
          <p:nvPr/>
        </p:nvSpPr>
        <p:spPr>
          <a:xfrm>
            <a:off x="-3960308" y="5423569"/>
            <a:ext cx="914400" cy="914400"/>
          </a:xfrm>
          <a:prstGeom prst="rect">
            <a:avLst/>
          </a:prstGeom>
          <a:solidFill>
            <a:srgbClr val="FFFF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1BA33324-7DF3-B670-A06D-A238D6F79899}"/>
              </a:ext>
              <a:ext uri="{C183D7F6-B498-43B3-948B-1728B52AA6E4}">
                <adec:decorative xmlns:adec="http://schemas.microsoft.com/office/drawing/2017/decorative" val="1"/>
              </a:ext>
            </a:extLst>
          </p:cNvPr>
          <p:cNvSpPr/>
          <p:nvPr/>
        </p:nvSpPr>
        <p:spPr>
          <a:xfrm>
            <a:off x="-3962400" y="6500735"/>
            <a:ext cx="914400" cy="914400"/>
          </a:xfrm>
          <a:prstGeom prst="rect">
            <a:avLst/>
          </a:prstGeom>
          <a:solidFill>
            <a:srgbClr val="0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3001D6D2-254F-0CBD-BBA8-A7357189788C}"/>
              </a:ext>
            </a:extLst>
          </p:cNvPr>
          <p:cNvSpPr txBox="1"/>
          <p:nvPr/>
        </p:nvSpPr>
        <p:spPr>
          <a:xfrm>
            <a:off x="-2740089" y="892745"/>
            <a:ext cx="2114312" cy="6463308"/>
          </a:xfrm>
          <a:prstGeom prst="rect">
            <a:avLst/>
          </a:prstGeom>
          <a:noFill/>
        </p:spPr>
        <p:txBody>
          <a:bodyPr wrap="square" rtlCol="0">
            <a:spAutoFit/>
          </a:bodyPr>
          <a:lstStyle/>
          <a:p>
            <a:r>
              <a:rPr lang="en-US" dirty="0"/>
              <a:t>Hex Code</a:t>
            </a:r>
          </a:p>
          <a:p>
            <a:endParaRPr lang="en-US" dirty="0"/>
          </a:p>
          <a:p>
            <a:r>
              <a:rPr lang="en-US" dirty="0"/>
              <a:t>#18453B</a:t>
            </a:r>
          </a:p>
          <a:p>
            <a:endParaRPr lang="en-US" dirty="0"/>
          </a:p>
          <a:p>
            <a:endParaRPr lang="en-US" dirty="0"/>
          </a:p>
          <a:p>
            <a:r>
              <a:rPr lang="en-US" dirty="0"/>
              <a:t>#0B9A6D</a:t>
            </a:r>
          </a:p>
          <a:p>
            <a:endParaRPr lang="en-US" dirty="0"/>
          </a:p>
          <a:p>
            <a:endParaRPr lang="en-US" dirty="0"/>
          </a:p>
          <a:p>
            <a:endParaRPr lang="en-US" dirty="0"/>
          </a:p>
          <a:p>
            <a:r>
              <a:rPr lang="en-US" dirty="0"/>
              <a:t>#008208</a:t>
            </a:r>
          </a:p>
          <a:p>
            <a:endParaRPr lang="en-US" dirty="0"/>
          </a:p>
          <a:p>
            <a:endParaRPr lang="en-US" dirty="0"/>
          </a:p>
          <a:p>
            <a:endParaRPr lang="en-US" dirty="0"/>
          </a:p>
          <a:p>
            <a:r>
              <a:rPr lang="en-US" dirty="0"/>
              <a:t>#7BBD00</a:t>
            </a:r>
          </a:p>
          <a:p>
            <a:endParaRPr lang="en-US" dirty="0"/>
          </a:p>
          <a:p>
            <a:endParaRPr lang="en-US" dirty="0"/>
          </a:p>
          <a:p>
            <a:endParaRPr lang="en-US" dirty="0"/>
          </a:p>
          <a:p>
            <a:r>
              <a:rPr lang="en-US" dirty="0"/>
              <a:t>#FFFFFF</a:t>
            </a:r>
          </a:p>
          <a:p>
            <a:endParaRPr lang="en-US" dirty="0"/>
          </a:p>
          <a:p>
            <a:endParaRPr lang="en-US" dirty="0"/>
          </a:p>
          <a:p>
            <a:endParaRPr lang="en-US" dirty="0"/>
          </a:p>
          <a:p>
            <a:r>
              <a:rPr lang="en-US" dirty="0"/>
              <a:t>#000000</a:t>
            </a:r>
          </a:p>
          <a:p>
            <a:endParaRPr lang="en-US" dirty="0"/>
          </a:p>
        </p:txBody>
      </p:sp>
      <p:sp>
        <p:nvSpPr>
          <p:cNvPr id="23" name="Rectangle 22">
            <a:extLst>
              <a:ext uri="{FF2B5EF4-FFF2-40B4-BE49-F238E27FC236}">
                <a16:creationId xmlns:a16="http://schemas.microsoft.com/office/drawing/2014/main" id="{212A4751-C483-F50A-92EA-E5FC1E44EA11}"/>
              </a:ext>
              <a:ext uri="{C183D7F6-B498-43B3-948B-1728B52AA6E4}">
                <adec:decorative xmlns:adec="http://schemas.microsoft.com/office/drawing/2017/decorative" val="1"/>
              </a:ext>
            </a:extLst>
          </p:cNvPr>
          <p:cNvSpPr/>
          <p:nvPr/>
        </p:nvSpPr>
        <p:spPr>
          <a:xfrm>
            <a:off x="-3962400" y="4351510"/>
            <a:ext cx="914400" cy="914400"/>
          </a:xfrm>
          <a:prstGeom prst="rect">
            <a:avLst/>
          </a:prstGeom>
          <a:solidFill>
            <a:srgbClr val="7BBD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1EFC29FD-315B-E73F-7149-1004C560BFCC}"/>
              </a:ext>
            </a:extLst>
          </p:cNvPr>
          <p:cNvSpPr txBox="1"/>
          <p:nvPr/>
        </p:nvSpPr>
        <p:spPr>
          <a:xfrm>
            <a:off x="-2740089" y="892745"/>
            <a:ext cx="2114312" cy="11726287"/>
          </a:xfrm>
          <a:prstGeom prst="rect">
            <a:avLst/>
          </a:prstGeom>
          <a:noFill/>
        </p:spPr>
        <p:txBody>
          <a:bodyPr wrap="square" rtlCol="0">
            <a:spAutoFit/>
          </a:bodyPr>
          <a:lstStyle/>
          <a:p>
            <a:r>
              <a:rPr lang="en-US" dirty="0"/>
              <a:t>Hex Code</a:t>
            </a:r>
          </a:p>
          <a:p>
            <a:endParaRPr lang="en-US" dirty="0"/>
          </a:p>
          <a:p>
            <a:r>
              <a:rPr lang="en-US" dirty="0"/>
              <a:t>#18453B</a:t>
            </a:r>
          </a:p>
          <a:p>
            <a:endParaRPr lang="en-US" dirty="0"/>
          </a:p>
          <a:p>
            <a:endParaRPr lang="en-US" dirty="0"/>
          </a:p>
          <a:p>
            <a:r>
              <a:rPr lang="en-US" dirty="0"/>
              <a:t>#0B9A6D</a:t>
            </a:r>
          </a:p>
          <a:p>
            <a:endParaRPr lang="en-US" dirty="0"/>
          </a:p>
          <a:p>
            <a:endParaRPr lang="en-US" dirty="0"/>
          </a:p>
          <a:p>
            <a:endParaRPr lang="en-US" dirty="0"/>
          </a:p>
          <a:p>
            <a:r>
              <a:rPr lang="en-US" dirty="0"/>
              <a:t>#008208</a:t>
            </a:r>
          </a:p>
          <a:p>
            <a:endParaRPr lang="en-US" dirty="0"/>
          </a:p>
          <a:p>
            <a:endParaRPr lang="en-US" dirty="0"/>
          </a:p>
          <a:p>
            <a:endParaRPr lang="en-US" dirty="0"/>
          </a:p>
          <a:p>
            <a:r>
              <a:rPr lang="en-US" dirty="0"/>
              <a:t>#7BBD00</a:t>
            </a:r>
          </a:p>
          <a:p>
            <a:endParaRPr lang="en-US" dirty="0"/>
          </a:p>
          <a:p>
            <a:endParaRPr lang="en-US" dirty="0"/>
          </a:p>
          <a:p>
            <a:endParaRPr lang="en-US" dirty="0"/>
          </a:p>
          <a:p>
            <a:r>
              <a:rPr lang="en-US" dirty="0"/>
              <a:t>#FFFFFF</a:t>
            </a:r>
          </a:p>
          <a:p>
            <a:endParaRPr lang="en-US" dirty="0"/>
          </a:p>
          <a:p>
            <a:endParaRPr lang="en-US" dirty="0"/>
          </a:p>
          <a:p>
            <a:endParaRPr lang="en-US" dirty="0"/>
          </a:p>
          <a:p>
            <a:r>
              <a:rPr lang="en-US" dirty="0"/>
              <a:t>#000000</a:t>
            </a:r>
          </a:p>
          <a:p>
            <a:endParaRPr lang="en-US" dirty="0"/>
          </a:p>
          <a:p>
            <a:endParaRPr lang="en-US" dirty="0"/>
          </a:p>
          <a:p>
            <a:endParaRPr lang="en-US" dirty="0"/>
          </a:p>
          <a:p>
            <a:r>
              <a:rPr lang="en-US" dirty="0"/>
              <a:t>Fonts ( in order of primary, secondary and tertiary brand  preference):</a:t>
            </a:r>
          </a:p>
          <a:p>
            <a:endParaRPr lang="en-US" dirty="0"/>
          </a:p>
          <a:p>
            <a:r>
              <a:rPr lang="en-US" dirty="0"/>
              <a:t>Metropolis</a:t>
            </a:r>
          </a:p>
          <a:p>
            <a:endParaRPr lang="en-US" dirty="0"/>
          </a:p>
          <a:p>
            <a:r>
              <a:rPr lang="en-US" dirty="0"/>
              <a:t>Garamond</a:t>
            </a:r>
          </a:p>
          <a:p>
            <a:endParaRPr lang="en-US" dirty="0"/>
          </a:p>
          <a:p>
            <a:r>
              <a:rPr lang="en-US" dirty="0"/>
              <a:t>Times New Roman</a:t>
            </a:r>
          </a:p>
          <a:p>
            <a:endParaRPr lang="en-US" dirty="0"/>
          </a:p>
          <a:p>
            <a:r>
              <a:rPr lang="en-US" dirty="0"/>
              <a:t>Learn more about font and branding at </a:t>
            </a:r>
            <a:r>
              <a:rPr lang="en-US" dirty="0">
                <a:hlinkClick r:id="rId5"/>
              </a:rPr>
              <a:t>brand.msu.edu</a:t>
            </a:r>
            <a:r>
              <a:rPr lang="en-US" dirty="0"/>
              <a:t>. </a:t>
            </a:r>
          </a:p>
          <a:p>
            <a:endParaRPr lang="en-US" dirty="0"/>
          </a:p>
        </p:txBody>
      </p:sp>
      <p:sp>
        <p:nvSpPr>
          <p:cNvPr id="25" name="object 63">
            <a:extLst>
              <a:ext uri="{FF2B5EF4-FFF2-40B4-BE49-F238E27FC236}">
                <a16:creationId xmlns:a16="http://schemas.microsoft.com/office/drawing/2014/main" id="{CAADE181-D71F-4D95-4BCF-6B49541A3E45}"/>
              </a:ext>
            </a:extLst>
          </p:cNvPr>
          <p:cNvSpPr txBox="1">
            <a:spLocks noGrp="1"/>
          </p:cNvSpPr>
          <p:nvPr>
            <p:ph type="sldNum" sz="quarter" idx="7"/>
          </p:nvPr>
        </p:nvSpPr>
        <p:spPr>
          <a:xfrm>
            <a:off x="4908337" y="8769932"/>
            <a:ext cx="2225040" cy="153246"/>
          </a:xfrm>
          <a:prstGeom prst="rect">
            <a:avLst/>
          </a:prstGeom>
        </p:spPr>
        <p:txBody>
          <a:bodyPr vert="horz" wrap="square" lIns="0" tIns="14604" rIns="0" bIns="0" rtlCol="0">
            <a:spAutoFit/>
          </a:bodyPr>
          <a:lstStyle/>
          <a:p>
            <a:pPr marL="12701">
              <a:spcBef>
                <a:spcPts val="114"/>
              </a:spcBef>
            </a:pPr>
            <a:r>
              <a:rPr dirty="0">
                <a:latin typeface="Metropolis" panose="00000500000000000000" pitchFamily="50" charset="0"/>
              </a:rPr>
              <a:t>COUNTY</a:t>
            </a:r>
            <a:r>
              <a:rPr spc="-20" dirty="0">
                <a:latin typeface="Metropolis" panose="00000500000000000000" pitchFamily="50" charset="0"/>
              </a:rPr>
              <a:t> </a:t>
            </a:r>
            <a:r>
              <a:rPr dirty="0">
                <a:latin typeface="Metropolis" panose="00000500000000000000" pitchFamily="50" charset="0"/>
              </a:rPr>
              <a:t>ANNUAL</a:t>
            </a:r>
            <a:r>
              <a:rPr spc="-20" dirty="0">
                <a:latin typeface="Metropolis" panose="00000500000000000000" pitchFamily="50" charset="0"/>
              </a:rPr>
              <a:t> </a:t>
            </a:r>
            <a:r>
              <a:rPr dirty="0">
                <a:latin typeface="Metropolis" panose="00000500000000000000" pitchFamily="50" charset="0"/>
              </a:rPr>
              <a:t>REPORT</a:t>
            </a:r>
            <a:r>
              <a:rPr spc="-20" dirty="0">
                <a:latin typeface="Metropolis" panose="00000500000000000000" pitchFamily="50" charset="0"/>
              </a:rPr>
              <a:t> </a:t>
            </a:r>
            <a:r>
              <a:rPr dirty="0">
                <a:latin typeface="Metropolis" panose="00000500000000000000" pitchFamily="50" charset="0"/>
                <a:cs typeface="Gotham Book"/>
              </a:rPr>
              <a:t>2024</a:t>
            </a:r>
            <a:r>
              <a:rPr spc="240" dirty="0">
                <a:latin typeface="Metropolis" panose="00000500000000000000" pitchFamily="50" charset="0"/>
                <a:cs typeface="Gotham Book"/>
              </a:rPr>
              <a:t> </a:t>
            </a:r>
            <a:r>
              <a:rPr dirty="0">
                <a:latin typeface="Metropolis" panose="00000500000000000000" pitchFamily="50" charset="0"/>
                <a:cs typeface="Gotham Book"/>
              </a:rPr>
              <a:t>|</a:t>
            </a:r>
            <a:r>
              <a:rPr spc="240" dirty="0">
                <a:latin typeface="Metropolis" panose="00000500000000000000" pitchFamily="50" charset="0"/>
                <a:cs typeface="Gotham Book"/>
              </a:rPr>
              <a:t> </a:t>
            </a:r>
            <a:fld id="{81D60167-4931-47E6-BA6A-407CBD079E47}" type="slidenum">
              <a:rPr spc="-50" dirty="0">
                <a:latin typeface="Metropolis" panose="00000500000000000000" pitchFamily="50" charset="0"/>
              </a:rPr>
              <a:pPr marL="12701">
                <a:spcBef>
                  <a:spcPts val="114"/>
                </a:spcBef>
              </a:pPr>
              <a:t>6</a:t>
            </a:fld>
            <a:endParaRPr spc="-50" dirty="0">
              <a:latin typeface="Metropolis" panose="00000500000000000000" pitchFamily="50" charset="0"/>
            </a:endParaRPr>
          </a:p>
        </p:txBody>
      </p:sp>
      <p:sp>
        <p:nvSpPr>
          <p:cNvPr id="16" name="TextBox 15">
            <a:extLst>
              <a:ext uri="{FF2B5EF4-FFF2-40B4-BE49-F238E27FC236}">
                <a16:creationId xmlns:a16="http://schemas.microsoft.com/office/drawing/2014/main" id="{07BF70FE-7DB6-0866-B6A1-D284C58B0430}"/>
              </a:ext>
            </a:extLst>
          </p:cNvPr>
          <p:cNvSpPr txBox="1"/>
          <p:nvPr/>
        </p:nvSpPr>
        <p:spPr>
          <a:xfrm>
            <a:off x="8001000" y="433006"/>
            <a:ext cx="8115300" cy="14219277"/>
          </a:xfrm>
          <a:prstGeom prst="rect">
            <a:avLst/>
          </a:prstGeom>
          <a:noFill/>
        </p:spPr>
        <p:txBody>
          <a:bodyPr wrap="square" rtlCol="0">
            <a:spAutoFit/>
          </a:bodyPr>
          <a:lstStyle/>
          <a:p>
            <a:r>
              <a:rPr lang="en-US" dirty="0"/>
              <a:t>How to complete the annual report:</a:t>
            </a:r>
          </a:p>
          <a:p>
            <a:endParaRPr lang="en-US" dirty="0"/>
          </a:p>
          <a:p>
            <a:pPr marL="342904" indent="-342904">
              <a:buAutoNum type="arabicPeriod"/>
            </a:pPr>
            <a:r>
              <a:rPr lang="en-US" dirty="0"/>
              <a:t>Download the master template from the OD website (if you do not have it).</a:t>
            </a:r>
          </a:p>
          <a:p>
            <a:pPr marL="342904" indent="-342904">
              <a:buAutoNum type="arabicPeriod"/>
            </a:pPr>
            <a:endParaRPr lang="en-US" dirty="0"/>
          </a:p>
          <a:p>
            <a:pPr marL="342904" indent="-342904">
              <a:buAutoNum type="arabicPeriod"/>
            </a:pPr>
            <a:r>
              <a:rPr lang="en-US" dirty="0"/>
              <a:t>You can duplicate, rearrange or remove the icons and corresponding text based on the most outstanding impacts. For example, if the number of partnerships is larger than the Ask Extension questions answered for your county, switch them. This is where it is important to work as a team to identify the county’s strengths to highlight. </a:t>
            </a:r>
          </a:p>
          <a:p>
            <a:pPr marL="342904" indent="-342904">
              <a:buAutoNum type="arabicPeriod"/>
            </a:pPr>
            <a:endParaRPr lang="en-US" dirty="0"/>
          </a:p>
          <a:p>
            <a:pPr marL="342904" indent="-342904">
              <a:buAutoNum type="arabicPeriod"/>
            </a:pPr>
            <a:r>
              <a:rPr lang="en-US" dirty="0"/>
              <a:t>Find data through PEARS and MI Spartan Impact. Norma Lundeen (</a:t>
            </a:r>
            <a:r>
              <a:rPr lang="en-US" dirty="0">
                <a:hlinkClick r:id="rId6"/>
              </a:rPr>
              <a:t>nlundeen@msu.edu</a:t>
            </a:r>
            <a:r>
              <a:rPr lang="en-US" dirty="0"/>
              <a:t>) can assist with accessing or locating data. </a:t>
            </a:r>
          </a:p>
          <a:p>
            <a:pPr marL="342904" indent="-342904">
              <a:buAutoNum type="arabicPeriod"/>
            </a:pPr>
            <a:endParaRPr lang="en-US" dirty="0"/>
          </a:p>
          <a:p>
            <a:pPr marL="342904" indent="-342904">
              <a:buAutoNum type="arabicPeriod"/>
            </a:pPr>
            <a:r>
              <a:rPr lang="en-US" dirty="0"/>
              <a:t>Find relevant photos or graphics through </a:t>
            </a:r>
            <a:r>
              <a:rPr lang="en-US" dirty="0">
                <a:hlinkClick r:id="rId7"/>
              </a:rPr>
              <a:t>iStock</a:t>
            </a:r>
            <a:r>
              <a:rPr lang="en-US" dirty="0"/>
              <a:t>, </a:t>
            </a:r>
            <a:r>
              <a:rPr lang="en-US" dirty="0" err="1">
                <a:hlinkClick r:id="rId8"/>
              </a:rPr>
              <a:t>Pexels</a:t>
            </a:r>
            <a:r>
              <a:rPr lang="en-US" dirty="0"/>
              <a:t> or </a:t>
            </a:r>
            <a:r>
              <a:rPr lang="en-US" dirty="0" err="1">
                <a:hlinkClick r:id="rId9"/>
              </a:rPr>
              <a:t>Pixabay</a:t>
            </a:r>
            <a:r>
              <a:rPr lang="en-US" dirty="0"/>
              <a:t>. Only photos with releases or pictures without people should be included in the report. Note: it is always best to find pictures from local programs. Reach out to your county staff, look at PEARS success stories or contact Chelsea Dickens (</a:t>
            </a:r>
            <a:r>
              <a:rPr lang="en-US" dirty="0">
                <a:hlinkClick r:id="rId10"/>
              </a:rPr>
              <a:t>dickensc@msu.edu</a:t>
            </a:r>
            <a:r>
              <a:rPr lang="en-US" dirty="0"/>
              <a:t>) for possible picture locations. </a:t>
            </a:r>
          </a:p>
          <a:p>
            <a:pPr marL="342904" indent="-342904">
              <a:buAutoNum type="arabicPeriod"/>
            </a:pPr>
            <a:endParaRPr lang="en-US" dirty="0"/>
          </a:p>
          <a:p>
            <a:pPr marL="342904" indent="-342904">
              <a:buAutoNum type="arabicPeriod"/>
            </a:pPr>
            <a:r>
              <a:rPr lang="en-US" dirty="0"/>
              <a:t>Success stories should be a few sentences unless additional details are required for an accurate and effective story. </a:t>
            </a:r>
          </a:p>
          <a:p>
            <a:pPr marL="342904" indent="-342904">
              <a:buAutoNum type="arabicPeriod"/>
            </a:pPr>
            <a:endParaRPr lang="en-US" dirty="0"/>
          </a:p>
          <a:p>
            <a:pPr marL="342904" indent="-342904">
              <a:buAutoNum type="arabicPeriod"/>
            </a:pPr>
            <a:r>
              <a:rPr lang="en-US" dirty="0"/>
              <a:t>All photos and icons should have alt text included unless it is decorative and not essential to the narrative of the report. To do so, right-click on an image/icon &gt; click alt text at the bottom of the list &gt; and write a description of a sentence or two about the image in the provided box. </a:t>
            </a:r>
          </a:p>
          <a:p>
            <a:pPr marL="342904" indent="-342904">
              <a:buAutoNum type="arabicPeriod"/>
            </a:pPr>
            <a:endParaRPr lang="en-US" dirty="0"/>
          </a:p>
          <a:p>
            <a:pPr marL="342904" indent="-342904">
              <a:buAutoNum type="arabicPeriod"/>
            </a:pPr>
            <a:r>
              <a:rPr lang="en-US" dirty="0"/>
              <a:t>To add pages, find the page you’d like to make a copy of on the left side panel &gt; right click &gt; click on ‘duplicate slide.’ </a:t>
            </a:r>
          </a:p>
          <a:p>
            <a:pPr marL="342904" indent="-342904">
              <a:buAutoNum type="arabicPeriod"/>
            </a:pPr>
            <a:endParaRPr lang="en-US" dirty="0"/>
          </a:p>
          <a:p>
            <a:pPr marL="342904" indent="-342904">
              <a:buAutoNum type="arabicPeriod"/>
            </a:pPr>
            <a:endParaRPr lang="en-US" dirty="0"/>
          </a:p>
          <a:p>
            <a:r>
              <a:rPr lang="en-US" dirty="0"/>
              <a:t>Editorial tips:</a:t>
            </a:r>
          </a:p>
          <a:p>
            <a:endParaRPr lang="en-US" dirty="0"/>
          </a:p>
          <a:p>
            <a:pPr marL="342904" indent="-342904">
              <a:buAutoNum type="arabicPeriod"/>
            </a:pPr>
            <a:r>
              <a:rPr lang="en-US" dirty="0"/>
              <a:t>Keep to font and brand standards set by the University.</a:t>
            </a:r>
          </a:p>
          <a:p>
            <a:pPr marL="342904" indent="-342904">
              <a:buAutoNum type="arabicPeriod"/>
            </a:pPr>
            <a:r>
              <a:rPr lang="en-US" dirty="0"/>
              <a:t>If data points are irrelevant (cannot be found for your county or is inconsequential related to broad impact) do not feel the need to include them. </a:t>
            </a:r>
          </a:p>
          <a:p>
            <a:pPr marL="342904" indent="-342904">
              <a:buAutoNum type="arabicPeriod"/>
            </a:pPr>
            <a:r>
              <a:rPr lang="en-US" dirty="0"/>
              <a:t>If there is an element you would like changed (For example, the Product Center is irrelevant) please change it to a more relevant program or research center. </a:t>
            </a:r>
          </a:p>
          <a:p>
            <a:pPr marL="342904" indent="-342904">
              <a:buAutoNum type="arabicPeriod"/>
            </a:pPr>
            <a:endParaRPr lang="en-US" dirty="0"/>
          </a:p>
          <a:p>
            <a:pPr marL="342904" indent="-342904">
              <a:buAutoNum type="arabicPeriod"/>
            </a:pPr>
            <a:endParaRPr lang="en-US" dirty="0"/>
          </a:p>
          <a:p>
            <a:r>
              <a:rPr lang="en-US" dirty="0"/>
              <a:t>Contact for resources:</a:t>
            </a:r>
          </a:p>
          <a:p>
            <a:endParaRPr lang="en-US" dirty="0"/>
          </a:p>
          <a:p>
            <a:r>
              <a:rPr lang="en-US" dirty="0"/>
              <a:t>Chelsea Dickens, Communications Manager: </a:t>
            </a:r>
            <a:r>
              <a:rPr lang="en-US" dirty="0">
                <a:hlinkClick r:id="rId10"/>
              </a:rPr>
              <a:t>dickensc@msu.edu</a:t>
            </a:r>
            <a:endParaRPr lang="en-US" dirty="0"/>
          </a:p>
          <a:p>
            <a:endParaRPr lang="en-US" dirty="0"/>
          </a:p>
          <a:p>
            <a:r>
              <a:rPr lang="en-US" dirty="0"/>
              <a:t>Norma Lundeen, Planning and Reporting Project Manager, Data Analyst II: </a:t>
            </a:r>
            <a:r>
              <a:rPr lang="en-US" dirty="0">
                <a:hlinkClick r:id="rId11"/>
              </a:rPr>
              <a:t>nlundeen@msue.edu</a:t>
            </a:r>
            <a:endParaRPr lang="en-US" dirty="0"/>
          </a:p>
          <a:p>
            <a:endParaRPr lang="en-US" dirty="0"/>
          </a:p>
          <a:p>
            <a:r>
              <a:rPr lang="en-US" dirty="0"/>
              <a:t>Dawn </a:t>
            </a:r>
            <a:r>
              <a:rPr lang="en-US" dirty="0" err="1"/>
              <a:t>Earnesty</a:t>
            </a:r>
            <a:r>
              <a:rPr lang="en-US" dirty="0"/>
              <a:t>, MSU Extension Evaluation Specialist: </a:t>
            </a:r>
            <a:r>
              <a:rPr lang="en-US" dirty="0">
                <a:hlinkClick r:id="rId12"/>
              </a:rPr>
              <a:t>wilcoxd4@msu.edu</a:t>
            </a:r>
            <a:endParaRPr lang="en-US" dirty="0"/>
          </a:p>
          <a:p>
            <a:endParaRPr lang="en-US" dirty="0"/>
          </a:p>
        </p:txBody>
      </p:sp>
      <p:grpSp>
        <p:nvGrpSpPr>
          <p:cNvPr id="26" name="object 8">
            <a:extLst>
              <a:ext uri="{FF2B5EF4-FFF2-40B4-BE49-F238E27FC236}">
                <a16:creationId xmlns:a16="http://schemas.microsoft.com/office/drawing/2014/main" id="{23E549DF-7171-1339-C214-33259582B5E2}"/>
              </a:ext>
            </a:extLst>
          </p:cNvPr>
          <p:cNvGrpSpPr/>
          <p:nvPr/>
        </p:nvGrpSpPr>
        <p:grpSpPr>
          <a:xfrm rot="1258">
            <a:off x="510829" y="395573"/>
            <a:ext cx="2160905" cy="2160905"/>
            <a:chOff x="457200" y="3783761"/>
            <a:chExt cx="2160905" cy="2160905"/>
          </a:xfrm>
        </p:grpSpPr>
        <p:pic>
          <p:nvPicPr>
            <p:cNvPr id="27" name="object 9">
              <a:extLst>
                <a:ext uri="{FF2B5EF4-FFF2-40B4-BE49-F238E27FC236}">
                  <a16:creationId xmlns:a16="http://schemas.microsoft.com/office/drawing/2014/main" id="{5866535C-1BB2-349A-F71D-F0A6933E024D}"/>
                </a:ext>
              </a:extLst>
            </p:cNvPr>
            <p:cNvPicPr/>
            <p:nvPr/>
          </p:nvPicPr>
          <p:blipFill>
            <a:blip r:embed="rId4" cstate="print"/>
            <a:stretch>
              <a:fillRect/>
            </a:stretch>
          </p:blipFill>
          <p:spPr>
            <a:xfrm>
              <a:off x="463105" y="3789679"/>
              <a:ext cx="2148801" cy="2148801"/>
            </a:xfrm>
            <a:prstGeom prst="rect">
              <a:avLst/>
            </a:prstGeom>
            <a:ln>
              <a:solidFill>
                <a:srgbClr val="7BBD00"/>
              </a:solidFill>
            </a:ln>
          </p:spPr>
        </p:pic>
        <p:sp>
          <p:nvSpPr>
            <p:cNvPr id="28" name="object 10">
              <a:extLst>
                <a:ext uri="{FF2B5EF4-FFF2-40B4-BE49-F238E27FC236}">
                  <a16:creationId xmlns:a16="http://schemas.microsoft.com/office/drawing/2014/main" id="{2CBDC915-C033-4A5E-731F-52C1FB06823F}"/>
                </a:ext>
              </a:extLst>
            </p:cNvPr>
            <p:cNvSpPr/>
            <p:nvPr/>
          </p:nvSpPr>
          <p:spPr>
            <a:xfrm>
              <a:off x="463105" y="3789667"/>
              <a:ext cx="2148840" cy="2148840"/>
            </a:xfrm>
            <a:custGeom>
              <a:avLst/>
              <a:gdLst/>
              <a:ahLst/>
              <a:cxnLst/>
              <a:rect l="l" t="t" r="r" b="b"/>
              <a:pathLst>
                <a:path w="2148840" h="2148840">
                  <a:moveTo>
                    <a:pt x="0" y="2148814"/>
                  </a:moveTo>
                  <a:lnTo>
                    <a:pt x="2148814" y="2148814"/>
                  </a:lnTo>
                  <a:lnTo>
                    <a:pt x="2148814" y="0"/>
                  </a:lnTo>
                  <a:lnTo>
                    <a:pt x="0" y="0"/>
                  </a:lnTo>
                  <a:lnTo>
                    <a:pt x="0" y="2148814"/>
                  </a:lnTo>
                  <a:close/>
                </a:path>
              </a:pathLst>
            </a:custGeom>
            <a:ln w="11811">
              <a:solidFill>
                <a:srgbClr val="7BBD00"/>
              </a:solidFill>
            </a:ln>
          </p:spPr>
          <p:txBody>
            <a:bodyPr wrap="square" lIns="0" tIns="0" rIns="0" bIns="0" rtlCol="0"/>
            <a:lstStyle/>
            <a:p>
              <a:endParaRPr/>
            </a:p>
          </p:txBody>
        </p:sp>
      </p:grpSp>
      <p:grpSp>
        <p:nvGrpSpPr>
          <p:cNvPr id="29" name="object 8">
            <a:extLst>
              <a:ext uri="{FF2B5EF4-FFF2-40B4-BE49-F238E27FC236}">
                <a16:creationId xmlns:a16="http://schemas.microsoft.com/office/drawing/2014/main" id="{948ABE85-6D3D-12ED-DA0F-638EBA9A930A}"/>
              </a:ext>
            </a:extLst>
          </p:cNvPr>
          <p:cNvGrpSpPr/>
          <p:nvPr/>
        </p:nvGrpSpPr>
        <p:grpSpPr>
          <a:xfrm>
            <a:off x="2848847" y="3903952"/>
            <a:ext cx="2160905" cy="2160905"/>
            <a:chOff x="457200" y="3783761"/>
            <a:chExt cx="2160905" cy="2160905"/>
          </a:xfrm>
        </p:grpSpPr>
        <p:pic>
          <p:nvPicPr>
            <p:cNvPr id="30" name="object 9">
              <a:extLst>
                <a:ext uri="{FF2B5EF4-FFF2-40B4-BE49-F238E27FC236}">
                  <a16:creationId xmlns:a16="http://schemas.microsoft.com/office/drawing/2014/main" id="{DE37E7D3-C555-F942-F011-6FE1B14AB0BE}"/>
                </a:ext>
              </a:extLst>
            </p:cNvPr>
            <p:cNvPicPr/>
            <p:nvPr/>
          </p:nvPicPr>
          <p:blipFill>
            <a:blip r:embed="rId4" cstate="print"/>
            <a:stretch>
              <a:fillRect/>
            </a:stretch>
          </p:blipFill>
          <p:spPr>
            <a:xfrm>
              <a:off x="463105" y="3789679"/>
              <a:ext cx="2148801" cy="2148801"/>
            </a:xfrm>
            <a:prstGeom prst="rect">
              <a:avLst/>
            </a:prstGeom>
            <a:ln>
              <a:solidFill>
                <a:srgbClr val="7BBD00"/>
              </a:solidFill>
            </a:ln>
          </p:spPr>
        </p:pic>
        <p:sp>
          <p:nvSpPr>
            <p:cNvPr id="31" name="object 10">
              <a:extLst>
                <a:ext uri="{FF2B5EF4-FFF2-40B4-BE49-F238E27FC236}">
                  <a16:creationId xmlns:a16="http://schemas.microsoft.com/office/drawing/2014/main" id="{9D2BEF95-D61F-F4F3-68D8-E641D43834B0}"/>
                </a:ext>
              </a:extLst>
            </p:cNvPr>
            <p:cNvSpPr/>
            <p:nvPr/>
          </p:nvSpPr>
          <p:spPr>
            <a:xfrm>
              <a:off x="463105" y="3789667"/>
              <a:ext cx="2148840" cy="2148840"/>
            </a:xfrm>
            <a:custGeom>
              <a:avLst/>
              <a:gdLst/>
              <a:ahLst/>
              <a:cxnLst/>
              <a:rect l="l" t="t" r="r" b="b"/>
              <a:pathLst>
                <a:path w="2148840" h="2148840">
                  <a:moveTo>
                    <a:pt x="0" y="2148814"/>
                  </a:moveTo>
                  <a:lnTo>
                    <a:pt x="2148814" y="2148814"/>
                  </a:lnTo>
                  <a:lnTo>
                    <a:pt x="2148814" y="0"/>
                  </a:lnTo>
                  <a:lnTo>
                    <a:pt x="0" y="0"/>
                  </a:lnTo>
                  <a:lnTo>
                    <a:pt x="0" y="2148814"/>
                  </a:lnTo>
                  <a:close/>
                </a:path>
              </a:pathLst>
            </a:custGeom>
            <a:ln w="11811">
              <a:solidFill>
                <a:srgbClr val="7BBD00"/>
              </a:solidFill>
            </a:ln>
          </p:spPr>
          <p:txBody>
            <a:bodyPr wrap="square" lIns="0" tIns="0" rIns="0" bIns="0" rtlCol="0"/>
            <a:lstStyle/>
            <a:p>
              <a:endParaRPr/>
            </a:p>
          </p:txBody>
        </p:sp>
      </p:grpSp>
      <p:grpSp>
        <p:nvGrpSpPr>
          <p:cNvPr id="35" name="object 8">
            <a:extLst>
              <a:ext uri="{FF2B5EF4-FFF2-40B4-BE49-F238E27FC236}">
                <a16:creationId xmlns:a16="http://schemas.microsoft.com/office/drawing/2014/main" id="{709A7892-0ED0-408A-65C5-66067AF32B71}"/>
              </a:ext>
            </a:extLst>
          </p:cNvPr>
          <p:cNvGrpSpPr/>
          <p:nvPr/>
        </p:nvGrpSpPr>
        <p:grpSpPr>
          <a:xfrm>
            <a:off x="2826115" y="1223741"/>
            <a:ext cx="2160905" cy="2160905"/>
            <a:chOff x="457200" y="3783761"/>
            <a:chExt cx="2160905" cy="2160905"/>
          </a:xfrm>
        </p:grpSpPr>
        <p:pic>
          <p:nvPicPr>
            <p:cNvPr id="36" name="object 9">
              <a:extLst>
                <a:ext uri="{FF2B5EF4-FFF2-40B4-BE49-F238E27FC236}">
                  <a16:creationId xmlns:a16="http://schemas.microsoft.com/office/drawing/2014/main" id="{C888EDE8-A7B0-F17C-01B9-623123F84B11}"/>
                </a:ext>
              </a:extLst>
            </p:cNvPr>
            <p:cNvPicPr/>
            <p:nvPr/>
          </p:nvPicPr>
          <p:blipFill>
            <a:blip r:embed="rId4" cstate="print"/>
            <a:stretch>
              <a:fillRect/>
            </a:stretch>
          </p:blipFill>
          <p:spPr>
            <a:xfrm>
              <a:off x="463105" y="3789679"/>
              <a:ext cx="2148801" cy="2148801"/>
            </a:xfrm>
            <a:prstGeom prst="rect">
              <a:avLst/>
            </a:prstGeom>
            <a:ln>
              <a:solidFill>
                <a:srgbClr val="7BBD00"/>
              </a:solidFill>
            </a:ln>
          </p:spPr>
        </p:pic>
        <p:sp>
          <p:nvSpPr>
            <p:cNvPr id="37" name="object 10">
              <a:extLst>
                <a:ext uri="{FF2B5EF4-FFF2-40B4-BE49-F238E27FC236}">
                  <a16:creationId xmlns:a16="http://schemas.microsoft.com/office/drawing/2014/main" id="{B07F0B74-EB55-98FC-7F4E-888CBDAA8BC9}"/>
                </a:ext>
              </a:extLst>
            </p:cNvPr>
            <p:cNvSpPr/>
            <p:nvPr/>
          </p:nvSpPr>
          <p:spPr>
            <a:xfrm>
              <a:off x="463105" y="3789667"/>
              <a:ext cx="2148840" cy="2148840"/>
            </a:xfrm>
            <a:custGeom>
              <a:avLst/>
              <a:gdLst/>
              <a:ahLst/>
              <a:cxnLst/>
              <a:rect l="l" t="t" r="r" b="b"/>
              <a:pathLst>
                <a:path w="2148840" h="2148840">
                  <a:moveTo>
                    <a:pt x="0" y="2148814"/>
                  </a:moveTo>
                  <a:lnTo>
                    <a:pt x="2148814" y="2148814"/>
                  </a:lnTo>
                  <a:lnTo>
                    <a:pt x="2148814" y="0"/>
                  </a:lnTo>
                  <a:lnTo>
                    <a:pt x="0" y="0"/>
                  </a:lnTo>
                  <a:lnTo>
                    <a:pt x="0" y="2148814"/>
                  </a:lnTo>
                  <a:close/>
                </a:path>
              </a:pathLst>
            </a:custGeom>
            <a:ln w="11811">
              <a:solidFill>
                <a:srgbClr val="7BBD00"/>
              </a:solidFill>
            </a:ln>
          </p:spPr>
          <p:txBody>
            <a:bodyPr wrap="square" lIns="0" tIns="0" rIns="0" bIns="0" rtlCol="0"/>
            <a:lstStyle/>
            <a:p>
              <a:endParaRPr/>
            </a:p>
          </p:txBody>
        </p:sp>
      </p:grpSp>
      <p:sp>
        <p:nvSpPr>
          <p:cNvPr id="38" name="TextBox 37">
            <a:extLst>
              <a:ext uri="{FF2B5EF4-FFF2-40B4-BE49-F238E27FC236}">
                <a16:creationId xmlns:a16="http://schemas.microsoft.com/office/drawing/2014/main" id="{7F6CB8EA-D976-ADA8-625F-6CD1385D474D}"/>
              </a:ext>
            </a:extLst>
          </p:cNvPr>
          <p:cNvSpPr txBox="1"/>
          <p:nvPr/>
        </p:nvSpPr>
        <p:spPr>
          <a:xfrm>
            <a:off x="5237897" y="326085"/>
            <a:ext cx="1721063" cy="3416320"/>
          </a:xfrm>
          <a:prstGeom prst="rect">
            <a:avLst/>
          </a:prstGeom>
          <a:noFill/>
        </p:spPr>
        <p:txBody>
          <a:bodyPr wrap="square" rtlCol="0">
            <a:spAutoFit/>
          </a:bodyPr>
          <a:lstStyle/>
          <a:p>
            <a:pPr algn="r"/>
            <a:r>
              <a:rPr lang="en-US" dirty="0"/>
              <a:t>Figure 1</a:t>
            </a:r>
          </a:p>
          <a:p>
            <a:pPr algn="r"/>
            <a:endParaRPr lang="en-US" dirty="0"/>
          </a:p>
          <a:p>
            <a:pPr algn="r"/>
            <a:r>
              <a:rPr lang="en-US" dirty="0"/>
              <a:t>Figure 2</a:t>
            </a:r>
          </a:p>
          <a:p>
            <a:pPr algn="r"/>
            <a:endParaRPr lang="en-US" dirty="0"/>
          </a:p>
          <a:p>
            <a:pPr algn="r"/>
            <a:r>
              <a:rPr lang="en-US" dirty="0"/>
              <a:t>Figure 3</a:t>
            </a:r>
          </a:p>
          <a:p>
            <a:pPr algn="r"/>
            <a:endParaRPr lang="en-US" dirty="0"/>
          </a:p>
          <a:p>
            <a:pPr algn="r"/>
            <a:r>
              <a:rPr lang="en-US" dirty="0"/>
              <a:t>Figure 4</a:t>
            </a:r>
          </a:p>
          <a:p>
            <a:pPr algn="r"/>
            <a:endParaRPr lang="en-US" dirty="0"/>
          </a:p>
          <a:p>
            <a:pPr algn="r"/>
            <a:r>
              <a:rPr lang="en-US" dirty="0"/>
              <a:t>Figure 5</a:t>
            </a:r>
          </a:p>
          <a:p>
            <a:pPr algn="r"/>
            <a:endParaRPr lang="en-US" dirty="0"/>
          </a:p>
          <a:p>
            <a:pPr algn="r"/>
            <a:r>
              <a:rPr lang="en-US" dirty="0"/>
              <a:t>Figure 6</a:t>
            </a:r>
          </a:p>
          <a:p>
            <a:pPr algn="r"/>
            <a:endParaRPr lang="en-US" dirty="0"/>
          </a:p>
        </p:txBody>
      </p:sp>
      <p:sp>
        <p:nvSpPr>
          <p:cNvPr id="40" name="TextBox 39">
            <a:extLst>
              <a:ext uri="{FF2B5EF4-FFF2-40B4-BE49-F238E27FC236}">
                <a16:creationId xmlns:a16="http://schemas.microsoft.com/office/drawing/2014/main" id="{882D4C43-F2D0-7E42-F9C1-831D60BBDF1C}"/>
              </a:ext>
            </a:extLst>
          </p:cNvPr>
          <p:cNvSpPr txBox="1"/>
          <p:nvPr/>
        </p:nvSpPr>
        <p:spPr>
          <a:xfrm>
            <a:off x="2738542" y="340148"/>
            <a:ext cx="1143000" cy="369332"/>
          </a:xfrm>
          <a:prstGeom prst="rect">
            <a:avLst/>
          </a:prstGeom>
          <a:noFill/>
        </p:spPr>
        <p:txBody>
          <a:bodyPr wrap="square">
            <a:spAutoFit/>
          </a:bodyPr>
          <a:lstStyle/>
          <a:p>
            <a:pPr algn="l"/>
            <a:r>
              <a:rPr lang="en-US" dirty="0"/>
              <a:t>Figure 1</a:t>
            </a:r>
          </a:p>
        </p:txBody>
      </p:sp>
      <p:sp>
        <p:nvSpPr>
          <p:cNvPr id="41" name="TextBox 40">
            <a:extLst>
              <a:ext uri="{FF2B5EF4-FFF2-40B4-BE49-F238E27FC236}">
                <a16:creationId xmlns:a16="http://schemas.microsoft.com/office/drawing/2014/main" id="{3BA9499E-3C9D-D494-AE67-AB5C5359AC12}"/>
              </a:ext>
            </a:extLst>
          </p:cNvPr>
          <p:cNvSpPr txBox="1"/>
          <p:nvPr/>
        </p:nvSpPr>
        <p:spPr>
          <a:xfrm>
            <a:off x="1012907" y="2519040"/>
            <a:ext cx="1143000" cy="369332"/>
          </a:xfrm>
          <a:prstGeom prst="rect">
            <a:avLst/>
          </a:prstGeom>
          <a:noFill/>
        </p:spPr>
        <p:txBody>
          <a:bodyPr wrap="square">
            <a:spAutoFit/>
          </a:bodyPr>
          <a:lstStyle/>
          <a:p>
            <a:pPr algn="l"/>
            <a:r>
              <a:rPr lang="en-US" dirty="0"/>
              <a:t>Figure 2</a:t>
            </a:r>
          </a:p>
        </p:txBody>
      </p:sp>
      <p:sp>
        <p:nvSpPr>
          <p:cNvPr id="42" name="TextBox 41">
            <a:extLst>
              <a:ext uri="{FF2B5EF4-FFF2-40B4-BE49-F238E27FC236}">
                <a16:creationId xmlns:a16="http://schemas.microsoft.com/office/drawing/2014/main" id="{9BBE10E8-3457-4854-E5E5-DA283FE9CE95}"/>
              </a:ext>
            </a:extLst>
          </p:cNvPr>
          <p:cNvSpPr txBox="1"/>
          <p:nvPr/>
        </p:nvSpPr>
        <p:spPr>
          <a:xfrm>
            <a:off x="1039908" y="5073057"/>
            <a:ext cx="1143000" cy="369332"/>
          </a:xfrm>
          <a:prstGeom prst="rect">
            <a:avLst/>
          </a:prstGeom>
          <a:noFill/>
        </p:spPr>
        <p:txBody>
          <a:bodyPr wrap="square">
            <a:spAutoFit/>
          </a:bodyPr>
          <a:lstStyle/>
          <a:p>
            <a:pPr algn="l"/>
            <a:r>
              <a:rPr lang="en-US" dirty="0"/>
              <a:t>Figure 3</a:t>
            </a:r>
          </a:p>
        </p:txBody>
      </p:sp>
      <p:sp>
        <p:nvSpPr>
          <p:cNvPr id="43" name="TextBox 42">
            <a:extLst>
              <a:ext uri="{FF2B5EF4-FFF2-40B4-BE49-F238E27FC236}">
                <a16:creationId xmlns:a16="http://schemas.microsoft.com/office/drawing/2014/main" id="{3A9FE51E-64D1-B53E-54BC-DE35FE9F9A3B}"/>
              </a:ext>
            </a:extLst>
          </p:cNvPr>
          <p:cNvSpPr txBox="1"/>
          <p:nvPr/>
        </p:nvSpPr>
        <p:spPr>
          <a:xfrm>
            <a:off x="1012907" y="7813357"/>
            <a:ext cx="1143000" cy="369332"/>
          </a:xfrm>
          <a:prstGeom prst="rect">
            <a:avLst/>
          </a:prstGeom>
          <a:noFill/>
        </p:spPr>
        <p:txBody>
          <a:bodyPr wrap="square">
            <a:spAutoFit/>
          </a:bodyPr>
          <a:lstStyle/>
          <a:p>
            <a:pPr algn="l"/>
            <a:r>
              <a:rPr lang="en-US" dirty="0"/>
              <a:t>Figure 5</a:t>
            </a:r>
          </a:p>
        </p:txBody>
      </p:sp>
      <p:sp>
        <p:nvSpPr>
          <p:cNvPr id="44" name="TextBox 43">
            <a:extLst>
              <a:ext uri="{FF2B5EF4-FFF2-40B4-BE49-F238E27FC236}">
                <a16:creationId xmlns:a16="http://schemas.microsoft.com/office/drawing/2014/main" id="{2DACCCDD-73D1-260D-2E30-E0FB018A5393}"/>
              </a:ext>
            </a:extLst>
          </p:cNvPr>
          <p:cNvSpPr txBox="1"/>
          <p:nvPr/>
        </p:nvSpPr>
        <p:spPr>
          <a:xfrm>
            <a:off x="2808933" y="3453656"/>
            <a:ext cx="1143000" cy="369332"/>
          </a:xfrm>
          <a:prstGeom prst="rect">
            <a:avLst/>
          </a:prstGeom>
          <a:noFill/>
        </p:spPr>
        <p:txBody>
          <a:bodyPr wrap="square">
            <a:spAutoFit/>
          </a:bodyPr>
          <a:lstStyle/>
          <a:p>
            <a:pPr algn="l"/>
            <a:r>
              <a:rPr lang="en-US" dirty="0"/>
              <a:t>Figure 4</a:t>
            </a:r>
          </a:p>
        </p:txBody>
      </p:sp>
      <p:sp>
        <p:nvSpPr>
          <p:cNvPr id="45" name="TextBox 44">
            <a:extLst>
              <a:ext uri="{FF2B5EF4-FFF2-40B4-BE49-F238E27FC236}">
                <a16:creationId xmlns:a16="http://schemas.microsoft.com/office/drawing/2014/main" id="{2348003F-0A05-EF56-531A-4B49FD7D019E}"/>
              </a:ext>
            </a:extLst>
          </p:cNvPr>
          <p:cNvSpPr txBox="1"/>
          <p:nvPr/>
        </p:nvSpPr>
        <p:spPr>
          <a:xfrm>
            <a:off x="5017326" y="8065169"/>
            <a:ext cx="1143000" cy="369332"/>
          </a:xfrm>
          <a:prstGeom prst="rect">
            <a:avLst/>
          </a:prstGeom>
          <a:noFill/>
        </p:spPr>
        <p:txBody>
          <a:bodyPr wrap="square">
            <a:spAutoFit/>
          </a:bodyPr>
          <a:lstStyle/>
          <a:p>
            <a:pPr algn="l"/>
            <a:r>
              <a:rPr lang="en-US" dirty="0"/>
              <a:t>Figure 6</a:t>
            </a:r>
          </a:p>
        </p:txBody>
      </p:sp>
      <p:sp>
        <p:nvSpPr>
          <p:cNvPr id="46" name="TextBox 45">
            <a:extLst>
              <a:ext uri="{FF2B5EF4-FFF2-40B4-BE49-F238E27FC236}">
                <a16:creationId xmlns:a16="http://schemas.microsoft.com/office/drawing/2014/main" id="{CC259A5B-6CA5-F583-9ACF-1D9661E41F11}"/>
              </a:ext>
            </a:extLst>
          </p:cNvPr>
          <p:cNvSpPr txBox="1"/>
          <p:nvPr/>
        </p:nvSpPr>
        <p:spPr>
          <a:xfrm>
            <a:off x="-9144000" y="1219200"/>
            <a:ext cx="4435844" cy="923330"/>
          </a:xfrm>
          <a:prstGeom prst="rect">
            <a:avLst/>
          </a:prstGeom>
          <a:noFill/>
        </p:spPr>
        <p:txBody>
          <a:bodyPr wrap="square" rtlCol="0">
            <a:spAutoFit/>
          </a:bodyPr>
          <a:lstStyle/>
          <a:p>
            <a:r>
              <a:rPr lang="en-US" dirty="0"/>
              <a:t>Icon Library </a:t>
            </a:r>
          </a:p>
          <a:p>
            <a:endParaRPr lang="en-US" dirty="0"/>
          </a:p>
          <a:p>
            <a:endParaRPr lang="en-US" dirty="0"/>
          </a:p>
        </p:txBody>
      </p:sp>
      <p:grpSp>
        <p:nvGrpSpPr>
          <p:cNvPr id="47" name="object 10">
            <a:extLst>
              <a:ext uri="{FF2B5EF4-FFF2-40B4-BE49-F238E27FC236}">
                <a16:creationId xmlns:a16="http://schemas.microsoft.com/office/drawing/2014/main" id="{658DD26F-E832-6EC9-7DE6-0BE4ADB0D812}"/>
              </a:ext>
            </a:extLst>
          </p:cNvPr>
          <p:cNvGrpSpPr/>
          <p:nvPr/>
        </p:nvGrpSpPr>
        <p:grpSpPr>
          <a:xfrm>
            <a:off x="-9124831" y="1844246"/>
            <a:ext cx="523241" cy="461644"/>
            <a:chOff x="473447" y="6207580"/>
            <a:chExt cx="523240" cy="461645"/>
          </a:xfrm>
        </p:grpSpPr>
        <p:sp>
          <p:nvSpPr>
            <p:cNvPr id="48" name="object 11">
              <a:extLst>
                <a:ext uri="{FF2B5EF4-FFF2-40B4-BE49-F238E27FC236}">
                  <a16:creationId xmlns:a16="http://schemas.microsoft.com/office/drawing/2014/main" id="{48262EDE-DB21-CD1F-3117-1D627E23803A}"/>
                </a:ext>
              </a:extLst>
            </p:cNvPr>
            <p:cNvSpPr/>
            <p:nvPr/>
          </p:nvSpPr>
          <p:spPr>
            <a:xfrm>
              <a:off x="473447" y="6301870"/>
              <a:ext cx="290830" cy="367665"/>
            </a:xfrm>
            <a:custGeom>
              <a:avLst/>
              <a:gdLst/>
              <a:ahLst/>
              <a:cxnLst/>
              <a:rect l="l" t="t" r="r" b="b"/>
              <a:pathLst>
                <a:path w="290830" h="367665">
                  <a:moveTo>
                    <a:pt x="271932" y="12"/>
                  </a:moveTo>
                  <a:lnTo>
                    <a:pt x="28397" y="0"/>
                  </a:lnTo>
                  <a:lnTo>
                    <a:pt x="0" y="29362"/>
                  </a:lnTo>
                  <a:lnTo>
                    <a:pt x="114" y="164693"/>
                  </a:lnTo>
                  <a:lnTo>
                    <a:pt x="2336" y="173037"/>
                  </a:lnTo>
                  <a:lnTo>
                    <a:pt x="8572" y="179565"/>
                  </a:lnTo>
                  <a:lnTo>
                    <a:pt x="22288" y="181419"/>
                  </a:lnTo>
                  <a:lnTo>
                    <a:pt x="29679" y="179857"/>
                  </a:lnTo>
                  <a:lnTo>
                    <a:pt x="35039" y="181101"/>
                  </a:lnTo>
                  <a:lnTo>
                    <a:pt x="34950" y="182956"/>
                  </a:lnTo>
                  <a:lnTo>
                    <a:pt x="35331" y="183870"/>
                  </a:lnTo>
                  <a:lnTo>
                    <a:pt x="52425" y="367118"/>
                  </a:lnTo>
                  <a:lnTo>
                    <a:pt x="134429" y="367093"/>
                  </a:lnTo>
                  <a:lnTo>
                    <a:pt x="135407" y="364223"/>
                  </a:lnTo>
                  <a:lnTo>
                    <a:pt x="164617" y="43281"/>
                  </a:lnTo>
                  <a:lnTo>
                    <a:pt x="276212" y="43281"/>
                  </a:lnTo>
                  <a:lnTo>
                    <a:pt x="283514" y="38442"/>
                  </a:lnTo>
                  <a:lnTo>
                    <a:pt x="285203" y="36563"/>
                  </a:lnTo>
                  <a:lnTo>
                    <a:pt x="290736" y="25480"/>
                  </a:lnTo>
                  <a:lnTo>
                    <a:pt x="289802" y="14106"/>
                  </a:lnTo>
                  <a:lnTo>
                    <a:pt x="283251" y="4823"/>
                  </a:lnTo>
                  <a:lnTo>
                    <a:pt x="271932" y="12"/>
                  </a:lnTo>
                  <a:close/>
                </a:path>
              </a:pathLst>
            </a:custGeom>
            <a:solidFill>
              <a:srgbClr val="004F38"/>
            </a:solidFill>
          </p:spPr>
          <p:txBody>
            <a:bodyPr wrap="square" lIns="0" tIns="0" rIns="0" bIns="0" rtlCol="0"/>
            <a:lstStyle/>
            <a:p>
              <a:endParaRPr/>
            </a:p>
          </p:txBody>
        </p:sp>
        <p:sp>
          <p:nvSpPr>
            <p:cNvPr id="49" name="object 12">
              <a:extLst>
                <a:ext uri="{FF2B5EF4-FFF2-40B4-BE49-F238E27FC236}">
                  <a16:creationId xmlns:a16="http://schemas.microsoft.com/office/drawing/2014/main" id="{66E161FC-7966-D1F0-AE58-EA45245F15AA}"/>
                </a:ext>
              </a:extLst>
            </p:cNvPr>
            <p:cNvSpPr/>
            <p:nvPr/>
          </p:nvSpPr>
          <p:spPr>
            <a:xfrm>
              <a:off x="614705" y="6207581"/>
              <a:ext cx="381635" cy="461645"/>
            </a:xfrm>
            <a:custGeom>
              <a:avLst/>
              <a:gdLst/>
              <a:ahLst/>
              <a:cxnLst/>
              <a:rect l="l" t="t" r="r" b="b"/>
              <a:pathLst>
                <a:path w="381634" h="461645">
                  <a:moveTo>
                    <a:pt x="187921" y="399973"/>
                  </a:moveTo>
                  <a:lnTo>
                    <a:pt x="185191" y="388112"/>
                  </a:lnTo>
                  <a:lnTo>
                    <a:pt x="178003" y="377990"/>
                  </a:lnTo>
                  <a:lnTo>
                    <a:pt x="167855" y="370954"/>
                  </a:lnTo>
                  <a:lnTo>
                    <a:pt x="156273" y="368312"/>
                  </a:lnTo>
                  <a:lnTo>
                    <a:pt x="54216" y="368630"/>
                  </a:lnTo>
                  <a:lnTo>
                    <a:pt x="40703" y="371309"/>
                  </a:lnTo>
                  <a:lnTo>
                    <a:pt x="31864" y="378117"/>
                  </a:lnTo>
                  <a:lnTo>
                    <a:pt x="27038" y="387184"/>
                  </a:lnTo>
                  <a:lnTo>
                    <a:pt x="25577" y="396646"/>
                  </a:lnTo>
                  <a:lnTo>
                    <a:pt x="25577" y="461543"/>
                  </a:lnTo>
                  <a:lnTo>
                    <a:pt x="186372" y="461543"/>
                  </a:lnTo>
                  <a:lnTo>
                    <a:pt x="187921" y="459879"/>
                  </a:lnTo>
                  <a:lnTo>
                    <a:pt x="187921" y="399973"/>
                  </a:lnTo>
                  <a:close/>
                </a:path>
                <a:path w="381634" h="461645">
                  <a:moveTo>
                    <a:pt x="378079" y="393649"/>
                  </a:moveTo>
                  <a:lnTo>
                    <a:pt x="345325" y="368300"/>
                  </a:lnTo>
                  <a:lnTo>
                    <a:pt x="244373" y="368642"/>
                  </a:lnTo>
                  <a:lnTo>
                    <a:pt x="231571" y="371233"/>
                  </a:lnTo>
                  <a:lnTo>
                    <a:pt x="223050" y="377621"/>
                  </a:lnTo>
                  <a:lnTo>
                    <a:pt x="218300" y="385673"/>
                  </a:lnTo>
                  <a:lnTo>
                    <a:pt x="216839" y="393306"/>
                  </a:lnTo>
                  <a:lnTo>
                    <a:pt x="216839" y="461543"/>
                  </a:lnTo>
                  <a:lnTo>
                    <a:pt x="378079" y="461543"/>
                  </a:lnTo>
                  <a:lnTo>
                    <a:pt x="378079" y="393649"/>
                  </a:lnTo>
                  <a:close/>
                </a:path>
                <a:path w="381634" h="461645">
                  <a:moveTo>
                    <a:pt x="381419" y="21628"/>
                  </a:moveTo>
                  <a:lnTo>
                    <a:pt x="378980" y="14122"/>
                  </a:lnTo>
                  <a:lnTo>
                    <a:pt x="373926" y="7505"/>
                  </a:lnTo>
                  <a:lnTo>
                    <a:pt x="367182" y="2540"/>
                  </a:lnTo>
                  <a:lnTo>
                    <a:pt x="359727" y="0"/>
                  </a:lnTo>
                  <a:lnTo>
                    <a:pt x="0" y="0"/>
                  </a:lnTo>
                  <a:lnTo>
                    <a:pt x="1155" y="3695"/>
                  </a:lnTo>
                  <a:lnTo>
                    <a:pt x="4229" y="6413"/>
                  </a:lnTo>
                  <a:lnTo>
                    <a:pt x="8686" y="14719"/>
                  </a:lnTo>
                  <a:lnTo>
                    <a:pt x="10121" y="19773"/>
                  </a:lnTo>
                  <a:lnTo>
                    <a:pt x="12788" y="24409"/>
                  </a:lnTo>
                  <a:lnTo>
                    <a:pt x="356387" y="24409"/>
                  </a:lnTo>
                  <a:lnTo>
                    <a:pt x="358063" y="26073"/>
                  </a:lnTo>
                  <a:lnTo>
                    <a:pt x="358063" y="213575"/>
                  </a:lnTo>
                  <a:lnTo>
                    <a:pt x="42252" y="215226"/>
                  </a:lnTo>
                  <a:lnTo>
                    <a:pt x="39154" y="239877"/>
                  </a:lnTo>
                  <a:lnTo>
                    <a:pt x="54991" y="239585"/>
                  </a:lnTo>
                  <a:lnTo>
                    <a:pt x="357492" y="239623"/>
                  </a:lnTo>
                  <a:lnTo>
                    <a:pt x="365861" y="237426"/>
                  </a:lnTo>
                  <a:lnTo>
                    <a:pt x="373164" y="232803"/>
                  </a:lnTo>
                  <a:lnTo>
                    <a:pt x="378612" y="226199"/>
                  </a:lnTo>
                  <a:lnTo>
                    <a:pt x="381419" y="218008"/>
                  </a:lnTo>
                  <a:lnTo>
                    <a:pt x="381419" y="21628"/>
                  </a:lnTo>
                  <a:close/>
                </a:path>
              </a:pathLst>
            </a:custGeom>
            <a:solidFill>
              <a:srgbClr val="7BBD00"/>
            </a:solidFill>
          </p:spPr>
          <p:txBody>
            <a:bodyPr wrap="square" lIns="0" tIns="0" rIns="0" bIns="0" rtlCol="0"/>
            <a:lstStyle/>
            <a:p>
              <a:endParaRPr/>
            </a:p>
          </p:txBody>
        </p:sp>
        <p:pic>
          <p:nvPicPr>
            <p:cNvPr id="50" name="object 13">
              <a:extLst>
                <a:ext uri="{FF2B5EF4-FFF2-40B4-BE49-F238E27FC236}">
                  <a16:creationId xmlns:a16="http://schemas.microsoft.com/office/drawing/2014/main" id="{64961E9F-1736-3EFC-9EBC-CC7E8516C12E}"/>
                </a:ext>
              </a:extLst>
            </p:cNvPr>
            <p:cNvPicPr/>
            <p:nvPr/>
          </p:nvPicPr>
          <p:blipFill>
            <a:blip r:embed="rId13" cstate="print"/>
            <a:stretch>
              <a:fillRect/>
            </a:stretch>
          </p:blipFill>
          <p:spPr>
            <a:xfrm>
              <a:off x="527379" y="6207894"/>
              <a:ext cx="79014" cy="80556"/>
            </a:xfrm>
            <a:prstGeom prst="rect">
              <a:avLst/>
            </a:prstGeom>
          </p:spPr>
        </p:pic>
        <p:sp>
          <p:nvSpPr>
            <p:cNvPr id="51" name="object 14">
              <a:extLst>
                <a:ext uri="{FF2B5EF4-FFF2-40B4-BE49-F238E27FC236}">
                  <a16:creationId xmlns:a16="http://schemas.microsoft.com/office/drawing/2014/main" id="{D54669F6-39BB-663C-E382-F3C774CA6139}"/>
                </a:ext>
              </a:extLst>
            </p:cNvPr>
            <p:cNvSpPr/>
            <p:nvPr/>
          </p:nvSpPr>
          <p:spPr>
            <a:xfrm>
              <a:off x="681621" y="6479882"/>
              <a:ext cx="270510" cy="80010"/>
            </a:xfrm>
            <a:custGeom>
              <a:avLst/>
              <a:gdLst/>
              <a:ahLst/>
              <a:cxnLst/>
              <a:rect l="l" t="t" r="r" b="b"/>
              <a:pathLst>
                <a:path w="270509" h="80009">
                  <a:moveTo>
                    <a:pt x="79311" y="34696"/>
                  </a:moveTo>
                  <a:lnTo>
                    <a:pt x="64414" y="9817"/>
                  </a:lnTo>
                  <a:lnTo>
                    <a:pt x="37058" y="0"/>
                  </a:lnTo>
                  <a:lnTo>
                    <a:pt x="9194" y="14389"/>
                  </a:lnTo>
                  <a:lnTo>
                    <a:pt x="0" y="45110"/>
                  </a:lnTo>
                  <a:lnTo>
                    <a:pt x="14732" y="69977"/>
                  </a:lnTo>
                  <a:lnTo>
                    <a:pt x="41846" y="79832"/>
                  </a:lnTo>
                  <a:lnTo>
                    <a:pt x="69837" y="65506"/>
                  </a:lnTo>
                  <a:lnTo>
                    <a:pt x="79311" y="34696"/>
                  </a:lnTo>
                  <a:close/>
                </a:path>
                <a:path w="270509" h="80009">
                  <a:moveTo>
                    <a:pt x="270179" y="43764"/>
                  </a:moveTo>
                  <a:lnTo>
                    <a:pt x="259359" y="13487"/>
                  </a:lnTo>
                  <a:lnTo>
                    <a:pt x="230530" y="63"/>
                  </a:lnTo>
                  <a:lnTo>
                    <a:pt x="204127" y="10807"/>
                  </a:lnTo>
                  <a:lnTo>
                    <a:pt x="190627" y="36042"/>
                  </a:lnTo>
                  <a:lnTo>
                    <a:pt x="200507" y="66103"/>
                  </a:lnTo>
                  <a:lnTo>
                    <a:pt x="228917" y="79857"/>
                  </a:lnTo>
                  <a:lnTo>
                    <a:pt x="256082" y="69151"/>
                  </a:lnTo>
                  <a:lnTo>
                    <a:pt x="270179" y="43764"/>
                  </a:lnTo>
                  <a:close/>
                </a:path>
              </a:pathLst>
            </a:custGeom>
            <a:solidFill>
              <a:srgbClr val="7BBD00"/>
            </a:solidFill>
          </p:spPr>
          <p:txBody>
            <a:bodyPr wrap="square" lIns="0" tIns="0" rIns="0" bIns="0" rtlCol="0"/>
            <a:lstStyle/>
            <a:p>
              <a:endParaRPr/>
            </a:p>
          </p:txBody>
        </p:sp>
        <p:sp>
          <p:nvSpPr>
            <p:cNvPr id="52" name="object 15">
              <a:extLst>
                <a:ext uri="{FF2B5EF4-FFF2-40B4-BE49-F238E27FC236}">
                  <a16:creationId xmlns:a16="http://schemas.microsoft.com/office/drawing/2014/main" id="{D61573B7-C7D9-249E-129C-70CB685669C2}"/>
                </a:ext>
              </a:extLst>
            </p:cNvPr>
            <p:cNvSpPr/>
            <p:nvPr/>
          </p:nvSpPr>
          <p:spPr>
            <a:xfrm>
              <a:off x="806208" y="6254533"/>
              <a:ext cx="128270" cy="140970"/>
            </a:xfrm>
            <a:custGeom>
              <a:avLst/>
              <a:gdLst/>
              <a:ahLst/>
              <a:cxnLst/>
              <a:rect l="l" t="t" r="r" b="b"/>
              <a:pathLst>
                <a:path w="128269" h="140970">
                  <a:moveTo>
                    <a:pt x="24968" y="108623"/>
                  </a:moveTo>
                  <a:lnTo>
                    <a:pt x="24765" y="94094"/>
                  </a:lnTo>
                  <a:lnTo>
                    <a:pt x="24244" y="84493"/>
                  </a:lnTo>
                  <a:lnTo>
                    <a:pt x="23444" y="77800"/>
                  </a:lnTo>
                  <a:lnTo>
                    <a:pt x="17551" y="71755"/>
                  </a:lnTo>
                  <a:lnTo>
                    <a:pt x="10604" y="73075"/>
                  </a:lnTo>
                  <a:lnTo>
                    <a:pt x="6578" y="73837"/>
                  </a:lnTo>
                  <a:lnTo>
                    <a:pt x="1600" y="78117"/>
                  </a:lnTo>
                  <a:lnTo>
                    <a:pt x="939" y="82359"/>
                  </a:lnTo>
                  <a:lnTo>
                    <a:pt x="203" y="92138"/>
                  </a:lnTo>
                  <a:lnTo>
                    <a:pt x="0" y="106057"/>
                  </a:lnTo>
                  <a:lnTo>
                    <a:pt x="228" y="120053"/>
                  </a:lnTo>
                  <a:lnTo>
                    <a:pt x="850" y="130035"/>
                  </a:lnTo>
                  <a:lnTo>
                    <a:pt x="4762" y="137655"/>
                  </a:lnTo>
                  <a:lnTo>
                    <a:pt x="12014" y="140449"/>
                  </a:lnTo>
                  <a:lnTo>
                    <a:pt x="19469" y="138531"/>
                  </a:lnTo>
                  <a:lnTo>
                    <a:pt x="23990" y="131991"/>
                  </a:lnTo>
                  <a:lnTo>
                    <a:pt x="24739" y="122974"/>
                  </a:lnTo>
                  <a:lnTo>
                    <a:pt x="24968" y="108623"/>
                  </a:lnTo>
                  <a:close/>
                </a:path>
                <a:path w="128269" h="140970">
                  <a:moveTo>
                    <a:pt x="77457" y="109639"/>
                  </a:moveTo>
                  <a:lnTo>
                    <a:pt x="75946" y="68567"/>
                  </a:lnTo>
                  <a:lnTo>
                    <a:pt x="76504" y="48996"/>
                  </a:lnTo>
                  <a:lnTo>
                    <a:pt x="75412" y="41351"/>
                  </a:lnTo>
                  <a:lnTo>
                    <a:pt x="69748" y="36093"/>
                  </a:lnTo>
                  <a:lnTo>
                    <a:pt x="61747" y="37604"/>
                  </a:lnTo>
                  <a:lnTo>
                    <a:pt x="57607" y="38392"/>
                  </a:lnTo>
                  <a:lnTo>
                    <a:pt x="53517" y="42430"/>
                  </a:lnTo>
                  <a:lnTo>
                    <a:pt x="53086" y="46748"/>
                  </a:lnTo>
                  <a:lnTo>
                    <a:pt x="53670" y="67513"/>
                  </a:lnTo>
                  <a:lnTo>
                    <a:pt x="52158" y="110731"/>
                  </a:lnTo>
                  <a:lnTo>
                    <a:pt x="53111" y="131140"/>
                  </a:lnTo>
                  <a:lnTo>
                    <a:pt x="57048" y="138239"/>
                  </a:lnTo>
                  <a:lnTo>
                    <a:pt x="64465" y="140652"/>
                  </a:lnTo>
                  <a:lnTo>
                    <a:pt x="72021" y="137731"/>
                  </a:lnTo>
                  <a:lnTo>
                    <a:pt x="76390" y="128803"/>
                  </a:lnTo>
                  <a:lnTo>
                    <a:pt x="77457" y="109639"/>
                  </a:lnTo>
                  <a:close/>
                </a:path>
                <a:path w="128269" h="140970">
                  <a:moveTo>
                    <a:pt x="127685" y="131165"/>
                  </a:moveTo>
                  <a:lnTo>
                    <a:pt x="127660" y="11264"/>
                  </a:lnTo>
                  <a:lnTo>
                    <a:pt x="127038" y="3543"/>
                  </a:lnTo>
                  <a:lnTo>
                    <a:pt x="118757" y="0"/>
                  </a:lnTo>
                  <a:lnTo>
                    <a:pt x="111734" y="2095"/>
                  </a:lnTo>
                  <a:lnTo>
                    <a:pt x="107810" y="3263"/>
                  </a:lnTo>
                  <a:lnTo>
                    <a:pt x="104724" y="9613"/>
                  </a:lnTo>
                  <a:lnTo>
                    <a:pt x="104279" y="13512"/>
                  </a:lnTo>
                  <a:lnTo>
                    <a:pt x="102984" y="41478"/>
                  </a:lnTo>
                  <a:lnTo>
                    <a:pt x="104990" y="100520"/>
                  </a:lnTo>
                  <a:lnTo>
                    <a:pt x="104254" y="128917"/>
                  </a:lnTo>
                  <a:lnTo>
                    <a:pt x="108140" y="137312"/>
                  </a:lnTo>
                  <a:lnTo>
                    <a:pt x="115252" y="140652"/>
                  </a:lnTo>
                  <a:lnTo>
                    <a:pt x="122720" y="138696"/>
                  </a:lnTo>
                  <a:lnTo>
                    <a:pt x="127685" y="131165"/>
                  </a:lnTo>
                  <a:close/>
                </a:path>
              </a:pathLst>
            </a:custGeom>
            <a:solidFill>
              <a:srgbClr val="004F38"/>
            </a:solidFill>
          </p:spPr>
          <p:txBody>
            <a:bodyPr wrap="square" lIns="0" tIns="0" rIns="0" bIns="0" rtlCol="0"/>
            <a:lstStyle/>
            <a:p>
              <a:endParaRPr/>
            </a:p>
          </p:txBody>
        </p:sp>
      </p:grpSp>
      <p:grpSp>
        <p:nvGrpSpPr>
          <p:cNvPr id="53" name="object 16">
            <a:extLst>
              <a:ext uri="{FF2B5EF4-FFF2-40B4-BE49-F238E27FC236}">
                <a16:creationId xmlns:a16="http://schemas.microsoft.com/office/drawing/2014/main" id="{04E380FA-7401-E6C4-F42A-6B5C7287DC31}"/>
              </a:ext>
            </a:extLst>
          </p:cNvPr>
          <p:cNvGrpSpPr/>
          <p:nvPr/>
        </p:nvGrpSpPr>
        <p:grpSpPr>
          <a:xfrm>
            <a:off x="-8317484" y="1812164"/>
            <a:ext cx="487045" cy="537845"/>
            <a:chOff x="490214" y="6981045"/>
            <a:chExt cx="487045" cy="537845"/>
          </a:xfrm>
          <a:solidFill>
            <a:schemeClr val="bg1"/>
          </a:solidFill>
        </p:grpSpPr>
        <p:pic>
          <p:nvPicPr>
            <p:cNvPr id="54" name="object 17">
              <a:extLst>
                <a:ext uri="{FF2B5EF4-FFF2-40B4-BE49-F238E27FC236}">
                  <a16:creationId xmlns:a16="http://schemas.microsoft.com/office/drawing/2014/main" id="{0A6458A4-C313-D68B-E060-425BAE57876C}"/>
                </a:ext>
              </a:extLst>
            </p:cNvPr>
            <p:cNvPicPr/>
            <p:nvPr/>
          </p:nvPicPr>
          <p:blipFill>
            <a:blip r:embed="rId14" cstate="print">
              <a:duotone>
                <a:prstClr val="black"/>
                <a:srgbClr val="000000">
                  <a:tint val="45000"/>
                  <a:satMod val="400000"/>
                </a:srgbClr>
              </a:duotone>
            </a:blip>
            <a:stretch>
              <a:fillRect/>
            </a:stretch>
          </p:blipFill>
          <p:spPr>
            <a:xfrm>
              <a:off x="490214" y="7145301"/>
              <a:ext cx="486586" cy="373520"/>
            </a:xfrm>
            <a:prstGeom prst="rect">
              <a:avLst/>
            </a:prstGeom>
            <a:solidFill>
              <a:schemeClr val="bg1"/>
            </a:solidFill>
          </p:spPr>
        </p:pic>
        <p:pic>
          <p:nvPicPr>
            <p:cNvPr id="55" name="object 18">
              <a:extLst>
                <a:ext uri="{FF2B5EF4-FFF2-40B4-BE49-F238E27FC236}">
                  <a16:creationId xmlns:a16="http://schemas.microsoft.com/office/drawing/2014/main" id="{1B7B8DBC-D1F8-186D-5F96-6440DD482609}"/>
                </a:ext>
              </a:extLst>
            </p:cNvPr>
            <p:cNvPicPr/>
            <p:nvPr/>
          </p:nvPicPr>
          <p:blipFill>
            <a:blip r:embed="rId15" cstate="print"/>
            <a:stretch>
              <a:fillRect/>
            </a:stretch>
          </p:blipFill>
          <p:spPr>
            <a:xfrm>
              <a:off x="799421" y="6981045"/>
              <a:ext cx="123014" cy="131286"/>
            </a:xfrm>
            <a:prstGeom prst="rect">
              <a:avLst/>
            </a:prstGeom>
            <a:grpFill/>
          </p:spPr>
        </p:pic>
        <p:pic>
          <p:nvPicPr>
            <p:cNvPr id="56" name="object 19">
              <a:extLst>
                <a:ext uri="{FF2B5EF4-FFF2-40B4-BE49-F238E27FC236}">
                  <a16:creationId xmlns:a16="http://schemas.microsoft.com/office/drawing/2014/main" id="{68892F85-B44A-62F0-7FBF-1093203846B7}"/>
                </a:ext>
              </a:extLst>
            </p:cNvPr>
            <p:cNvPicPr/>
            <p:nvPr/>
          </p:nvPicPr>
          <p:blipFill>
            <a:blip r:embed="rId16" cstate="print"/>
            <a:stretch>
              <a:fillRect/>
            </a:stretch>
          </p:blipFill>
          <p:spPr>
            <a:xfrm>
              <a:off x="651862" y="7005765"/>
              <a:ext cx="92722" cy="101092"/>
            </a:xfrm>
            <a:prstGeom prst="rect">
              <a:avLst/>
            </a:prstGeom>
            <a:grpFill/>
          </p:spPr>
        </p:pic>
        <p:pic>
          <p:nvPicPr>
            <p:cNvPr id="57" name="object 20">
              <a:extLst>
                <a:ext uri="{FF2B5EF4-FFF2-40B4-BE49-F238E27FC236}">
                  <a16:creationId xmlns:a16="http://schemas.microsoft.com/office/drawing/2014/main" id="{09DED8DC-22D6-8297-0C7A-AB316E4F6D73}"/>
                </a:ext>
              </a:extLst>
            </p:cNvPr>
            <p:cNvPicPr/>
            <p:nvPr/>
          </p:nvPicPr>
          <p:blipFill>
            <a:blip r:embed="rId17" cstate="print"/>
            <a:stretch>
              <a:fillRect/>
            </a:stretch>
          </p:blipFill>
          <p:spPr>
            <a:xfrm>
              <a:off x="530662" y="7019483"/>
              <a:ext cx="77814" cy="84416"/>
            </a:xfrm>
            <a:prstGeom prst="rect">
              <a:avLst/>
            </a:prstGeom>
            <a:grpFill/>
          </p:spPr>
        </p:pic>
      </p:grpSp>
      <p:sp>
        <p:nvSpPr>
          <p:cNvPr id="58" name="object 62" descr="4-H clover logo&#10;">
            <a:extLst>
              <a:ext uri="{FF2B5EF4-FFF2-40B4-BE49-F238E27FC236}">
                <a16:creationId xmlns:a16="http://schemas.microsoft.com/office/drawing/2014/main" id="{BAA7DB67-D8DB-18DB-3C1A-2E7B38C24874}"/>
              </a:ext>
            </a:extLst>
          </p:cNvPr>
          <p:cNvSpPr/>
          <p:nvPr/>
        </p:nvSpPr>
        <p:spPr>
          <a:xfrm>
            <a:off x="-7589020" y="1832366"/>
            <a:ext cx="497205" cy="513081"/>
          </a:xfrm>
          <a:custGeom>
            <a:avLst/>
            <a:gdLst/>
            <a:ahLst/>
            <a:cxnLst/>
            <a:rect l="l" t="t" r="r" b="b"/>
            <a:pathLst>
              <a:path w="497205" h="513079">
                <a:moveTo>
                  <a:pt x="372567" y="317107"/>
                </a:moveTo>
                <a:lnTo>
                  <a:pt x="231434" y="317107"/>
                </a:lnTo>
                <a:lnTo>
                  <a:pt x="236451" y="319443"/>
                </a:lnTo>
                <a:lnTo>
                  <a:pt x="237303" y="327341"/>
                </a:lnTo>
                <a:lnTo>
                  <a:pt x="237663" y="330975"/>
                </a:lnTo>
                <a:lnTo>
                  <a:pt x="236285" y="339039"/>
                </a:lnTo>
                <a:lnTo>
                  <a:pt x="236162" y="343129"/>
                </a:lnTo>
                <a:lnTo>
                  <a:pt x="236095" y="345364"/>
                </a:lnTo>
                <a:lnTo>
                  <a:pt x="235979" y="354894"/>
                </a:lnTo>
                <a:lnTo>
                  <a:pt x="235857" y="364935"/>
                </a:lnTo>
                <a:lnTo>
                  <a:pt x="235769" y="374714"/>
                </a:lnTo>
                <a:lnTo>
                  <a:pt x="236670" y="400749"/>
                </a:lnTo>
                <a:lnTo>
                  <a:pt x="236746" y="402936"/>
                </a:lnTo>
                <a:lnTo>
                  <a:pt x="244883" y="459842"/>
                </a:lnTo>
                <a:lnTo>
                  <a:pt x="258424" y="500220"/>
                </a:lnTo>
                <a:lnTo>
                  <a:pt x="264746" y="512915"/>
                </a:lnTo>
                <a:lnTo>
                  <a:pt x="309869" y="512445"/>
                </a:lnTo>
                <a:lnTo>
                  <a:pt x="293801" y="484878"/>
                </a:lnTo>
                <a:lnTo>
                  <a:pt x="281126" y="455573"/>
                </a:lnTo>
                <a:lnTo>
                  <a:pt x="264594" y="393815"/>
                </a:lnTo>
                <a:lnTo>
                  <a:pt x="260051" y="357747"/>
                </a:lnTo>
                <a:lnTo>
                  <a:pt x="259941" y="356527"/>
                </a:lnTo>
                <a:lnTo>
                  <a:pt x="259818" y="354894"/>
                </a:lnTo>
                <a:lnTo>
                  <a:pt x="259285" y="346659"/>
                </a:lnTo>
                <a:lnTo>
                  <a:pt x="258711" y="336652"/>
                </a:lnTo>
                <a:lnTo>
                  <a:pt x="258734" y="333934"/>
                </a:lnTo>
                <a:lnTo>
                  <a:pt x="259081" y="327341"/>
                </a:lnTo>
                <a:lnTo>
                  <a:pt x="266499" y="318211"/>
                </a:lnTo>
                <a:lnTo>
                  <a:pt x="373975" y="318211"/>
                </a:lnTo>
                <a:lnTo>
                  <a:pt x="372567" y="317107"/>
                </a:lnTo>
                <a:close/>
              </a:path>
              <a:path w="497205" h="513079">
                <a:moveTo>
                  <a:pt x="128001" y="250533"/>
                </a:moveTo>
                <a:lnTo>
                  <a:pt x="107710" y="250533"/>
                </a:lnTo>
                <a:lnTo>
                  <a:pt x="82122" y="250705"/>
                </a:lnTo>
                <a:lnTo>
                  <a:pt x="45060" y="260577"/>
                </a:lnTo>
                <a:lnTo>
                  <a:pt x="13858" y="288620"/>
                </a:lnTo>
                <a:lnTo>
                  <a:pt x="88" y="330975"/>
                </a:lnTo>
                <a:lnTo>
                  <a:pt x="0" y="331813"/>
                </a:lnTo>
                <a:lnTo>
                  <a:pt x="2966" y="352514"/>
                </a:lnTo>
                <a:lnTo>
                  <a:pt x="3217" y="354000"/>
                </a:lnTo>
                <a:lnTo>
                  <a:pt x="13413" y="374714"/>
                </a:lnTo>
                <a:lnTo>
                  <a:pt x="18658" y="382143"/>
                </a:lnTo>
                <a:lnTo>
                  <a:pt x="25783" y="385242"/>
                </a:lnTo>
                <a:lnTo>
                  <a:pt x="32616" y="391046"/>
                </a:lnTo>
                <a:lnTo>
                  <a:pt x="46667" y="404767"/>
                </a:lnTo>
                <a:lnTo>
                  <a:pt x="59254" y="419864"/>
                </a:lnTo>
                <a:lnTo>
                  <a:pt x="71174" y="435553"/>
                </a:lnTo>
                <a:lnTo>
                  <a:pt x="83225" y="451053"/>
                </a:lnTo>
                <a:lnTo>
                  <a:pt x="119103" y="477685"/>
                </a:lnTo>
                <a:lnTo>
                  <a:pt x="132683" y="479259"/>
                </a:lnTo>
                <a:lnTo>
                  <a:pt x="144763" y="477512"/>
                </a:lnTo>
                <a:lnTo>
                  <a:pt x="190183" y="442902"/>
                </a:lnTo>
                <a:lnTo>
                  <a:pt x="207832" y="408534"/>
                </a:lnTo>
                <a:lnTo>
                  <a:pt x="111381" y="408534"/>
                </a:lnTo>
                <a:lnTo>
                  <a:pt x="98960" y="395745"/>
                </a:lnTo>
                <a:lnTo>
                  <a:pt x="125287" y="371234"/>
                </a:lnTo>
                <a:lnTo>
                  <a:pt x="125630" y="370751"/>
                </a:lnTo>
                <a:lnTo>
                  <a:pt x="125503" y="370396"/>
                </a:lnTo>
                <a:lnTo>
                  <a:pt x="125148" y="369621"/>
                </a:lnTo>
                <a:lnTo>
                  <a:pt x="123451" y="367792"/>
                </a:lnTo>
                <a:lnTo>
                  <a:pt x="73344" y="367792"/>
                </a:lnTo>
                <a:lnTo>
                  <a:pt x="61927" y="356527"/>
                </a:lnTo>
                <a:lnTo>
                  <a:pt x="62042" y="355862"/>
                </a:lnTo>
                <a:lnTo>
                  <a:pt x="62130" y="355346"/>
                </a:lnTo>
                <a:lnTo>
                  <a:pt x="128920" y="293929"/>
                </a:lnTo>
                <a:lnTo>
                  <a:pt x="360020" y="293929"/>
                </a:lnTo>
                <a:lnTo>
                  <a:pt x="364555" y="288074"/>
                </a:lnTo>
                <a:lnTo>
                  <a:pt x="491401" y="288074"/>
                </a:lnTo>
                <a:lnTo>
                  <a:pt x="490909" y="285342"/>
                </a:lnTo>
                <a:lnTo>
                  <a:pt x="470891" y="259790"/>
                </a:lnTo>
                <a:lnTo>
                  <a:pt x="451737" y="251194"/>
                </a:lnTo>
                <a:lnTo>
                  <a:pt x="163959" y="251194"/>
                </a:lnTo>
                <a:lnTo>
                  <a:pt x="128001" y="250533"/>
                </a:lnTo>
                <a:close/>
              </a:path>
              <a:path w="497205" h="513079">
                <a:moveTo>
                  <a:pt x="373975" y="318211"/>
                </a:moveTo>
                <a:lnTo>
                  <a:pt x="266499" y="318211"/>
                </a:lnTo>
                <a:lnTo>
                  <a:pt x="270144" y="319685"/>
                </a:lnTo>
                <a:lnTo>
                  <a:pt x="272201" y="322339"/>
                </a:lnTo>
                <a:lnTo>
                  <a:pt x="277972" y="357747"/>
                </a:lnTo>
                <a:lnTo>
                  <a:pt x="278028" y="358089"/>
                </a:lnTo>
                <a:lnTo>
                  <a:pt x="278139" y="358771"/>
                </a:lnTo>
                <a:lnTo>
                  <a:pt x="287827" y="394485"/>
                </a:lnTo>
                <a:lnTo>
                  <a:pt x="303675" y="427259"/>
                </a:lnTo>
                <a:lnTo>
                  <a:pt x="328094" y="454876"/>
                </a:lnTo>
                <a:lnTo>
                  <a:pt x="355889" y="469137"/>
                </a:lnTo>
                <a:lnTo>
                  <a:pt x="383886" y="469137"/>
                </a:lnTo>
                <a:lnTo>
                  <a:pt x="409538" y="456703"/>
                </a:lnTo>
                <a:lnTo>
                  <a:pt x="429859" y="433439"/>
                </a:lnTo>
                <a:lnTo>
                  <a:pt x="433097" y="427978"/>
                </a:lnTo>
                <a:lnTo>
                  <a:pt x="434278" y="423406"/>
                </a:lnTo>
                <a:lnTo>
                  <a:pt x="436755" y="417856"/>
                </a:lnTo>
                <a:lnTo>
                  <a:pt x="447549" y="401384"/>
                </a:lnTo>
                <a:lnTo>
                  <a:pt x="391035" y="401384"/>
                </a:lnTo>
                <a:lnTo>
                  <a:pt x="318950" y="344488"/>
                </a:lnTo>
                <a:lnTo>
                  <a:pt x="329656" y="330975"/>
                </a:lnTo>
                <a:lnTo>
                  <a:pt x="376858" y="330975"/>
                </a:lnTo>
                <a:lnTo>
                  <a:pt x="381726" y="325158"/>
                </a:lnTo>
                <a:lnTo>
                  <a:pt x="380240" y="323126"/>
                </a:lnTo>
                <a:lnTo>
                  <a:pt x="373975" y="318211"/>
                </a:lnTo>
                <a:close/>
              </a:path>
              <a:path w="497205" h="513079">
                <a:moveTo>
                  <a:pt x="223838" y="333934"/>
                </a:moveTo>
                <a:lnTo>
                  <a:pt x="166664" y="333934"/>
                </a:lnTo>
                <a:lnTo>
                  <a:pt x="178488" y="346659"/>
                </a:lnTo>
                <a:lnTo>
                  <a:pt x="111381" y="408534"/>
                </a:lnTo>
                <a:lnTo>
                  <a:pt x="207832" y="408534"/>
                </a:lnTo>
                <a:lnTo>
                  <a:pt x="215702" y="384158"/>
                </a:lnTo>
                <a:lnTo>
                  <a:pt x="221629" y="352717"/>
                </a:lnTo>
                <a:lnTo>
                  <a:pt x="221668" y="352514"/>
                </a:lnTo>
                <a:lnTo>
                  <a:pt x="222423" y="345364"/>
                </a:lnTo>
                <a:lnTo>
                  <a:pt x="223372" y="336652"/>
                </a:lnTo>
                <a:lnTo>
                  <a:pt x="223433" y="336088"/>
                </a:lnTo>
                <a:lnTo>
                  <a:pt x="223838" y="333934"/>
                </a:lnTo>
                <a:close/>
              </a:path>
              <a:path w="497205" h="513079">
                <a:moveTo>
                  <a:pt x="396953" y="336652"/>
                </a:moveTo>
                <a:lnTo>
                  <a:pt x="373725" y="364935"/>
                </a:lnTo>
                <a:lnTo>
                  <a:pt x="401500" y="387655"/>
                </a:lnTo>
                <a:lnTo>
                  <a:pt x="398769" y="392799"/>
                </a:lnTo>
                <a:lnTo>
                  <a:pt x="394604" y="396863"/>
                </a:lnTo>
                <a:lnTo>
                  <a:pt x="391035" y="401384"/>
                </a:lnTo>
                <a:lnTo>
                  <a:pt x="447549" y="401384"/>
                </a:lnTo>
                <a:lnTo>
                  <a:pt x="447965" y="400749"/>
                </a:lnTo>
                <a:lnTo>
                  <a:pt x="476971" y="370964"/>
                </a:lnTo>
                <a:lnTo>
                  <a:pt x="485370" y="358089"/>
                </a:lnTo>
                <a:lnTo>
                  <a:pt x="425223" y="358089"/>
                </a:lnTo>
                <a:lnTo>
                  <a:pt x="396953" y="336652"/>
                </a:lnTo>
                <a:close/>
              </a:path>
              <a:path w="497205" h="513079">
                <a:moveTo>
                  <a:pt x="101386" y="344272"/>
                </a:moveTo>
                <a:lnTo>
                  <a:pt x="74386" y="367614"/>
                </a:lnTo>
                <a:lnTo>
                  <a:pt x="73344" y="367792"/>
                </a:lnTo>
                <a:lnTo>
                  <a:pt x="123451" y="367792"/>
                </a:lnTo>
                <a:lnTo>
                  <a:pt x="116274" y="360104"/>
                </a:lnTo>
                <a:lnTo>
                  <a:pt x="111238" y="354894"/>
                </a:lnTo>
                <a:lnTo>
                  <a:pt x="106236" y="349653"/>
                </a:lnTo>
                <a:lnTo>
                  <a:pt x="101386" y="344272"/>
                </a:lnTo>
                <a:close/>
              </a:path>
              <a:path w="497205" h="513079">
                <a:moveTo>
                  <a:pt x="491401" y="288074"/>
                </a:moveTo>
                <a:lnTo>
                  <a:pt x="364555" y="288074"/>
                </a:lnTo>
                <a:lnTo>
                  <a:pt x="436691" y="344272"/>
                </a:lnTo>
                <a:lnTo>
                  <a:pt x="425223" y="358089"/>
                </a:lnTo>
                <a:lnTo>
                  <a:pt x="485370" y="358089"/>
                </a:lnTo>
                <a:lnTo>
                  <a:pt x="488038" y="354000"/>
                </a:lnTo>
                <a:lnTo>
                  <a:pt x="496687" y="318211"/>
                </a:lnTo>
                <a:lnTo>
                  <a:pt x="496767" y="317883"/>
                </a:lnTo>
                <a:lnTo>
                  <a:pt x="491499" y="288620"/>
                </a:lnTo>
                <a:lnTo>
                  <a:pt x="491401" y="288074"/>
                </a:lnTo>
                <a:close/>
              </a:path>
              <a:path w="497205" h="513079">
                <a:moveTo>
                  <a:pt x="360020" y="293929"/>
                </a:moveTo>
                <a:lnTo>
                  <a:pt x="128920" y="293929"/>
                </a:lnTo>
                <a:lnTo>
                  <a:pt x="140807" y="305334"/>
                </a:lnTo>
                <a:lnTo>
                  <a:pt x="141175" y="306616"/>
                </a:lnTo>
                <a:lnTo>
                  <a:pt x="115216" y="331813"/>
                </a:lnTo>
                <a:lnTo>
                  <a:pt x="139651" y="357747"/>
                </a:lnTo>
                <a:lnTo>
                  <a:pt x="166664" y="333934"/>
                </a:lnTo>
                <a:lnTo>
                  <a:pt x="223838" y="333934"/>
                </a:lnTo>
                <a:lnTo>
                  <a:pt x="225079" y="327341"/>
                </a:lnTo>
                <a:lnTo>
                  <a:pt x="227789" y="321310"/>
                </a:lnTo>
                <a:lnTo>
                  <a:pt x="231434" y="317107"/>
                </a:lnTo>
                <a:lnTo>
                  <a:pt x="372567" y="317107"/>
                </a:lnTo>
                <a:lnTo>
                  <a:pt x="353595" y="302222"/>
                </a:lnTo>
                <a:lnTo>
                  <a:pt x="360020" y="293929"/>
                </a:lnTo>
                <a:close/>
              </a:path>
              <a:path w="497205" h="513079">
                <a:moveTo>
                  <a:pt x="376858" y="330975"/>
                </a:moveTo>
                <a:lnTo>
                  <a:pt x="330892" y="330975"/>
                </a:lnTo>
                <a:lnTo>
                  <a:pt x="358663" y="352717"/>
                </a:lnTo>
                <a:lnTo>
                  <a:pt x="376858" y="330975"/>
                </a:lnTo>
                <a:close/>
              </a:path>
              <a:path w="497205" h="513079">
                <a:moveTo>
                  <a:pt x="303200" y="234709"/>
                </a:moveTo>
                <a:lnTo>
                  <a:pt x="169509" y="234709"/>
                </a:lnTo>
                <a:lnTo>
                  <a:pt x="179897" y="235801"/>
                </a:lnTo>
                <a:lnTo>
                  <a:pt x="185809" y="237903"/>
                </a:lnTo>
                <a:lnTo>
                  <a:pt x="185670" y="237903"/>
                </a:lnTo>
                <a:lnTo>
                  <a:pt x="189626" y="242685"/>
                </a:lnTo>
                <a:lnTo>
                  <a:pt x="187531" y="247699"/>
                </a:lnTo>
                <a:lnTo>
                  <a:pt x="187412" y="247982"/>
                </a:lnTo>
                <a:lnTo>
                  <a:pt x="187336" y="248165"/>
                </a:lnTo>
                <a:lnTo>
                  <a:pt x="187238" y="248400"/>
                </a:lnTo>
                <a:lnTo>
                  <a:pt x="179516" y="250533"/>
                </a:lnTo>
                <a:lnTo>
                  <a:pt x="163959" y="251194"/>
                </a:lnTo>
                <a:lnTo>
                  <a:pt x="451737" y="251194"/>
                </a:lnTo>
                <a:lnTo>
                  <a:pt x="444988" y="248165"/>
                </a:lnTo>
                <a:lnTo>
                  <a:pt x="319616" y="248165"/>
                </a:lnTo>
                <a:lnTo>
                  <a:pt x="311731" y="247699"/>
                </a:lnTo>
                <a:lnTo>
                  <a:pt x="305653" y="246164"/>
                </a:lnTo>
                <a:lnTo>
                  <a:pt x="302846" y="244831"/>
                </a:lnTo>
                <a:lnTo>
                  <a:pt x="301716" y="243967"/>
                </a:lnTo>
                <a:lnTo>
                  <a:pt x="303025" y="235801"/>
                </a:lnTo>
                <a:lnTo>
                  <a:pt x="303094" y="235369"/>
                </a:lnTo>
                <a:lnTo>
                  <a:pt x="303200" y="234709"/>
                </a:lnTo>
                <a:close/>
              </a:path>
              <a:path w="497205" h="513079">
                <a:moveTo>
                  <a:pt x="411165" y="241532"/>
                </a:moveTo>
                <a:lnTo>
                  <a:pt x="385634" y="242321"/>
                </a:lnTo>
                <a:lnTo>
                  <a:pt x="333126" y="247699"/>
                </a:lnTo>
                <a:lnTo>
                  <a:pt x="332336" y="247699"/>
                </a:lnTo>
                <a:lnTo>
                  <a:pt x="327702" y="247982"/>
                </a:lnTo>
                <a:lnTo>
                  <a:pt x="319616" y="248165"/>
                </a:lnTo>
                <a:lnTo>
                  <a:pt x="444988" y="248165"/>
                </a:lnTo>
                <a:lnTo>
                  <a:pt x="437136" y="244640"/>
                </a:lnTo>
                <a:lnTo>
                  <a:pt x="411165" y="241532"/>
                </a:lnTo>
                <a:close/>
              </a:path>
              <a:path w="497205" h="513079">
                <a:moveTo>
                  <a:pt x="146992" y="9148"/>
                </a:moveTo>
                <a:lnTo>
                  <a:pt x="109627" y="18008"/>
                </a:lnTo>
                <a:lnTo>
                  <a:pt x="81799" y="45597"/>
                </a:lnTo>
                <a:lnTo>
                  <a:pt x="70093" y="61989"/>
                </a:lnTo>
                <a:lnTo>
                  <a:pt x="52921" y="80107"/>
                </a:lnTo>
                <a:lnTo>
                  <a:pt x="34401" y="95403"/>
                </a:lnTo>
                <a:lnTo>
                  <a:pt x="18085" y="112527"/>
                </a:lnTo>
                <a:lnTo>
                  <a:pt x="7520" y="136132"/>
                </a:lnTo>
                <a:lnTo>
                  <a:pt x="8287" y="164211"/>
                </a:lnTo>
                <a:lnTo>
                  <a:pt x="8379" y="167577"/>
                </a:lnTo>
                <a:lnTo>
                  <a:pt x="8431" y="169494"/>
                </a:lnTo>
                <a:lnTo>
                  <a:pt x="8548" y="173800"/>
                </a:lnTo>
                <a:lnTo>
                  <a:pt x="8628" y="176721"/>
                </a:lnTo>
                <a:lnTo>
                  <a:pt x="61465" y="225734"/>
                </a:lnTo>
                <a:lnTo>
                  <a:pt x="100141" y="235369"/>
                </a:lnTo>
                <a:lnTo>
                  <a:pt x="145168" y="238280"/>
                </a:lnTo>
                <a:lnTo>
                  <a:pt x="159006" y="237693"/>
                </a:lnTo>
                <a:lnTo>
                  <a:pt x="165432" y="237097"/>
                </a:lnTo>
                <a:lnTo>
                  <a:pt x="169509" y="234709"/>
                </a:lnTo>
                <a:lnTo>
                  <a:pt x="302312" y="234709"/>
                </a:lnTo>
                <a:lnTo>
                  <a:pt x="309920" y="233960"/>
                </a:lnTo>
                <a:lnTo>
                  <a:pt x="314797" y="232944"/>
                </a:lnTo>
                <a:lnTo>
                  <a:pt x="336531" y="229961"/>
                </a:lnTo>
                <a:lnTo>
                  <a:pt x="380471" y="227566"/>
                </a:lnTo>
                <a:lnTo>
                  <a:pt x="402427" y="224333"/>
                </a:lnTo>
                <a:lnTo>
                  <a:pt x="438086" y="211253"/>
                </a:lnTo>
                <a:lnTo>
                  <a:pt x="465755" y="189992"/>
                </a:lnTo>
                <a:lnTo>
                  <a:pt x="135028" y="189992"/>
                </a:lnTo>
                <a:lnTo>
                  <a:pt x="134495" y="189802"/>
                </a:lnTo>
                <a:lnTo>
                  <a:pt x="66613" y="130150"/>
                </a:lnTo>
                <a:lnTo>
                  <a:pt x="67096" y="128689"/>
                </a:lnTo>
                <a:lnTo>
                  <a:pt x="78463" y="115824"/>
                </a:lnTo>
                <a:lnTo>
                  <a:pt x="127786" y="115824"/>
                </a:lnTo>
                <a:lnTo>
                  <a:pt x="129809" y="113589"/>
                </a:lnTo>
                <a:lnTo>
                  <a:pt x="129707" y="113272"/>
                </a:lnTo>
                <a:lnTo>
                  <a:pt x="129580" y="112878"/>
                </a:lnTo>
                <a:lnTo>
                  <a:pt x="103977" y="88989"/>
                </a:lnTo>
                <a:lnTo>
                  <a:pt x="103647" y="87338"/>
                </a:lnTo>
                <a:lnTo>
                  <a:pt x="113461" y="77877"/>
                </a:lnTo>
                <a:lnTo>
                  <a:pt x="114975" y="75845"/>
                </a:lnTo>
                <a:lnTo>
                  <a:pt x="115712" y="75692"/>
                </a:lnTo>
                <a:lnTo>
                  <a:pt x="229816" y="75692"/>
                </a:lnTo>
                <a:lnTo>
                  <a:pt x="225805" y="61989"/>
                </a:lnTo>
                <a:lnTo>
                  <a:pt x="194883" y="23698"/>
                </a:lnTo>
                <a:lnTo>
                  <a:pt x="163406" y="10124"/>
                </a:lnTo>
                <a:lnTo>
                  <a:pt x="146992" y="9148"/>
                </a:lnTo>
                <a:close/>
              </a:path>
              <a:path w="497205" h="513079">
                <a:moveTo>
                  <a:pt x="144646" y="125298"/>
                </a:moveTo>
                <a:lnTo>
                  <a:pt x="144231" y="125661"/>
                </a:lnTo>
                <a:lnTo>
                  <a:pt x="119852" y="151791"/>
                </a:lnTo>
                <a:lnTo>
                  <a:pt x="146623" y="175629"/>
                </a:lnTo>
                <a:lnTo>
                  <a:pt x="147182" y="176492"/>
                </a:lnTo>
                <a:lnTo>
                  <a:pt x="138013" y="186652"/>
                </a:lnTo>
                <a:lnTo>
                  <a:pt x="136375" y="188392"/>
                </a:lnTo>
                <a:lnTo>
                  <a:pt x="135028" y="189992"/>
                </a:lnTo>
                <a:lnTo>
                  <a:pt x="465755" y="189992"/>
                </a:lnTo>
                <a:lnTo>
                  <a:pt x="467038" y="189006"/>
                </a:lnTo>
                <a:lnTo>
                  <a:pt x="471155" y="181407"/>
                </a:lnTo>
                <a:lnTo>
                  <a:pt x="243347" y="181407"/>
                </a:lnTo>
                <a:lnTo>
                  <a:pt x="237987" y="173800"/>
                </a:lnTo>
                <a:lnTo>
                  <a:pt x="237517" y="169494"/>
                </a:lnTo>
                <a:lnTo>
                  <a:pt x="236563" y="155032"/>
                </a:lnTo>
                <a:lnTo>
                  <a:pt x="236467" y="149060"/>
                </a:lnTo>
                <a:lnTo>
                  <a:pt x="171198" y="149060"/>
                </a:lnTo>
                <a:lnTo>
                  <a:pt x="144646" y="125298"/>
                </a:lnTo>
                <a:close/>
              </a:path>
              <a:path w="497205" h="513079">
                <a:moveTo>
                  <a:pt x="340029" y="0"/>
                </a:moveTo>
                <a:lnTo>
                  <a:pt x="280931" y="31636"/>
                </a:lnTo>
                <a:lnTo>
                  <a:pt x="262428" y="66669"/>
                </a:lnTo>
                <a:lnTo>
                  <a:pt x="255470" y="107797"/>
                </a:lnTo>
                <a:lnTo>
                  <a:pt x="253262" y="151791"/>
                </a:lnTo>
                <a:lnTo>
                  <a:pt x="253227" y="152476"/>
                </a:lnTo>
                <a:lnTo>
                  <a:pt x="251953" y="158280"/>
                </a:lnTo>
                <a:lnTo>
                  <a:pt x="251856" y="158725"/>
                </a:lnTo>
                <a:lnTo>
                  <a:pt x="253456" y="167577"/>
                </a:lnTo>
                <a:lnTo>
                  <a:pt x="251462" y="174892"/>
                </a:lnTo>
                <a:lnTo>
                  <a:pt x="249176" y="177572"/>
                </a:lnTo>
                <a:lnTo>
                  <a:pt x="243347" y="181407"/>
                </a:lnTo>
                <a:lnTo>
                  <a:pt x="471155" y="181407"/>
                </a:lnTo>
                <a:lnTo>
                  <a:pt x="473563" y="176962"/>
                </a:lnTo>
                <a:lnTo>
                  <a:pt x="353494" y="176962"/>
                </a:lnTo>
                <a:lnTo>
                  <a:pt x="341835" y="164211"/>
                </a:lnTo>
                <a:lnTo>
                  <a:pt x="367667" y="138291"/>
                </a:lnTo>
                <a:lnTo>
                  <a:pt x="367216" y="137833"/>
                </a:lnTo>
                <a:lnTo>
                  <a:pt x="315495" y="137833"/>
                </a:lnTo>
                <a:lnTo>
                  <a:pt x="303608" y="125083"/>
                </a:lnTo>
                <a:lnTo>
                  <a:pt x="308423" y="119463"/>
                </a:lnTo>
                <a:lnTo>
                  <a:pt x="313663" y="114238"/>
                </a:lnTo>
                <a:lnTo>
                  <a:pt x="319099" y="109197"/>
                </a:lnTo>
                <a:lnTo>
                  <a:pt x="324500" y="104128"/>
                </a:lnTo>
                <a:lnTo>
                  <a:pt x="367426" y="62510"/>
                </a:lnTo>
                <a:lnTo>
                  <a:pt x="369394" y="61468"/>
                </a:lnTo>
                <a:lnTo>
                  <a:pt x="423856" y="61468"/>
                </a:lnTo>
                <a:lnTo>
                  <a:pt x="415559" y="53963"/>
                </a:lnTo>
                <a:lnTo>
                  <a:pt x="411136" y="47366"/>
                </a:lnTo>
                <a:lnTo>
                  <a:pt x="407640" y="40567"/>
                </a:lnTo>
                <a:lnTo>
                  <a:pt x="404211" y="33792"/>
                </a:lnTo>
                <a:lnTo>
                  <a:pt x="399988" y="27267"/>
                </a:lnTo>
                <a:lnTo>
                  <a:pt x="383231" y="11853"/>
                </a:lnTo>
                <a:lnTo>
                  <a:pt x="362541" y="2483"/>
                </a:lnTo>
                <a:lnTo>
                  <a:pt x="340029" y="0"/>
                </a:lnTo>
                <a:close/>
              </a:path>
              <a:path w="497205" h="513079">
                <a:moveTo>
                  <a:pt x="471780" y="100076"/>
                </a:moveTo>
                <a:lnTo>
                  <a:pt x="407685" y="100076"/>
                </a:lnTo>
                <a:lnTo>
                  <a:pt x="420016" y="113272"/>
                </a:lnTo>
                <a:lnTo>
                  <a:pt x="353494" y="176962"/>
                </a:lnTo>
                <a:lnTo>
                  <a:pt x="473563" y="176962"/>
                </a:lnTo>
                <a:lnTo>
                  <a:pt x="483683" y="158280"/>
                </a:lnTo>
                <a:lnTo>
                  <a:pt x="482424" y="119761"/>
                </a:lnTo>
                <a:lnTo>
                  <a:pt x="471780" y="100076"/>
                </a:lnTo>
                <a:close/>
              </a:path>
              <a:path w="497205" h="513079">
                <a:moveTo>
                  <a:pt x="229816" y="75692"/>
                </a:moveTo>
                <a:lnTo>
                  <a:pt x="115712" y="75692"/>
                </a:lnTo>
                <a:lnTo>
                  <a:pt x="118175" y="77877"/>
                </a:lnTo>
                <a:lnTo>
                  <a:pt x="124240" y="82789"/>
                </a:lnTo>
                <a:lnTo>
                  <a:pt x="129620" y="87338"/>
                </a:lnTo>
                <a:lnTo>
                  <a:pt x="139892" y="96241"/>
                </a:lnTo>
                <a:lnTo>
                  <a:pt x="150862" y="105944"/>
                </a:lnTo>
                <a:lnTo>
                  <a:pt x="172557" y="125661"/>
                </a:lnTo>
                <a:lnTo>
                  <a:pt x="183441" y="135471"/>
                </a:lnTo>
                <a:lnTo>
                  <a:pt x="183072" y="137198"/>
                </a:lnTo>
                <a:lnTo>
                  <a:pt x="171198" y="149060"/>
                </a:lnTo>
                <a:lnTo>
                  <a:pt x="236467" y="149060"/>
                </a:lnTo>
                <a:lnTo>
                  <a:pt x="236324" y="140197"/>
                </a:lnTo>
                <a:lnTo>
                  <a:pt x="236209" y="125083"/>
                </a:lnTo>
                <a:lnTo>
                  <a:pt x="235859" y="115824"/>
                </a:lnTo>
                <a:lnTo>
                  <a:pt x="235734" y="112527"/>
                </a:lnTo>
                <a:lnTo>
                  <a:pt x="235663" y="110643"/>
                </a:lnTo>
                <a:lnTo>
                  <a:pt x="232545" y="85015"/>
                </a:lnTo>
                <a:lnTo>
                  <a:pt x="229861" y="75845"/>
                </a:lnTo>
                <a:lnTo>
                  <a:pt x="229816" y="75692"/>
                </a:lnTo>
                <a:close/>
              </a:path>
              <a:path w="497205" h="513079">
                <a:moveTo>
                  <a:pt x="127786" y="115824"/>
                </a:moveTo>
                <a:lnTo>
                  <a:pt x="78463" y="115824"/>
                </a:lnTo>
                <a:lnTo>
                  <a:pt x="105933" y="139980"/>
                </a:lnTo>
                <a:lnTo>
                  <a:pt x="127786" y="115824"/>
                </a:lnTo>
                <a:close/>
              </a:path>
              <a:path w="497205" h="513079">
                <a:moveTo>
                  <a:pt x="342407" y="112687"/>
                </a:moveTo>
                <a:lnTo>
                  <a:pt x="315495" y="137833"/>
                </a:lnTo>
                <a:lnTo>
                  <a:pt x="367216" y="137833"/>
                </a:lnTo>
                <a:lnTo>
                  <a:pt x="342407" y="112687"/>
                </a:lnTo>
                <a:close/>
              </a:path>
              <a:path w="497205" h="513079">
                <a:moveTo>
                  <a:pt x="423856" y="61468"/>
                </a:moveTo>
                <a:lnTo>
                  <a:pt x="369394" y="61468"/>
                </a:lnTo>
                <a:lnTo>
                  <a:pt x="381345" y="73698"/>
                </a:lnTo>
                <a:lnTo>
                  <a:pt x="356262" y="99784"/>
                </a:lnTo>
                <a:lnTo>
                  <a:pt x="380518" y="125083"/>
                </a:lnTo>
                <a:lnTo>
                  <a:pt x="381775" y="125083"/>
                </a:lnTo>
                <a:lnTo>
                  <a:pt x="407685" y="100076"/>
                </a:lnTo>
                <a:lnTo>
                  <a:pt x="471780" y="100076"/>
                </a:lnTo>
                <a:lnTo>
                  <a:pt x="470535" y="97773"/>
                </a:lnTo>
                <a:lnTo>
                  <a:pt x="452968" y="82971"/>
                </a:lnTo>
                <a:lnTo>
                  <a:pt x="433413" y="70114"/>
                </a:lnTo>
                <a:lnTo>
                  <a:pt x="423856" y="61468"/>
                </a:lnTo>
                <a:close/>
              </a:path>
            </a:pathLst>
          </a:custGeom>
          <a:solidFill>
            <a:srgbClr val="004F38"/>
          </a:solidFill>
        </p:spPr>
        <p:txBody>
          <a:bodyPr wrap="square" lIns="0" tIns="0" rIns="0" bIns="0" rtlCol="0"/>
          <a:lstStyle/>
          <a:p>
            <a:endParaRPr/>
          </a:p>
        </p:txBody>
      </p:sp>
      <p:grpSp>
        <p:nvGrpSpPr>
          <p:cNvPr id="59" name="object 21">
            <a:extLst>
              <a:ext uri="{FF2B5EF4-FFF2-40B4-BE49-F238E27FC236}">
                <a16:creationId xmlns:a16="http://schemas.microsoft.com/office/drawing/2014/main" id="{F94EB6B0-D81E-88E9-EA65-330D1FE3F656}"/>
              </a:ext>
            </a:extLst>
          </p:cNvPr>
          <p:cNvGrpSpPr/>
          <p:nvPr/>
        </p:nvGrpSpPr>
        <p:grpSpPr>
          <a:xfrm>
            <a:off x="-9107397" y="2686924"/>
            <a:ext cx="505460" cy="349884"/>
            <a:chOff x="3888308" y="6296530"/>
            <a:chExt cx="505459" cy="349885"/>
          </a:xfrm>
        </p:grpSpPr>
        <p:sp>
          <p:nvSpPr>
            <p:cNvPr id="60" name="object 22">
              <a:extLst>
                <a:ext uri="{FF2B5EF4-FFF2-40B4-BE49-F238E27FC236}">
                  <a16:creationId xmlns:a16="http://schemas.microsoft.com/office/drawing/2014/main" id="{CECE17C1-1D21-4DF7-48B3-B1F7FBED5780}"/>
                </a:ext>
              </a:extLst>
            </p:cNvPr>
            <p:cNvSpPr/>
            <p:nvPr/>
          </p:nvSpPr>
          <p:spPr>
            <a:xfrm>
              <a:off x="4054727" y="6296530"/>
              <a:ext cx="339090" cy="334010"/>
            </a:xfrm>
            <a:custGeom>
              <a:avLst/>
              <a:gdLst/>
              <a:ahLst/>
              <a:cxnLst/>
              <a:rect l="l" t="t" r="r" b="b"/>
              <a:pathLst>
                <a:path w="339089" h="334009">
                  <a:moveTo>
                    <a:pt x="151794" y="0"/>
                  </a:moveTo>
                  <a:lnTo>
                    <a:pt x="101825" y="12765"/>
                  </a:lnTo>
                  <a:lnTo>
                    <a:pt x="58282" y="40214"/>
                  </a:lnTo>
                  <a:lnTo>
                    <a:pt x="24747" y="79131"/>
                  </a:lnTo>
                  <a:lnTo>
                    <a:pt x="4804" y="126301"/>
                  </a:lnTo>
                  <a:lnTo>
                    <a:pt x="0" y="167975"/>
                  </a:lnTo>
                  <a:lnTo>
                    <a:pt x="5069" y="207063"/>
                  </a:lnTo>
                  <a:lnTo>
                    <a:pt x="39840" y="273651"/>
                  </a:lnTo>
                  <a:lnTo>
                    <a:pt x="99132" y="318416"/>
                  </a:lnTo>
                  <a:lnTo>
                    <a:pt x="172963" y="333707"/>
                  </a:lnTo>
                  <a:lnTo>
                    <a:pt x="212211" y="327909"/>
                  </a:lnTo>
                  <a:lnTo>
                    <a:pt x="251349" y="311873"/>
                  </a:lnTo>
                  <a:lnTo>
                    <a:pt x="258405" y="307178"/>
                  </a:lnTo>
                  <a:lnTo>
                    <a:pt x="267518" y="300526"/>
                  </a:lnTo>
                  <a:lnTo>
                    <a:pt x="276175" y="294407"/>
                  </a:lnTo>
                  <a:lnTo>
                    <a:pt x="281867" y="291312"/>
                  </a:lnTo>
                  <a:lnTo>
                    <a:pt x="291261" y="290733"/>
                  </a:lnTo>
                  <a:lnTo>
                    <a:pt x="338676" y="290733"/>
                  </a:lnTo>
                  <a:lnTo>
                    <a:pt x="338865" y="290029"/>
                  </a:lnTo>
                  <a:lnTo>
                    <a:pt x="335763" y="277382"/>
                  </a:lnTo>
                  <a:lnTo>
                    <a:pt x="330014" y="262966"/>
                  </a:lnTo>
                  <a:lnTo>
                    <a:pt x="325878" y="252196"/>
                  </a:lnTo>
                  <a:lnTo>
                    <a:pt x="161408" y="252196"/>
                  </a:lnTo>
                  <a:lnTo>
                    <a:pt x="153189" y="245992"/>
                  </a:lnTo>
                  <a:lnTo>
                    <a:pt x="150855" y="235778"/>
                  </a:lnTo>
                  <a:lnTo>
                    <a:pt x="154487" y="225693"/>
                  </a:lnTo>
                  <a:lnTo>
                    <a:pt x="164163" y="219875"/>
                  </a:lnTo>
                  <a:lnTo>
                    <a:pt x="326869" y="219875"/>
                  </a:lnTo>
                  <a:lnTo>
                    <a:pt x="327797" y="217125"/>
                  </a:lnTo>
                  <a:lnTo>
                    <a:pt x="330789" y="208496"/>
                  </a:lnTo>
                  <a:lnTo>
                    <a:pt x="170148" y="208496"/>
                  </a:lnTo>
                  <a:lnTo>
                    <a:pt x="162952" y="208122"/>
                  </a:lnTo>
                  <a:lnTo>
                    <a:pt x="156806" y="204569"/>
                  </a:lnTo>
                  <a:lnTo>
                    <a:pt x="153534" y="198158"/>
                  </a:lnTo>
                  <a:lnTo>
                    <a:pt x="154604" y="179210"/>
                  </a:lnTo>
                  <a:lnTo>
                    <a:pt x="162852" y="165490"/>
                  </a:lnTo>
                  <a:lnTo>
                    <a:pt x="188116" y="141909"/>
                  </a:lnTo>
                  <a:lnTo>
                    <a:pt x="188646" y="140881"/>
                  </a:lnTo>
                  <a:lnTo>
                    <a:pt x="131702" y="140881"/>
                  </a:lnTo>
                  <a:lnTo>
                    <a:pt x="120608" y="140480"/>
                  </a:lnTo>
                  <a:lnTo>
                    <a:pt x="114297" y="134478"/>
                  </a:lnTo>
                  <a:lnTo>
                    <a:pt x="112368" y="124988"/>
                  </a:lnTo>
                  <a:lnTo>
                    <a:pt x="114418" y="114122"/>
                  </a:lnTo>
                  <a:lnTo>
                    <a:pt x="141199" y="85942"/>
                  </a:lnTo>
                  <a:lnTo>
                    <a:pt x="180975" y="80225"/>
                  </a:lnTo>
                  <a:lnTo>
                    <a:pt x="311365" y="80225"/>
                  </a:lnTo>
                  <a:lnTo>
                    <a:pt x="305309" y="69085"/>
                  </a:lnTo>
                  <a:lnTo>
                    <a:pt x="276256" y="38149"/>
                  </a:lnTo>
                  <a:lnTo>
                    <a:pt x="240002" y="15301"/>
                  </a:lnTo>
                  <a:lnTo>
                    <a:pt x="198024" y="2075"/>
                  </a:lnTo>
                  <a:lnTo>
                    <a:pt x="151794" y="0"/>
                  </a:lnTo>
                  <a:close/>
                </a:path>
                <a:path w="339089" h="334009">
                  <a:moveTo>
                    <a:pt x="338676" y="290733"/>
                  </a:moveTo>
                  <a:lnTo>
                    <a:pt x="291261" y="290733"/>
                  </a:lnTo>
                  <a:lnTo>
                    <a:pt x="303286" y="291598"/>
                  </a:lnTo>
                  <a:lnTo>
                    <a:pt x="315596" y="292948"/>
                  </a:lnTo>
                  <a:lnTo>
                    <a:pt x="325847" y="293827"/>
                  </a:lnTo>
                  <a:lnTo>
                    <a:pt x="329962" y="293979"/>
                  </a:lnTo>
                  <a:lnTo>
                    <a:pt x="337569" y="294855"/>
                  </a:lnTo>
                  <a:lnTo>
                    <a:pt x="338676" y="290733"/>
                  </a:lnTo>
                  <a:close/>
                </a:path>
                <a:path w="339089" h="334009">
                  <a:moveTo>
                    <a:pt x="326869" y="219875"/>
                  </a:moveTo>
                  <a:lnTo>
                    <a:pt x="164163" y="219875"/>
                  </a:lnTo>
                  <a:lnTo>
                    <a:pt x="180010" y="223898"/>
                  </a:lnTo>
                  <a:lnTo>
                    <a:pt x="185141" y="237116"/>
                  </a:lnTo>
                  <a:lnTo>
                    <a:pt x="179094" y="249794"/>
                  </a:lnTo>
                  <a:lnTo>
                    <a:pt x="161408" y="252196"/>
                  </a:lnTo>
                  <a:lnTo>
                    <a:pt x="325878" y="252196"/>
                  </a:lnTo>
                  <a:lnTo>
                    <a:pt x="324554" y="248749"/>
                  </a:lnTo>
                  <a:lnTo>
                    <a:pt x="322394" y="237116"/>
                  </a:lnTo>
                  <a:lnTo>
                    <a:pt x="322317" y="236702"/>
                  </a:lnTo>
                  <a:lnTo>
                    <a:pt x="324076" y="228153"/>
                  </a:lnTo>
                  <a:lnTo>
                    <a:pt x="326869" y="219875"/>
                  </a:lnTo>
                  <a:close/>
                </a:path>
                <a:path w="339089" h="334009">
                  <a:moveTo>
                    <a:pt x="311365" y="80225"/>
                  </a:moveTo>
                  <a:lnTo>
                    <a:pt x="180975" y="80225"/>
                  </a:lnTo>
                  <a:lnTo>
                    <a:pt x="215555" y="96302"/>
                  </a:lnTo>
                  <a:lnTo>
                    <a:pt x="226749" y="133502"/>
                  </a:lnTo>
                  <a:lnTo>
                    <a:pt x="219540" y="148892"/>
                  </a:lnTo>
                  <a:lnTo>
                    <a:pt x="206159" y="162147"/>
                  </a:lnTo>
                  <a:lnTo>
                    <a:pt x="191916" y="175096"/>
                  </a:lnTo>
                  <a:lnTo>
                    <a:pt x="182121" y="189572"/>
                  </a:lnTo>
                  <a:lnTo>
                    <a:pt x="180407" y="194271"/>
                  </a:lnTo>
                  <a:lnTo>
                    <a:pt x="180775" y="201510"/>
                  </a:lnTo>
                  <a:lnTo>
                    <a:pt x="177444" y="204569"/>
                  </a:lnTo>
                  <a:lnTo>
                    <a:pt x="176332" y="205487"/>
                  </a:lnTo>
                  <a:lnTo>
                    <a:pt x="170148" y="208496"/>
                  </a:lnTo>
                  <a:lnTo>
                    <a:pt x="330789" y="208496"/>
                  </a:lnTo>
                  <a:lnTo>
                    <a:pt x="331832" y="205487"/>
                  </a:lnTo>
                  <a:lnTo>
                    <a:pt x="334534" y="195110"/>
                  </a:lnTo>
                  <a:lnTo>
                    <a:pt x="335923" y="149097"/>
                  </a:lnTo>
                  <a:lnTo>
                    <a:pt x="325690" y="106578"/>
                  </a:lnTo>
                  <a:lnTo>
                    <a:pt x="311365" y="80225"/>
                  </a:lnTo>
                  <a:close/>
                </a:path>
                <a:path w="339089" h="334009">
                  <a:moveTo>
                    <a:pt x="163960" y="104190"/>
                  </a:moveTo>
                  <a:lnTo>
                    <a:pt x="151378" y="110795"/>
                  </a:lnTo>
                  <a:lnTo>
                    <a:pt x="144407" y="122564"/>
                  </a:lnTo>
                  <a:lnTo>
                    <a:pt x="139148" y="134319"/>
                  </a:lnTo>
                  <a:lnTo>
                    <a:pt x="131702" y="140881"/>
                  </a:lnTo>
                  <a:lnTo>
                    <a:pt x="188646" y="140881"/>
                  </a:lnTo>
                  <a:lnTo>
                    <a:pt x="195841" y="126915"/>
                  </a:lnTo>
                  <a:lnTo>
                    <a:pt x="192665" y="114122"/>
                  </a:lnTo>
                  <a:lnTo>
                    <a:pt x="181159" y="105726"/>
                  </a:lnTo>
                  <a:lnTo>
                    <a:pt x="163960" y="104190"/>
                  </a:lnTo>
                  <a:close/>
                </a:path>
              </a:pathLst>
            </a:custGeom>
            <a:solidFill>
              <a:srgbClr val="004F38"/>
            </a:solidFill>
          </p:spPr>
          <p:txBody>
            <a:bodyPr wrap="square" lIns="0" tIns="0" rIns="0" bIns="0" rtlCol="0"/>
            <a:lstStyle/>
            <a:p>
              <a:endParaRPr>
                <a:solidFill>
                  <a:srgbClr val="0B9A6D"/>
                </a:solidFill>
              </a:endParaRPr>
            </a:p>
          </p:txBody>
        </p:sp>
        <p:sp>
          <p:nvSpPr>
            <p:cNvPr id="61" name="object 23">
              <a:extLst>
                <a:ext uri="{FF2B5EF4-FFF2-40B4-BE49-F238E27FC236}">
                  <a16:creationId xmlns:a16="http://schemas.microsoft.com/office/drawing/2014/main" id="{FC6EF68D-253A-E818-0F26-28F1ED9521B1}"/>
                </a:ext>
              </a:extLst>
            </p:cNvPr>
            <p:cNvSpPr/>
            <p:nvPr/>
          </p:nvSpPr>
          <p:spPr>
            <a:xfrm>
              <a:off x="3888308" y="6383800"/>
              <a:ext cx="227329" cy="262255"/>
            </a:xfrm>
            <a:custGeom>
              <a:avLst/>
              <a:gdLst/>
              <a:ahLst/>
              <a:cxnLst/>
              <a:rect l="l" t="t" r="r" b="b"/>
              <a:pathLst>
                <a:path w="227329" h="262254">
                  <a:moveTo>
                    <a:pt x="224619" y="228548"/>
                  </a:moveTo>
                  <a:lnTo>
                    <a:pt x="35635" y="228548"/>
                  </a:lnTo>
                  <a:lnTo>
                    <a:pt x="43205" y="228774"/>
                  </a:lnTo>
                  <a:lnTo>
                    <a:pt x="48331" y="231022"/>
                  </a:lnTo>
                  <a:lnTo>
                    <a:pt x="54486" y="235173"/>
                  </a:lnTo>
                  <a:lnTo>
                    <a:pt x="60693" y="239770"/>
                  </a:lnTo>
                  <a:lnTo>
                    <a:pt x="65976" y="243354"/>
                  </a:lnTo>
                  <a:lnTo>
                    <a:pt x="102838" y="258117"/>
                  </a:lnTo>
                  <a:lnTo>
                    <a:pt x="142032" y="262042"/>
                  </a:lnTo>
                  <a:lnTo>
                    <a:pt x="180514" y="254612"/>
                  </a:lnTo>
                  <a:lnTo>
                    <a:pt x="215239" y="235315"/>
                  </a:lnTo>
                  <a:lnTo>
                    <a:pt x="217182" y="233765"/>
                  </a:lnTo>
                  <a:lnTo>
                    <a:pt x="224619" y="228548"/>
                  </a:lnTo>
                  <a:close/>
                </a:path>
                <a:path w="227329" h="262254">
                  <a:moveTo>
                    <a:pt x="119670" y="0"/>
                  </a:moveTo>
                  <a:lnTo>
                    <a:pt x="76429" y="12477"/>
                  </a:lnTo>
                  <a:lnTo>
                    <a:pt x="40622" y="37798"/>
                  </a:lnTo>
                  <a:lnTo>
                    <a:pt x="15082" y="73270"/>
                  </a:lnTo>
                  <a:lnTo>
                    <a:pt x="2642" y="116202"/>
                  </a:lnTo>
                  <a:lnTo>
                    <a:pt x="6032" y="162520"/>
                  </a:lnTo>
                  <a:lnTo>
                    <a:pt x="12369" y="179549"/>
                  </a:lnTo>
                  <a:lnTo>
                    <a:pt x="13690" y="187829"/>
                  </a:lnTo>
                  <a:lnTo>
                    <a:pt x="11029" y="196592"/>
                  </a:lnTo>
                  <a:lnTo>
                    <a:pt x="6073" y="209437"/>
                  </a:lnTo>
                  <a:lnTo>
                    <a:pt x="1503" y="221775"/>
                  </a:lnTo>
                  <a:lnTo>
                    <a:pt x="96" y="228548"/>
                  </a:lnTo>
                  <a:lnTo>
                    <a:pt x="0" y="229015"/>
                  </a:lnTo>
                  <a:lnTo>
                    <a:pt x="502" y="230721"/>
                  </a:lnTo>
                  <a:lnTo>
                    <a:pt x="591" y="231022"/>
                  </a:lnTo>
                  <a:lnTo>
                    <a:pt x="692" y="231365"/>
                  </a:lnTo>
                  <a:lnTo>
                    <a:pt x="812" y="231771"/>
                  </a:lnTo>
                  <a:lnTo>
                    <a:pt x="5168" y="231365"/>
                  </a:lnTo>
                  <a:lnTo>
                    <a:pt x="7389" y="231365"/>
                  </a:lnTo>
                  <a:lnTo>
                    <a:pt x="15855" y="230721"/>
                  </a:lnTo>
                  <a:lnTo>
                    <a:pt x="25866" y="229492"/>
                  </a:lnTo>
                  <a:lnTo>
                    <a:pt x="35635" y="228548"/>
                  </a:lnTo>
                  <a:lnTo>
                    <a:pt x="224619" y="228548"/>
                  </a:lnTo>
                  <a:lnTo>
                    <a:pt x="227266" y="226691"/>
                  </a:lnTo>
                  <a:lnTo>
                    <a:pt x="225298" y="223846"/>
                  </a:lnTo>
                  <a:lnTo>
                    <a:pt x="216662" y="218690"/>
                  </a:lnTo>
                  <a:lnTo>
                    <a:pt x="214591" y="216836"/>
                  </a:lnTo>
                  <a:lnTo>
                    <a:pt x="198338" y="200701"/>
                  </a:lnTo>
                  <a:lnTo>
                    <a:pt x="183921" y="182781"/>
                  </a:lnTo>
                  <a:lnTo>
                    <a:pt x="183013" y="181291"/>
                  </a:lnTo>
                  <a:lnTo>
                    <a:pt x="137027" y="181291"/>
                  </a:lnTo>
                  <a:lnTo>
                    <a:pt x="110661" y="180412"/>
                  </a:lnTo>
                  <a:lnTo>
                    <a:pt x="78471" y="180412"/>
                  </a:lnTo>
                  <a:lnTo>
                    <a:pt x="72626" y="177291"/>
                  </a:lnTo>
                  <a:lnTo>
                    <a:pt x="70280" y="172008"/>
                  </a:lnTo>
                  <a:lnTo>
                    <a:pt x="71894" y="166768"/>
                  </a:lnTo>
                  <a:lnTo>
                    <a:pt x="77757" y="164068"/>
                  </a:lnTo>
                  <a:lnTo>
                    <a:pt x="75253" y="164068"/>
                  </a:lnTo>
                  <a:lnTo>
                    <a:pt x="94423" y="162888"/>
                  </a:lnTo>
                  <a:lnTo>
                    <a:pt x="90760" y="162888"/>
                  </a:lnTo>
                  <a:lnTo>
                    <a:pt x="116847" y="162520"/>
                  </a:lnTo>
                  <a:lnTo>
                    <a:pt x="171709" y="162520"/>
                  </a:lnTo>
                  <a:lnTo>
                    <a:pt x="163195" y="142058"/>
                  </a:lnTo>
                  <a:lnTo>
                    <a:pt x="77076" y="141601"/>
                  </a:lnTo>
                  <a:lnTo>
                    <a:pt x="67551" y="139518"/>
                  </a:lnTo>
                  <a:lnTo>
                    <a:pt x="69469" y="127022"/>
                  </a:lnTo>
                  <a:lnTo>
                    <a:pt x="75399" y="125396"/>
                  </a:lnTo>
                  <a:lnTo>
                    <a:pt x="156425" y="125396"/>
                  </a:lnTo>
                  <a:lnTo>
                    <a:pt x="152374" y="103997"/>
                  </a:lnTo>
                  <a:lnTo>
                    <a:pt x="76822" y="103362"/>
                  </a:lnTo>
                  <a:lnTo>
                    <a:pt x="71638" y="99965"/>
                  </a:lnTo>
                  <a:lnTo>
                    <a:pt x="70834" y="94398"/>
                  </a:lnTo>
                  <a:lnTo>
                    <a:pt x="72668" y="89199"/>
                  </a:lnTo>
                  <a:lnTo>
                    <a:pt x="75399" y="86902"/>
                  </a:lnTo>
                  <a:lnTo>
                    <a:pt x="150888" y="86902"/>
                  </a:lnTo>
                  <a:lnTo>
                    <a:pt x="151362" y="65333"/>
                  </a:lnTo>
                  <a:lnTo>
                    <a:pt x="154414" y="44018"/>
                  </a:lnTo>
                  <a:lnTo>
                    <a:pt x="159859" y="23184"/>
                  </a:lnTo>
                  <a:lnTo>
                    <a:pt x="167513" y="3057"/>
                  </a:lnTo>
                  <a:lnTo>
                    <a:pt x="119670" y="0"/>
                  </a:lnTo>
                  <a:close/>
                </a:path>
                <a:path w="227329" h="262254">
                  <a:moveTo>
                    <a:pt x="171709" y="162520"/>
                  </a:moveTo>
                  <a:lnTo>
                    <a:pt x="116847" y="162520"/>
                  </a:lnTo>
                  <a:lnTo>
                    <a:pt x="138241" y="162888"/>
                  </a:lnTo>
                  <a:lnTo>
                    <a:pt x="160303" y="164068"/>
                  </a:lnTo>
                  <a:lnTo>
                    <a:pt x="161505" y="164068"/>
                  </a:lnTo>
                  <a:lnTo>
                    <a:pt x="168541" y="171091"/>
                  </a:lnTo>
                  <a:lnTo>
                    <a:pt x="163889" y="179549"/>
                  </a:lnTo>
                  <a:lnTo>
                    <a:pt x="163269" y="179549"/>
                  </a:lnTo>
                  <a:lnTo>
                    <a:pt x="155765" y="180412"/>
                  </a:lnTo>
                  <a:lnTo>
                    <a:pt x="137027" y="181291"/>
                  </a:lnTo>
                  <a:lnTo>
                    <a:pt x="183013" y="181291"/>
                  </a:lnTo>
                  <a:lnTo>
                    <a:pt x="171990" y="163194"/>
                  </a:lnTo>
                  <a:lnTo>
                    <a:pt x="171709" y="162520"/>
                  </a:lnTo>
                  <a:close/>
                </a:path>
                <a:path w="227329" h="262254">
                  <a:moveTo>
                    <a:pt x="97331" y="179891"/>
                  </a:moveTo>
                  <a:lnTo>
                    <a:pt x="72903" y="180412"/>
                  </a:lnTo>
                  <a:lnTo>
                    <a:pt x="110661" y="180412"/>
                  </a:lnTo>
                  <a:lnTo>
                    <a:pt x="97331" y="179891"/>
                  </a:lnTo>
                  <a:close/>
                </a:path>
              </a:pathLst>
            </a:custGeom>
            <a:solidFill>
              <a:srgbClr val="7BBD00"/>
            </a:solidFill>
          </p:spPr>
          <p:txBody>
            <a:bodyPr wrap="square" lIns="0" tIns="0" rIns="0" bIns="0" rtlCol="0"/>
            <a:lstStyle/>
            <a:p>
              <a:endParaRPr>
                <a:solidFill>
                  <a:srgbClr val="0B9A6D"/>
                </a:solidFill>
              </a:endParaRPr>
            </a:p>
          </p:txBody>
        </p:sp>
      </p:grpSp>
      <p:grpSp>
        <p:nvGrpSpPr>
          <p:cNvPr id="62" name="object 24">
            <a:extLst>
              <a:ext uri="{FF2B5EF4-FFF2-40B4-BE49-F238E27FC236}">
                <a16:creationId xmlns:a16="http://schemas.microsoft.com/office/drawing/2014/main" id="{39459E00-EE70-D46C-FF33-36A9B48347C1}"/>
              </a:ext>
            </a:extLst>
          </p:cNvPr>
          <p:cNvGrpSpPr/>
          <p:nvPr/>
        </p:nvGrpSpPr>
        <p:grpSpPr>
          <a:xfrm>
            <a:off x="-8345653" y="2686924"/>
            <a:ext cx="542924" cy="298450"/>
            <a:chOff x="3876259" y="7138965"/>
            <a:chExt cx="542925" cy="298450"/>
          </a:xfrm>
        </p:grpSpPr>
        <p:sp>
          <p:nvSpPr>
            <p:cNvPr id="63" name="object 25">
              <a:extLst>
                <a:ext uri="{FF2B5EF4-FFF2-40B4-BE49-F238E27FC236}">
                  <a16:creationId xmlns:a16="http://schemas.microsoft.com/office/drawing/2014/main" id="{FD9BC713-8595-4E47-9F7C-7D895F51E20D}"/>
                </a:ext>
              </a:extLst>
            </p:cNvPr>
            <p:cNvSpPr/>
            <p:nvPr/>
          </p:nvSpPr>
          <p:spPr>
            <a:xfrm>
              <a:off x="4013410" y="7138965"/>
              <a:ext cx="271780" cy="298450"/>
            </a:xfrm>
            <a:custGeom>
              <a:avLst/>
              <a:gdLst/>
              <a:ahLst/>
              <a:cxnLst/>
              <a:rect l="l" t="t" r="r" b="b"/>
              <a:pathLst>
                <a:path w="271779" h="298450">
                  <a:moveTo>
                    <a:pt x="19413" y="0"/>
                  </a:moveTo>
                  <a:lnTo>
                    <a:pt x="14460" y="317"/>
                  </a:lnTo>
                  <a:lnTo>
                    <a:pt x="5977" y="6997"/>
                  </a:lnTo>
                  <a:lnTo>
                    <a:pt x="3729" y="11061"/>
                  </a:lnTo>
                  <a:lnTo>
                    <a:pt x="0" y="37289"/>
                  </a:lnTo>
                  <a:lnTo>
                    <a:pt x="5423" y="73783"/>
                  </a:lnTo>
                  <a:lnTo>
                    <a:pt x="15311" y="110634"/>
                  </a:lnTo>
                  <a:lnTo>
                    <a:pt x="24976" y="137934"/>
                  </a:lnTo>
                  <a:lnTo>
                    <a:pt x="31449" y="151757"/>
                  </a:lnTo>
                  <a:lnTo>
                    <a:pt x="38173" y="164988"/>
                  </a:lnTo>
                  <a:lnTo>
                    <a:pt x="44080" y="178568"/>
                  </a:lnTo>
                  <a:lnTo>
                    <a:pt x="48103" y="193433"/>
                  </a:lnTo>
                  <a:lnTo>
                    <a:pt x="50427" y="213528"/>
                  </a:lnTo>
                  <a:lnTo>
                    <a:pt x="51070" y="234203"/>
                  </a:lnTo>
                  <a:lnTo>
                    <a:pt x="50705" y="254969"/>
                  </a:lnTo>
                  <a:lnTo>
                    <a:pt x="49881" y="279209"/>
                  </a:lnTo>
                  <a:lnTo>
                    <a:pt x="46210" y="291020"/>
                  </a:lnTo>
                  <a:lnTo>
                    <a:pt x="50592" y="293992"/>
                  </a:lnTo>
                  <a:lnTo>
                    <a:pt x="65082" y="295402"/>
                  </a:lnTo>
                  <a:lnTo>
                    <a:pt x="97697" y="296467"/>
                  </a:lnTo>
                  <a:lnTo>
                    <a:pt x="157861" y="296808"/>
                  </a:lnTo>
                  <a:lnTo>
                    <a:pt x="187714" y="298335"/>
                  </a:lnTo>
                  <a:lnTo>
                    <a:pt x="208658" y="298358"/>
                  </a:lnTo>
                  <a:lnTo>
                    <a:pt x="229578" y="297988"/>
                  </a:lnTo>
                  <a:lnTo>
                    <a:pt x="250466" y="297076"/>
                  </a:lnTo>
                  <a:lnTo>
                    <a:pt x="271318" y="295478"/>
                  </a:lnTo>
                  <a:lnTo>
                    <a:pt x="269393" y="267017"/>
                  </a:lnTo>
                  <a:lnTo>
                    <a:pt x="253710" y="211971"/>
                  </a:lnTo>
                  <a:lnTo>
                    <a:pt x="219018" y="172259"/>
                  </a:lnTo>
                  <a:lnTo>
                    <a:pt x="178020" y="160677"/>
                  </a:lnTo>
                  <a:lnTo>
                    <a:pt x="154160" y="156819"/>
                  </a:lnTo>
                  <a:lnTo>
                    <a:pt x="135218" y="152283"/>
                  </a:lnTo>
                  <a:lnTo>
                    <a:pt x="94714" y="137043"/>
                  </a:lnTo>
                  <a:lnTo>
                    <a:pt x="60987" y="100279"/>
                  </a:lnTo>
                  <a:lnTo>
                    <a:pt x="49276" y="50443"/>
                  </a:lnTo>
                  <a:lnTo>
                    <a:pt x="45326" y="26868"/>
                  </a:lnTo>
                  <a:lnTo>
                    <a:pt x="36516" y="7343"/>
                  </a:lnTo>
                  <a:lnTo>
                    <a:pt x="19413" y="0"/>
                  </a:lnTo>
                  <a:close/>
                </a:path>
              </a:pathLst>
            </a:custGeom>
            <a:solidFill>
              <a:srgbClr val="546A3D"/>
            </a:solidFill>
          </p:spPr>
          <p:txBody>
            <a:bodyPr wrap="square" lIns="0" tIns="0" rIns="0" bIns="0" rtlCol="0"/>
            <a:lstStyle/>
            <a:p>
              <a:endParaRPr>
                <a:solidFill>
                  <a:srgbClr val="0B9A6D"/>
                </a:solidFill>
              </a:endParaRPr>
            </a:p>
          </p:txBody>
        </p:sp>
        <p:sp>
          <p:nvSpPr>
            <p:cNvPr id="64" name="object 26">
              <a:extLst>
                <a:ext uri="{FF2B5EF4-FFF2-40B4-BE49-F238E27FC236}">
                  <a16:creationId xmlns:a16="http://schemas.microsoft.com/office/drawing/2014/main" id="{FB822952-0563-A94A-1EC4-B7D40CD7042E}"/>
                </a:ext>
              </a:extLst>
            </p:cNvPr>
            <p:cNvSpPr/>
            <p:nvPr/>
          </p:nvSpPr>
          <p:spPr>
            <a:xfrm>
              <a:off x="3876255" y="7314793"/>
              <a:ext cx="542925" cy="110489"/>
            </a:xfrm>
            <a:custGeom>
              <a:avLst/>
              <a:gdLst/>
              <a:ahLst/>
              <a:cxnLst/>
              <a:rect l="l" t="t" r="r" b="b"/>
              <a:pathLst>
                <a:path w="542925" h="110490">
                  <a:moveTo>
                    <a:pt x="176098" y="46266"/>
                  </a:moveTo>
                  <a:lnTo>
                    <a:pt x="139369" y="9664"/>
                  </a:lnTo>
                  <a:lnTo>
                    <a:pt x="83515" y="1219"/>
                  </a:lnTo>
                  <a:lnTo>
                    <a:pt x="42379" y="16230"/>
                  </a:lnTo>
                  <a:lnTo>
                    <a:pt x="11912" y="45935"/>
                  </a:lnTo>
                  <a:lnTo>
                    <a:pt x="0" y="86906"/>
                  </a:lnTo>
                  <a:lnTo>
                    <a:pt x="0" y="109905"/>
                  </a:lnTo>
                  <a:lnTo>
                    <a:pt x="174244" y="109905"/>
                  </a:lnTo>
                  <a:lnTo>
                    <a:pt x="174180" y="70116"/>
                  </a:lnTo>
                  <a:lnTo>
                    <a:pt x="174790" y="62725"/>
                  </a:lnTo>
                  <a:lnTo>
                    <a:pt x="175755" y="54483"/>
                  </a:lnTo>
                  <a:lnTo>
                    <a:pt x="176098" y="46266"/>
                  </a:lnTo>
                  <a:close/>
                </a:path>
                <a:path w="542925" h="110490">
                  <a:moveTo>
                    <a:pt x="542734" y="84747"/>
                  </a:moveTo>
                  <a:lnTo>
                    <a:pt x="539178" y="69469"/>
                  </a:lnTo>
                  <a:lnTo>
                    <a:pt x="517169" y="29870"/>
                  </a:lnTo>
                  <a:lnTo>
                    <a:pt x="480123" y="5676"/>
                  </a:lnTo>
                  <a:lnTo>
                    <a:pt x="436016" y="0"/>
                  </a:lnTo>
                  <a:lnTo>
                    <a:pt x="392849" y="15938"/>
                  </a:lnTo>
                  <a:lnTo>
                    <a:pt x="405053" y="37807"/>
                  </a:lnTo>
                  <a:lnTo>
                    <a:pt x="413918" y="60807"/>
                  </a:lnTo>
                  <a:lnTo>
                    <a:pt x="418998" y="84886"/>
                  </a:lnTo>
                  <a:lnTo>
                    <a:pt x="419900" y="109905"/>
                  </a:lnTo>
                  <a:lnTo>
                    <a:pt x="542734" y="109905"/>
                  </a:lnTo>
                  <a:lnTo>
                    <a:pt x="542734" y="84747"/>
                  </a:lnTo>
                  <a:close/>
                </a:path>
              </a:pathLst>
            </a:custGeom>
            <a:solidFill>
              <a:srgbClr val="004F38"/>
            </a:solidFill>
          </p:spPr>
          <p:txBody>
            <a:bodyPr wrap="square" lIns="0" tIns="0" rIns="0" bIns="0" rtlCol="0"/>
            <a:lstStyle/>
            <a:p>
              <a:endParaRPr>
                <a:solidFill>
                  <a:srgbClr val="0B9A6D"/>
                </a:solidFill>
              </a:endParaRPr>
            </a:p>
          </p:txBody>
        </p:sp>
        <p:pic>
          <p:nvPicPr>
            <p:cNvPr id="65" name="object 27">
              <a:extLst>
                <a:ext uri="{FF2B5EF4-FFF2-40B4-BE49-F238E27FC236}">
                  <a16:creationId xmlns:a16="http://schemas.microsoft.com/office/drawing/2014/main" id="{C439C685-20FC-D366-78FC-CCC093D288E1}"/>
                </a:ext>
              </a:extLst>
            </p:cNvPr>
            <p:cNvPicPr/>
            <p:nvPr/>
          </p:nvPicPr>
          <p:blipFill>
            <a:blip r:embed="rId18" cstate="print">
              <a:duotone>
                <a:prstClr val="black"/>
                <a:srgbClr val="7BBD00">
                  <a:tint val="45000"/>
                  <a:satMod val="400000"/>
                </a:srgbClr>
              </a:duotone>
              <a:extLst>
                <a:ext uri="{BEBA8EAE-BF5A-486C-A8C5-ECC9F3942E4B}">
                  <a14:imgProps xmlns:a14="http://schemas.microsoft.com/office/drawing/2010/main">
                    <a14:imgLayer r:embed="rId19">
                      <a14:imgEffect>
                        <a14:saturation sat="400000"/>
                      </a14:imgEffect>
                    </a14:imgLayer>
                  </a14:imgProps>
                </a:ext>
              </a:extLst>
            </a:blip>
            <a:stretch>
              <a:fillRect/>
            </a:stretch>
          </p:blipFill>
          <p:spPr>
            <a:xfrm>
              <a:off x="4108251" y="7160868"/>
              <a:ext cx="121171" cy="119621"/>
            </a:xfrm>
            <a:prstGeom prst="rect">
              <a:avLst/>
            </a:prstGeom>
            <a:solidFill>
              <a:schemeClr val="bg1"/>
            </a:solidFill>
          </p:spPr>
        </p:pic>
        <p:sp>
          <p:nvSpPr>
            <p:cNvPr id="66" name="object 28">
              <a:extLst>
                <a:ext uri="{FF2B5EF4-FFF2-40B4-BE49-F238E27FC236}">
                  <a16:creationId xmlns:a16="http://schemas.microsoft.com/office/drawing/2014/main" id="{553681B9-0246-EF09-6CB1-A28A16AA7605}"/>
                </a:ext>
              </a:extLst>
            </p:cNvPr>
            <p:cNvSpPr/>
            <p:nvPr/>
          </p:nvSpPr>
          <p:spPr>
            <a:xfrm>
              <a:off x="3921239" y="7198880"/>
              <a:ext cx="453390" cy="106045"/>
            </a:xfrm>
            <a:custGeom>
              <a:avLst/>
              <a:gdLst/>
              <a:ahLst/>
              <a:cxnLst/>
              <a:rect l="l" t="t" r="r" b="b"/>
              <a:pathLst>
                <a:path w="453389" h="106045">
                  <a:moveTo>
                    <a:pt x="102082" y="70472"/>
                  </a:moveTo>
                  <a:lnTo>
                    <a:pt x="100711" y="65163"/>
                  </a:lnTo>
                  <a:lnTo>
                    <a:pt x="94729" y="48628"/>
                  </a:lnTo>
                  <a:lnTo>
                    <a:pt x="92532" y="42113"/>
                  </a:lnTo>
                  <a:lnTo>
                    <a:pt x="71742" y="3860"/>
                  </a:lnTo>
                  <a:lnTo>
                    <a:pt x="57124" y="0"/>
                  </a:lnTo>
                  <a:lnTo>
                    <a:pt x="38862" y="1460"/>
                  </a:lnTo>
                  <a:lnTo>
                    <a:pt x="22021" y="8534"/>
                  </a:lnTo>
                  <a:lnTo>
                    <a:pt x="8445" y="20396"/>
                  </a:lnTo>
                  <a:lnTo>
                    <a:pt x="0" y="36233"/>
                  </a:lnTo>
                  <a:lnTo>
                    <a:pt x="0" y="69443"/>
                  </a:lnTo>
                  <a:lnTo>
                    <a:pt x="17297" y="94322"/>
                  </a:lnTo>
                  <a:lnTo>
                    <a:pt x="45643" y="105892"/>
                  </a:lnTo>
                  <a:lnTo>
                    <a:pt x="78816" y="99212"/>
                  </a:lnTo>
                  <a:lnTo>
                    <a:pt x="85864" y="94259"/>
                  </a:lnTo>
                  <a:lnTo>
                    <a:pt x="93649" y="86702"/>
                  </a:lnTo>
                  <a:lnTo>
                    <a:pt x="99822" y="78206"/>
                  </a:lnTo>
                  <a:lnTo>
                    <a:pt x="102082" y="70472"/>
                  </a:lnTo>
                  <a:close/>
                </a:path>
                <a:path w="453389" h="106045">
                  <a:moveTo>
                    <a:pt x="453351" y="36766"/>
                  </a:moveTo>
                  <a:lnTo>
                    <a:pt x="429450" y="8255"/>
                  </a:lnTo>
                  <a:lnTo>
                    <a:pt x="392785" y="38"/>
                  </a:lnTo>
                  <a:lnTo>
                    <a:pt x="358368" y="20066"/>
                  </a:lnTo>
                  <a:lnTo>
                    <a:pt x="345973" y="56642"/>
                  </a:lnTo>
                  <a:lnTo>
                    <a:pt x="359689" y="86677"/>
                  </a:lnTo>
                  <a:lnTo>
                    <a:pt x="388708" y="104178"/>
                  </a:lnTo>
                  <a:lnTo>
                    <a:pt x="422224" y="103149"/>
                  </a:lnTo>
                  <a:lnTo>
                    <a:pt x="449453" y="77609"/>
                  </a:lnTo>
                  <a:lnTo>
                    <a:pt x="453351" y="36766"/>
                  </a:lnTo>
                  <a:close/>
                </a:path>
              </a:pathLst>
            </a:custGeom>
            <a:solidFill>
              <a:srgbClr val="004F38"/>
            </a:solidFill>
          </p:spPr>
          <p:txBody>
            <a:bodyPr wrap="square" lIns="0" tIns="0" rIns="0" bIns="0" rtlCol="0"/>
            <a:lstStyle/>
            <a:p>
              <a:endParaRPr>
                <a:solidFill>
                  <a:srgbClr val="0B9A6D"/>
                </a:solidFill>
              </a:endParaRPr>
            </a:p>
          </p:txBody>
        </p:sp>
      </p:grpSp>
      <p:grpSp>
        <p:nvGrpSpPr>
          <p:cNvPr id="67" name="object 22">
            <a:extLst>
              <a:ext uri="{FF2B5EF4-FFF2-40B4-BE49-F238E27FC236}">
                <a16:creationId xmlns:a16="http://schemas.microsoft.com/office/drawing/2014/main" id="{053511D9-F8EF-9F45-0AF0-55B9C9DF184E}"/>
              </a:ext>
            </a:extLst>
          </p:cNvPr>
          <p:cNvGrpSpPr/>
          <p:nvPr/>
        </p:nvGrpSpPr>
        <p:grpSpPr>
          <a:xfrm>
            <a:off x="-7645535" y="2574370"/>
            <a:ext cx="538480" cy="458469"/>
            <a:chOff x="457851" y="966465"/>
            <a:chExt cx="538480" cy="458470"/>
          </a:xfrm>
        </p:grpSpPr>
        <p:sp>
          <p:nvSpPr>
            <p:cNvPr id="68" name="object 23">
              <a:extLst>
                <a:ext uri="{FF2B5EF4-FFF2-40B4-BE49-F238E27FC236}">
                  <a16:creationId xmlns:a16="http://schemas.microsoft.com/office/drawing/2014/main" id="{A4DA127E-2E1C-1C9E-DF88-A7D2287C56EE}"/>
                </a:ext>
              </a:extLst>
            </p:cNvPr>
            <p:cNvSpPr/>
            <p:nvPr/>
          </p:nvSpPr>
          <p:spPr>
            <a:xfrm>
              <a:off x="457851" y="966465"/>
              <a:ext cx="538480" cy="246379"/>
            </a:xfrm>
            <a:custGeom>
              <a:avLst/>
              <a:gdLst/>
              <a:ahLst/>
              <a:cxnLst/>
              <a:rect l="l" t="t" r="r" b="b"/>
              <a:pathLst>
                <a:path w="538480" h="246380">
                  <a:moveTo>
                    <a:pt x="264574" y="0"/>
                  </a:moveTo>
                  <a:lnTo>
                    <a:pt x="200105" y="43250"/>
                  </a:lnTo>
                  <a:lnTo>
                    <a:pt x="162680" y="72362"/>
                  </a:lnTo>
                  <a:lnTo>
                    <a:pt x="88372" y="132237"/>
                  </a:lnTo>
                  <a:lnTo>
                    <a:pt x="50937" y="161537"/>
                  </a:lnTo>
                  <a:lnTo>
                    <a:pt x="12947" y="189436"/>
                  </a:lnTo>
                  <a:lnTo>
                    <a:pt x="0" y="209203"/>
                  </a:lnTo>
                  <a:lnTo>
                    <a:pt x="2808" y="230059"/>
                  </a:lnTo>
                  <a:lnTo>
                    <a:pt x="17896" y="244173"/>
                  </a:lnTo>
                  <a:lnTo>
                    <a:pt x="41789" y="243716"/>
                  </a:lnTo>
                  <a:lnTo>
                    <a:pt x="269804" y="70996"/>
                  </a:lnTo>
                  <a:lnTo>
                    <a:pt x="487482" y="238128"/>
                  </a:lnTo>
                  <a:lnTo>
                    <a:pt x="509286" y="245894"/>
                  </a:lnTo>
                  <a:lnTo>
                    <a:pt x="528034" y="239349"/>
                  </a:lnTo>
                  <a:lnTo>
                    <a:pt x="538257" y="222567"/>
                  </a:lnTo>
                  <a:lnTo>
                    <a:pt x="534485" y="199622"/>
                  </a:lnTo>
                  <a:lnTo>
                    <a:pt x="519238" y="184379"/>
                  </a:lnTo>
                  <a:lnTo>
                    <a:pt x="492796" y="164566"/>
                  </a:lnTo>
                  <a:lnTo>
                    <a:pt x="467475" y="146483"/>
                  </a:lnTo>
                  <a:lnTo>
                    <a:pt x="455593" y="136426"/>
                  </a:lnTo>
                  <a:lnTo>
                    <a:pt x="454795" y="113677"/>
                  </a:lnTo>
                  <a:lnTo>
                    <a:pt x="456134" y="81034"/>
                  </a:lnTo>
                  <a:lnTo>
                    <a:pt x="456866" y="49703"/>
                  </a:lnTo>
                  <a:lnTo>
                    <a:pt x="454247" y="30889"/>
                  </a:lnTo>
                  <a:lnTo>
                    <a:pt x="442444" y="25707"/>
                  </a:lnTo>
                  <a:lnTo>
                    <a:pt x="421779" y="24568"/>
                  </a:lnTo>
                  <a:lnTo>
                    <a:pt x="402133" y="28368"/>
                  </a:lnTo>
                  <a:lnTo>
                    <a:pt x="393388" y="38001"/>
                  </a:lnTo>
                  <a:lnTo>
                    <a:pt x="393388" y="87506"/>
                  </a:lnTo>
                  <a:lnTo>
                    <a:pt x="363743" y="65860"/>
                  </a:lnTo>
                  <a:lnTo>
                    <a:pt x="334916" y="42956"/>
                  </a:lnTo>
                  <a:lnTo>
                    <a:pt x="305800" y="20549"/>
                  </a:lnTo>
                  <a:lnTo>
                    <a:pt x="275291" y="397"/>
                  </a:lnTo>
                  <a:lnTo>
                    <a:pt x="264574" y="0"/>
                  </a:lnTo>
                  <a:close/>
                </a:path>
              </a:pathLst>
            </a:custGeom>
            <a:solidFill>
              <a:srgbClr val="004F38"/>
            </a:solidFill>
          </p:spPr>
          <p:txBody>
            <a:bodyPr wrap="square" lIns="0" tIns="0" rIns="0" bIns="0" rtlCol="0"/>
            <a:lstStyle/>
            <a:p>
              <a:endParaRPr/>
            </a:p>
          </p:txBody>
        </p:sp>
        <p:pic>
          <p:nvPicPr>
            <p:cNvPr id="69" name="object 24">
              <a:extLst>
                <a:ext uri="{FF2B5EF4-FFF2-40B4-BE49-F238E27FC236}">
                  <a16:creationId xmlns:a16="http://schemas.microsoft.com/office/drawing/2014/main" id="{9F10F01C-7AC3-71F7-EA47-E50F4CC6F85F}"/>
                </a:ext>
              </a:extLst>
            </p:cNvPr>
            <p:cNvPicPr/>
            <p:nvPr/>
          </p:nvPicPr>
          <p:blipFill>
            <a:blip r:embed="rId20" cstate="print">
              <a:biLevel thresh="50000"/>
            </a:blip>
            <a:stretch>
              <a:fillRect/>
            </a:stretch>
          </p:blipFill>
          <p:spPr>
            <a:xfrm>
              <a:off x="522242" y="1173478"/>
              <a:ext cx="409078" cy="251276"/>
            </a:xfrm>
            <a:prstGeom prst="rect">
              <a:avLst/>
            </a:prstGeom>
            <a:noFill/>
          </p:spPr>
        </p:pic>
      </p:grpSp>
      <p:grpSp>
        <p:nvGrpSpPr>
          <p:cNvPr id="70" name="object 25">
            <a:extLst>
              <a:ext uri="{FF2B5EF4-FFF2-40B4-BE49-F238E27FC236}">
                <a16:creationId xmlns:a16="http://schemas.microsoft.com/office/drawing/2014/main" id="{5B5A23B4-498D-D172-0415-8A395B48B7D8}"/>
              </a:ext>
            </a:extLst>
          </p:cNvPr>
          <p:cNvGrpSpPr/>
          <p:nvPr/>
        </p:nvGrpSpPr>
        <p:grpSpPr>
          <a:xfrm>
            <a:off x="-9126415" y="3411718"/>
            <a:ext cx="542724" cy="557083"/>
            <a:chOff x="457200" y="1723370"/>
            <a:chExt cx="542724" cy="557082"/>
          </a:xfrm>
        </p:grpSpPr>
        <p:sp>
          <p:nvSpPr>
            <p:cNvPr id="71" name="object 27">
              <a:extLst>
                <a:ext uri="{FF2B5EF4-FFF2-40B4-BE49-F238E27FC236}">
                  <a16:creationId xmlns:a16="http://schemas.microsoft.com/office/drawing/2014/main" id="{A1C358B5-6C06-72C9-C776-35CDD424CFF2}"/>
                </a:ext>
              </a:extLst>
            </p:cNvPr>
            <p:cNvSpPr/>
            <p:nvPr/>
          </p:nvSpPr>
          <p:spPr>
            <a:xfrm>
              <a:off x="625434" y="1931202"/>
              <a:ext cx="206375" cy="349250"/>
            </a:xfrm>
            <a:custGeom>
              <a:avLst/>
              <a:gdLst/>
              <a:ahLst/>
              <a:cxnLst/>
              <a:rect l="l" t="t" r="r" b="b"/>
              <a:pathLst>
                <a:path w="206375" h="349250">
                  <a:moveTo>
                    <a:pt x="153314" y="0"/>
                  </a:moveTo>
                  <a:lnTo>
                    <a:pt x="52882" y="0"/>
                  </a:lnTo>
                  <a:lnTo>
                    <a:pt x="32296" y="4155"/>
                  </a:lnTo>
                  <a:lnTo>
                    <a:pt x="15487" y="15486"/>
                  </a:lnTo>
                  <a:lnTo>
                    <a:pt x="4155" y="32291"/>
                  </a:lnTo>
                  <a:lnTo>
                    <a:pt x="0" y="52870"/>
                  </a:lnTo>
                  <a:lnTo>
                    <a:pt x="0" y="165620"/>
                  </a:lnTo>
                  <a:lnTo>
                    <a:pt x="2077" y="175906"/>
                  </a:lnTo>
                  <a:lnTo>
                    <a:pt x="7743" y="184307"/>
                  </a:lnTo>
                  <a:lnTo>
                    <a:pt x="16148" y="189971"/>
                  </a:lnTo>
                  <a:lnTo>
                    <a:pt x="26441" y="192049"/>
                  </a:lnTo>
                  <a:lnTo>
                    <a:pt x="34175" y="192049"/>
                  </a:lnTo>
                  <a:lnTo>
                    <a:pt x="41135" y="188722"/>
                  </a:lnTo>
                  <a:lnTo>
                    <a:pt x="45973" y="183426"/>
                  </a:lnTo>
                  <a:lnTo>
                    <a:pt x="45973" y="320382"/>
                  </a:lnTo>
                  <a:lnTo>
                    <a:pt x="48218" y="331500"/>
                  </a:lnTo>
                  <a:lnTo>
                    <a:pt x="54340" y="340579"/>
                  </a:lnTo>
                  <a:lnTo>
                    <a:pt x="63419" y="346700"/>
                  </a:lnTo>
                  <a:lnTo>
                    <a:pt x="74536" y="348945"/>
                  </a:lnTo>
                  <a:lnTo>
                    <a:pt x="131660" y="348945"/>
                  </a:lnTo>
                  <a:lnTo>
                    <a:pt x="142778" y="346700"/>
                  </a:lnTo>
                  <a:lnTo>
                    <a:pt x="151857" y="340579"/>
                  </a:lnTo>
                  <a:lnTo>
                    <a:pt x="157978" y="331500"/>
                  </a:lnTo>
                  <a:lnTo>
                    <a:pt x="160223" y="320382"/>
                  </a:lnTo>
                  <a:lnTo>
                    <a:pt x="160223" y="183426"/>
                  </a:lnTo>
                  <a:lnTo>
                    <a:pt x="165049" y="188722"/>
                  </a:lnTo>
                  <a:lnTo>
                    <a:pt x="172008" y="192049"/>
                  </a:lnTo>
                  <a:lnTo>
                    <a:pt x="179755" y="192049"/>
                  </a:lnTo>
                  <a:lnTo>
                    <a:pt x="190041" y="189971"/>
                  </a:lnTo>
                  <a:lnTo>
                    <a:pt x="198442" y="184307"/>
                  </a:lnTo>
                  <a:lnTo>
                    <a:pt x="204107" y="175906"/>
                  </a:lnTo>
                  <a:lnTo>
                    <a:pt x="206184" y="165620"/>
                  </a:lnTo>
                  <a:lnTo>
                    <a:pt x="206184" y="52870"/>
                  </a:lnTo>
                  <a:lnTo>
                    <a:pt x="202029" y="32291"/>
                  </a:lnTo>
                  <a:lnTo>
                    <a:pt x="190698" y="15486"/>
                  </a:lnTo>
                  <a:lnTo>
                    <a:pt x="173892" y="4155"/>
                  </a:lnTo>
                  <a:lnTo>
                    <a:pt x="153314" y="0"/>
                  </a:lnTo>
                  <a:close/>
                </a:path>
              </a:pathLst>
            </a:custGeom>
            <a:solidFill>
              <a:srgbClr val="7BBD00"/>
            </a:solidFill>
          </p:spPr>
          <p:txBody>
            <a:bodyPr wrap="square" lIns="0" tIns="0" rIns="0" bIns="0" rtlCol="0"/>
            <a:lstStyle/>
            <a:p>
              <a:endParaRPr/>
            </a:p>
          </p:txBody>
        </p:sp>
        <p:pic>
          <p:nvPicPr>
            <p:cNvPr id="72" name="object 28">
              <a:extLst>
                <a:ext uri="{FF2B5EF4-FFF2-40B4-BE49-F238E27FC236}">
                  <a16:creationId xmlns:a16="http://schemas.microsoft.com/office/drawing/2014/main" id="{C1AA3045-958A-4713-C692-574F19504BC4}"/>
                </a:ext>
              </a:extLst>
            </p:cNvPr>
            <p:cNvPicPr/>
            <p:nvPr/>
          </p:nvPicPr>
          <p:blipFill>
            <a:blip r:embed="rId21" cstate="print"/>
            <a:stretch>
              <a:fillRect/>
            </a:stretch>
          </p:blipFill>
          <p:spPr>
            <a:xfrm>
              <a:off x="503624" y="1723370"/>
              <a:ext cx="113334" cy="141668"/>
            </a:xfrm>
            <a:prstGeom prst="rect">
              <a:avLst/>
            </a:prstGeom>
          </p:spPr>
        </p:pic>
        <p:sp>
          <p:nvSpPr>
            <p:cNvPr id="73" name="object 29">
              <a:extLst>
                <a:ext uri="{FF2B5EF4-FFF2-40B4-BE49-F238E27FC236}">
                  <a16:creationId xmlns:a16="http://schemas.microsoft.com/office/drawing/2014/main" id="{783FF554-44CD-88C3-B499-D5583FCED4DE}"/>
                </a:ext>
              </a:extLst>
            </p:cNvPr>
            <p:cNvSpPr/>
            <p:nvPr/>
          </p:nvSpPr>
          <p:spPr>
            <a:xfrm>
              <a:off x="457200" y="1884658"/>
              <a:ext cx="203200" cy="349250"/>
            </a:xfrm>
            <a:custGeom>
              <a:avLst/>
              <a:gdLst/>
              <a:ahLst/>
              <a:cxnLst/>
              <a:rect l="l" t="t" r="r" b="b"/>
              <a:pathLst>
                <a:path w="203200" h="349250">
                  <a:moveTo>
                    <a:pt x="153314" y="0"/>
                  </a:moveTo>
                  <a:lnTo>
                    <a:pt x="52870" y="0"/>
                  </a:lnTo>
                  <a:lnTo>
                    <a:pt x="42213" y="1074"/>
                  </a:lnTo>
                  <a:lnTo>
                    <a:pt x="9027" y="23316"/>
                  </a:lnTo>
                  <a:lnTo>
                    <a:pt x="0" y="52882"/>
                  </a:lnTo>
                  <a:lnTo>
                    <a:pt x="0" y="165620"/>
                  </a:lnTo>
                  <a:lnTo>
                    <a:pt x="2077" y="175913"/>
                  </a:lnTo>
                  <a:lnTo>
                    <a:pt x="7743" y="184318"/>
                  </a:lnTo>
                  <a:lnTo>
                    <a:pt x="16148" y="189984"/>
                  </a:lnTo>
                  <a:lnTo>
                    <a:pt x="26441" y="192062"/>
                  </a:lnTo>
                  <a:lnTo>
                    <a:pt x="30302" y="192062"/>
                  </a:lnTo>
                  <a:lnTo>
                    <a:pt x="33985" y="191223"/>
                  </a:lnTo>
                  <a:lnTo>
                    <a:pt x="40601" y="188239"/>
                  </a:lnTo>
                  <a:lnTo>
                    <a:pt x="43548" y="186080"/>
                  </a:lnTo>
                  <a:lnTo>
                    <a:pt x="45973" y="183438"/>
                  </a:lnTo>
                  <a:lnTo>
                    <a:pt x="45973" y="320395"/>
                  </a:lnTo>
                  <a:lnTo>
                    <a:pt x="48218" y="331510"/>
                  </a:lnTo>
                  <a:lnTo>
                    <a:pt x="54338" y="340585"/>
                  </a:lnTo>
                  <a:lnTo>
                    <a:pt x="63413" y="346702"/>
                  </a:lnTo>
                  <a:lnTo>
                    <a:pt x="74523" y="348945"/>
                  </a:lnTo>
                  <a:lnTo>
                    <a:pt x="139534" y="348945"/>
                  </a:lnTo>
                  <a:lnTo>
                    <a:pt x="146685" y="345757"/>
                  </a:lnTo>
                  <a:lnTo>
                    <a:pt x="157010" y="335419"/>
                  </a:lnTo>
                  <a:lnTo>
                    <a:pt x="160210" y="328282"/>
                  </a:lnTo>
                  <a:lnTo>
                    <a:pt x="160210" y="233019"/>
                  </a:lnTo>
                  <a:lnTo>
                    <a:pt x="156514" y="226936"/>
                  </a:lnTo>
                  <a:lnTo>
                    <a:pt x="154381" y="219786"/>
                  </a:lnTo>
                  <a:lnTo>
                    <a:pt x="154381" y="99415"/>
                  </a:lnTo>
                  <a:lnTo>
                    <a:pt x="158048" y="77583"/>
                  </a:lnTo>
                  <a:lnTo>
                    <a:pt x="168224" y="58767"/>
                  </a:lnTo>
                  <a:lnTo>
                    <a:pt x="183667" y="44206"/>
                  </a:lnTo>
                  <a:lnTo>
                    <a:pt x="203136" y="35140"/>
                  </a:lnTo>
                  <a:lnTo>
                    <a:pt x="195507" y="21013"/>
                  </a:lnTo>
                  <a:lnTo>
                    <a:pt x="184107" y="9893"/>
                  </a:lnTo>
                  <a:lnTo>
                    <a:pt x="169766" y="2611"/>
                  </a:lnTo>
                  <a:lnTo>
                    <a:pt x="153314" y="0"/>
                  </a:lnTo>
                  <a:close/>
                </a:path>
              </a:pathLst>
            </a:custGeom>
            <a:solidFill>
              <a:srgbClr val="004F38"/>
            </a:solidFill>
          </p:spPr>
          <p:txBody>
            <a:bodyPr wrap="square" lIns="0" tIns="0" rIns="0" bIns="0" rtlCol="0"/>
            <a:lstStyle/>
            <a:p>
              <a:endParaRPr/>
            </a:p>
          </p:txBody>
        </p:sp>
        <p:pic>
          <p:nvPicPr>
            <p:cNvPr id="74" name="object 30">
              <a:extLst>
                <a:ext uri="{FF2B5EF4-FFF2-40B4-BE49-F238E27FC236}">
                  <a16:creationId xmlns:a16="http://schemas.microsoft.com/office/drawing/2014/main" id="{D885D592-0F30-642D-66A6-5BAB5D54B1F2}"/>
                </a:ext>
              </a:extLst>
            </p:cNvPr>
            <p:cNvPicPr/>
            <p:nvPr/>
          </p:nvPicPr>
          <p:blipFill>
            <a:blip r:embed="rId21" cstate="print"/>
            <a:stretch>
              <a:fillRect/>
            </a:stretch>
          </p:blipFill>
          <p:spPr>
            <a:xfrm>
              <a:off x="840101" y="1723370"/>
              <a:ext cx="113334" cy="141668"/>
            </a:xfrm>
            <a:prstGeom prst="rect">
              <a:avLst/>
            </a:prstGeom>
          </p:spPr>
        </p:pic>
        <p:sp>
          <p:nvSpPr>
            <p:cNvPr id="75" name="object 31">
              <a:extLst>
                <a:ext uri="{FF2B5EF4-FFF2-40B4-BE49-F238E27FC236}">
                  <a16:creationId xmlns:a16="http://schemas.microsoft.com/office/drawing/2014/main" id="{09F71D13-733E-1A0A-D9AF-8355CE6B9611}"/>
                </a:ext>
              </a:extLst>
            </p:cNvPr>
            <p:cNvSpPr/>
            <p:nvPr/>
          </p:nvSpPr>
          <p:spPr>
            <a:xfrm>
              <a:off x="796724" y="1884658"/>
              <a:ext cx="203200" cy="349250"/>
            </a:xfrm>
            <a:custGeom>
              <a:avLst/>
              <a:gdLst/>
              <a:ahLst/>
              <a:cxnLst/>
              <a:rect l="l" t="t" r="r" b="b"/>
              <a:pathLst>
                <a:path w="203200" h="349250">
                  <a:moveTo>
                    <a:pt x="150266" y="0"/>
                  </a:moveTo>
                  <a:lnTo>
                    <a:pt x="49822" y="0"/>
                  </a:lnTo>
                  <a:lnTo>
                    <a:pt x="33370" y="2611"/>
                  </a:lnTo>
                  <a:lnTo>
                    <a:pt x="19029" y="9893"/>
                  </a:lnTo>
                  <a:lnTo>
                    <a:pt x="7629" y="21013"/>
                  </a:lnTo>
                  <a:lnTo>
                    <a:pt x="0" y="35140"/>
                  </a:lnTo>
                  <a:lnTo>
                    <a:pt x="19469" y="44206"/>
                  </a:lnTo>
                  <a:lnTo>
                    <a:pt x="34912" y="58767"/>
                  </a:lnTo>
                  <a:lnTo>
                    <a:pt x="45087" y="77583"/>
                  </a:lnTo>
                  <a:lnTo>
                    <a:pt x="48755" y="99415"/>
                  </a:lnTo>
                  <a:lnTo>
                    <a:pt x="48755" y="219786"/>
                  </a:lnTo>
                  <a:lnTo>
                    <a:pt x="46621" y="226936"/>
                  </a:lnTo>
                  <a:lnTo>
                    <a:pt x="42925" y="233019"/>
                  </a:lnTo>
                  <a:lnTo>
                    <a:pt x="42925" y="328282"/>
                  </a:lnTo>
                  <a:lnTo>
                    <a:pt x="46126" y="335419"/>
                  </a:lnTo>
                  <a:lnTo>
                    <a:pt x="56451" y="345757"/>
                  </a:lnTo>
                  <a:lnTo>
                    <a:pt x="63601" y="348945"/>
                  </a:lnTo>
                  <a:lnTo>
                    <a:pt x="128612" y="348945"/>
                  </a:lnTo>
                  <a:lnTo>
                    <a:pt x="139722" y="346702"/>
                  </a:lnTo>
                  <a:lnTo>
                    <a:pt x="148797" y="340585"/>
                  </a:lnTo>
                  <a:lnTo>
                    <a:pt x="154917" y="331510"/>
                  </a:lnTo>
                  <a:lnTo>
                    <a:pt x="157162" y="320395"/>
                  </a:lnTo>
                  <a:lnTo>
                    <a:pt x="157162" y="183438"/>
                  </a:lnTo>
                  <a:lnTo>
                    <a:pt x="159588" y="186080"/>
                  </a:lnTo>
                  <a:lnTo>
                    <a:pt x="162534" y="188239"/>
                  </a:lnTo>
                  <a:lnTo>
                    <a:pt x="169151" y="191223"/>
                  </a:lnTo>
                  <a:lnTo>
                    <a:pt x="172834" y="192062"/>
                  </a:lnTo>
                  <a:lnTo>
                    <a:pt x="176695" y="192062"/>
                  </a:lnTo>
                  <a:lnTo>
                    <a:pt x="186988" y="189984"/>
                  </a:lnTo>
                  <a:lnTo>
                    <a:pt x="195392" y="184318"/>
                  </a:lnTo>
                  <a:lnTo>
                    <a:pt x="201058" y="175913"/>
                  </a:lnTo>
                  <a:lnTo>
                    <a:pt x="203136" y="165620"/>
                  </a:lnTo>
                  <a:lnTo>
                    <a:pt x="203136" y="52882"/>
                  </a:lnTo>
                  <a:lnTo>
                    <a:pt x="187655" y="15493"/>
                  </a:lnTo>
                  <a:lnTo>
                    <a:pt x="160923" y="1074"/>
                  </a:lnTo>
                  <a:lnTo>
                    <a:pt x="150266" y="0"/>
                  </a:lnTo>
                  <a:close/>
                </a:path>
              </a:pathLst>
            </a:custGeom>
            <a:solidFill>
              <a:srgbClr val="004F38"/>
            </a:solidFill>
          </p:spPr>
          <p:txBody>
            <a:bodyPr wrap="square" lIns="0" tIns="0" rIns="0" bIns="0" rtlCol="0"/>
            <a:lstStyle/>
            <a:p>
              <a:endParaRPr/>
            </a:p>
          </p:txBody>
        </p:sp>
      </p:grpSp>
      <p:grpSp>
        <p:nvGrpSpPr>
          <p:cNvPr id="76" name="object 32">
            <a:extLst>
              <a:ext uri="{FF2B5EF4-FFF2-40B4-BE49-F238E27FC236}">
                <a16:creationId xmlns:a16="http://schemas.microsoft.com/office/drawing/2014/main" id="{BB02E643-7C2D-5B03-2987-8C8C4B14DDF4}"/>
              </a:ext>
            </a:extLst>
          </p:cNvPr>
          <p:cNvGrpSpPr/>
          <p:nvPr/>
        </p:nvGrpSpPr>
        <p:grpSpPr>
          <a:xfrm>
            <a:off x="-8327382" y="4351510"/>
            <a:ext cx="572135" cy="375285"/>
            <a:chOff x="457205" y="2671799"/>
            <a:chExt cx="572135" cy="375285"/>
          </a:xfrm>
        </p:grpSpPr>
        <p:sp>
          <p:nvSpPr>
            <p:cNvPr id="77" name="object 33">
              <a:extLst>
                <a:ext uri="{FF2B5EF4-FFF2-40B4-BE49-F238E27FC236}">
                  <a16:creationId xmlns:a16="http://schemas.microsoft.com/office/drawing/2014/main" id="{002B5674-6953-D378-25C1-ACAFE34F8C06}"/>
                </a:ext>
              </a:extLst>
            </p:cNvPr>
            <p:cNvSpPr/>
            <p:nvPr/>
          </p:nvSpPr>
          <p:spPr>
            <a:xfrm>
              <a:off x="457200" y="2671800"/>
              <a:ext cx="572135" cy="312420"/>
            </a:xfrm>
            <a:custGeom>
              <a:avLst/>
              <a:gdLst/>
              <a:ahLst/>
              <a:cxnLst/>
              <a:rect l="l" t="t" r="r" b="b"/>
              <a:pathLst>
                <a:path w="572135" h="312419">
                  <a:moveTo>
                    <a:pt x="451891" y="266255"/>
                  </a:moveTo>
                  <a:lnTo>
                    <a:pt x="451675" y="162369"/>
                  </a:lnTo>
                  <a:lnTo>
                    <a:pt x="331990" y="204939"/>
                  </a:lnTo>
                  <a:lnTo>
                    <a:pt x="308914" y="213233"/>
                  </a:lnTo>
                  <a:lnTo>
                    <a:pt x="285711" y="221157"/>
                  </a:lnTo>
                  <a:lnTo>
                    <a:pt x="120345" y="162369"/>
                  </a:lnTo>
                  <a:lnTo>
                    <a:pt x="120408" y="266357"/>
                  </a:lnTo>
                  <a:lnTo>
                    <a:pt x="160934" y="287070"/>
                  </a:lnTo>
                  <a:lnTo>
                    <a:pt x="204228" y="301637"/>
                  </a:lnTo>
                  <a:lnTo>
                    <a:pt x="249339" y="309943"/>
                  </a:lnTo>
                  <a:lnTo>
                    <a:pt x="295351" y="311886"/>
                  </a:lnTo>
                  <a:lnTo>
                    <a:pt x="341312" y="307365"/>
                  </a:lnTo>
                  <a:lnTo>
                    <a:pt x="370408" y="300977"/>
                  </a:lnTo>
                  <a:lnTo>
                    <a:pt x="398767" y="291922"/>
                  </a:lnTo>
                  <a:lnTo>
                    <a:pt x="426034" y="280314"/>
                  </a:lnTo>
                  <a:lnTo>
                    <a:pt x="451891" y="266255"/>
                  </a:lnTo>
                  <a:close/>
                </a:path>
                <a:path w="572135" h="312419">
                  <a:moveTo>
                    <a:pt x="572020" y="101803"/>
                  </a:moveTo>
                  <a:lnTo>
                    <a:pt x="286054" y="0"/>
                  </a:lnTo>
                  <a:lnTo>
                    <a:pt x="393" y="101434"/>
                  </a:lnTo>
                  <a:lnTo>
                    <a:pt x="0" y="101981"/>
                  </a:lnTo>
                  <a:lnTo>
                    <a:pt x="77431" y="129349"/>
                  </a:lnTo>
                  <a:lnTo>
                    <a:pt x="125831" y="112115"/>
                  </a:lnTo>
                  <a:lnTo>
                    <a:pt x="285813" y="53987"/>
                  </a:lnTo>
                  <a:lnTo>
                    <a:pt x="285813" y="67487"/>
                  </a:lnTo>
                  <a:lnTo>
                    <a:pt x="96583" y="136296"/>
                  </a:lnTo>
                  <a:lnTo>
                    <a:pt x="286016" y="203581"/>
                  </a:lnTo>
                  <a:lnTo>
                    <a:pt x="572020" y="101803"/>
                  </a:lnTo>
                  <a:close/>
                </a:path>
              </a:pathLst>
            </a:custGeom>
            <a:solidFill>
              <a:srgbClr val="004F38"/>
            </a:solidFill>
          </p:spPr>
          <p:txBody>
            <a:bodyPr wrap="square" lIns="0" tIns="0" rIns="0" bIns="0" rtlCol="0"/>
            <a:lstStyle/>
            <a:p>
              <a:endParaRPr/>
            </a:p>
          </p:txBody>
        </p:sp>
        <p:sp>
          <p:nvSpPr>
            <p:cNvPr id="78" name="object 34">
              <a:extLst>
                <a:ext uri="{FF2B5EF4-FFF2-40B4-BE49-F238E27FC236}">
                  <a16:creationId xmlns:a16="http://schemas.microsoft.com/office/drawing/2014/main" id="{F82C7BDD-DCA2-F962-9153-7920A7A08E6E}"/>
                </a:ext>
              </a:extLst>
            </p:cNvPr>
            <p:cNvSpPr/>
            <p:nvPr/>
          </p:nvSpPr>
          <p:spPr>
            <a:xfrm>
              <a:off x="518833" y="2813913"/>
              <a:ext cx="40640" cy="233045"/>
            </a:xfrm>
            <a:custGeom>
              <a:avLst/>
              <a:gdLst/>
              <a:ahLst/>
              <a:cxnLst/>
              <a:rect l="l" t="t" r="r" b="b"/>
              <a:pathLst>
                <a:path w="40640" h="233044">
                  <a:moveTo>
                    <a:pt x="24663" y="3187"/>
                  </a:moveTo>
                  <a:lnTo>
                    <a:pt x="21844" y="1803"/>
                  </a:lnTo>
                  <a:lnTo>
                    <a:pt x="18656" y="635"/>
                  </a:lnTo>
                  <a:lnTo>
                    <a:pt x="15557" y="0"/>
                  </a:lnTo>
                  <a:lnTo>
                    <a:pt x="15557" y="80251"/>
                  </a:lnTo>
                  <a:lnTo>
                    <a:pt x="18618" y="79730"/>
                  </a:lnTo>
                  <a:lnTo>
                    <a:pt x="21615" y="79730"/>
                  </a:lnTo>
                  <a:lnTo>
                    <a:pt x="24663" y="80251"/>
                  </a:lnTo>
                  <a:lnTo>
                    <a:pt x="24663" y="3187"/>
                  </a:lnTo>
                  <a:close/>
                </a:path>
                <a:path w="40640" h="233044">
                  <a:moveTo>
                    <a:pt x="36080" y="100253"/>
                  </a:moveTo>
                  <a:lnTo>
                    <a:pt x="29984" y="89255"/>
                  </a:lnTo>
                  <a:lnTo>
                    <a:pt x="18122" y="85902"/>
                  </a:lnTo>
                  <a:lnTo>
                    <a:pt x="8483" y="91008"/>
                  </a:lnTo>
                  <a:lnTo>
                    <a:pt x="4229" y="100736"/>
                  </a:lnTo>
                  <a:lnTo>
                    <a:pt x="8559" y="111239"/>
                  </a:lnTo>
                  <a:lnTo>
                    <a:pt x="20726" y="115963"/>
                  </a:lnTo>
                  <a:lnTo>
                    <a:pt x="31445" y="110731"/>
                  </a:lnTo>
                  <a:lnTo>
                    <a:pt x="36080" y="100253"/>
                  </a:lnTo>
                  <a:close/>
                </a:path>
                <a:path w="40640" h="233044">
                  <a:moveTo>
                    <a:pt x="40551" y="231521"/>
                  </a:moveTo>
                  <a:lnTo>
                    <a:pt x="39725" y="229882"/>
                  </a:lnTo>
                  <a:lnTo>
                    <a:pt x="39217" y="218757"/>
                  </a:lnTo>
                  <a:lnTo>
                    <a:pt x="36537" y="186931"/>
                  </a:lnTo>
                  <a:lnTo>
                    <a:pt x="34417" y="152234"/>
                  </a:lnTo>
                  <a:lnTo>
                    <a:pt x="32588" y="133807"/>
                  </a:lnTo>
                  <a:lnTo>
                    <a:pt x="31038" y="126771"/>
                  </a:lnTo>
                  <a:lnTo>
                    <a:pt x="26974" y="120802"/>
                  </a:lnTo>
                  <a:lnTo>
                    <a:pt x="22263" y="122148"/>
                  </a:lnTo>
                  <a:lnTo>
                    <a:pt x="17957" y="122237"/>
                  </a:lnTo>
                  <a:lnTo>
                    <a:pt x="1028" y="222554"/>
                  </a:lnTo>
                  <a:lnTo>
                    <a:pt x="330" y="226377"/>
                  </a:lnTo>
                  <a:lnTo>
                    <a:pt x="0" y="232943"/>
                  </a:lnTo>
                  <a:lnTo>
                    <a:pt x="3238" y="229489"/>
                  </a:lnTo>
                  <a:lnTo>
                    <a:pt x="4356" y="228815"/>
                  </a:lnTo>
                  <a:lnTo>
                    <a:pt x="12115" y="225412"/>
                  </a:lnTo>
                  <a:lnTo>
                    <a:pt x="20104" y="224307"/>
                  </a:lnTo>
                  <a:lnTo>
                    <a:pt x="28105" y="225450"/>
                  </a:lnTo>
                  <a:lnTo>
                    <a:pt x="35877" y="228803"/>
                  </a:lnTo>
                  <a:lnTo>
                    <a:pt x="36842" y="229374"/>
                  </a:lnTo>
                  <a:lnTo>
                    <a:pt x="38201" y="230949"/>
                  </a:lnTo>
                  <a:lnTo>
                    <a:pt x="40551" y="231521"/>
                  </a:lnTo>
                  <a:close/>
                </a:path>
              </a:pathLst>
            </a:custGeom>
            <a:solidFill>
              <a:srgbClr val="7BBD00"/>
            </a:solidFill>
          </p:spPr>
          <p:txBody>
            <a:bodyPr wrap="square" lIns="0" tIns="0" rIns="0" bIns="0" rtlCol="0"/>
            <a:lstStyle/>
            <a:p>
              <a:endParaRPr dirty="0"/>
            </a:p>
          </p:txBody>
        </p:sp>
      </p:grpSp>
      <p:grpSp>
        <p:nvGrpSpPr>
          <p:cNvPr id="79" name="object 48">
            <a:extLst>
              <a:ext uri="{FF2B5EF4-FFF2-40B4-BE49-F238E27FC236}">
                <a16:creationId xmlns:a16="http://schemas.microsoft.com/office/drawing/2014/main" id="{98BB4DB5-FAED-B952-01D1-9A4FA158A2C5}"/>
              </a:ext>
            </a:extLst>
          </p:cNvPr>
          <p:cNvGrpSpPr/>
          <p:nvPr/>
        </p:nvGrpSpPr>
        <p:grpSpPr>
          <a:xfrm>
            <a:off x="-8299273" y="3480803"/>
            <a:ext cx="532130" cy="421004"/>
            <a:chOff x="3903835" y="2611070"/>
            <a:chExt cx="532130" cy="421005"/>
          </a:xfrm>
        </p:grpSpPr>
        <p:sp>
          <p:nvSpPr>
            <p:cNvPr id="80" name="object 49">
              <a:extLst>
                <a:ext uri="{FF2B5EF4-FFF2-40B4-BE49-F238E27FC236}">
                  <a16:creationId xmlns:a16="http://schemas.microsoft.com/office/drawing/2014/main" id="{1C3D8468-CDA0-6BC6-46B3-62EED3621EF9}"/>
                </a:ext>
              </a:extLst>
            </p:cNvPr>
            <p:cNvSpPr/>
            <p:nvPr/>
          </p:nvSpPr>
          <p:spPr>
            <a:xfrm>
              <a:off x="4055164" y="2722540"/>
              <a:ext cx="381000" cy="309245"/>
            </a:xfrm>
            <a:custGeom>
              <a:avLst/>
              <a:gdLst/>
              <a:ahLst/>
              <a:cxnLst/>
              <a:rect l="l" t="t" r="r" b="b"/>
              <a:pathLst>
                <a:path w="381000" h="309244">
                  <a:moveTo>
                    <a:pt x="343420" y="0"/>
                  </a:moveTo>
                  <a:lnTo>
                    <a:pt x="328853" y="0"/>
                  </a:lnTo>
                  <a:lnTo>
                    <a:pt x="328853" y="160439"/>
                  </a:lnTo>
                  <a:lnTo>
                    <a:pt x="326128" y="178411"/>
                  </a:lnTo>
                  <a:lnTo>
                    <a:pt x="317950" y="193594"/>
                  </a:lnTo>
                  <a:lnTo>
                    <a:pt x="304315" y="204092"/>
                  </a:lnTo>
                  <a:lnTo>
                    <a:pt x="285216" y="208013"/>
                  </a:lnTo>
                  <a:lnTo>
                    <a:pt x="0" y="208013"/>
                  </a:lnTo>
                  <a:lnTo>
                    <a:pt x="0" y="215646"/>
                  </a:lnTo>
                  <a:lnTo>
                    <a:pt x="4321" y="231896"/>
                  </a:lnTo>
                  <a:lnTo>
                    <a:pt x="15760" y="246114"/>
                  </a:lnTo>
                  <a:lnTo>
                    <a:pt x="32029" y="256192"/>
                  </a:lnTo>
                  <a:lnTo>
                    <a:pt x="50838" y="260019"/>
                  </a:lnTo>
                  <a:lnTo>
                    <a:pt x="268897" y="260019"/>
                  </a:lnTo>
                  <a:lnTo>
                    <a:pt x="352323" y="309156"/>
                  </a:lnTo>
                  <a:lnTo>
                    <a:pt x="340220" y="260019"/>
                  </a:lnTo>
                  <a:lnTo>
                    <a:pt x="343420" y="260019"/>
                  </a:lnTo>
                  <a:lnTo>
                    <a:pt x="360117" y="256199"/>
                  </a:lnTo>
                  <a:lnTo>
                    <a:pt x="371749" y="246133"/>
                  </a:lnTo>
                  <a:lnTo>
                    <a:pt x="378555" y="231918"/>
                  </a:lnTo>
                  <a:lnTo>
                    <a:pt x="380771" y="215646"/>
                  </a:lnTo>
                  <a:lnTo>
                    <a:pt x="380771" y="38087"/>
                  </a:lnTo>
                  <a:lnTo>
                    <a:pt x="378555" y="22818"/>
                  </a:lnTo>
                  <a:lnTo>
                    <a:pt x="371749" y="10761"/>
                  </a:lnTo>
                  <a:lnTo>
                    <a:pt x="360117" y="2845"/>
                  </a:lnTo>
                  <a:lnTo>
                    <a:pt x="343420" y="0"/>
                  </a:lnTo>
                  <a:close/>
                </a:path>
              </a:pathLst>
            </a:custGeom>
            <a:solidFill>
              <a:srgbClr val="004F38"/>
            </a:solidFill>
          </p:spPr>
          <p:txBody>
            <a:bodyPr wrap="square" lIns="0" tIns="0" rIns="0" bIns="0" rtlCol="0"/>
            <a:lstStyle/>
            <a:p>
              <a:endParaRPr/>
            </a:p>
          </p:txBody>
        </p:sp>
        <p:sp>
          <p:nvSpPr>
            <p:cNvPr id="81" name="object 50">
              <a:extLst>
                <a:ext uri="{FF2B5EF4-FFF2-40B4-BE49-F238E27FC236}">
                  <a16:creationId xmlns:a16="http://schemas.microsoft.com/office/drawing/2014/main" id="{8467A986-E3AF-29FD-064F-24D6D4941A43}"/>
                </a:ext>
              </a:extLst>
            </p:cNvPr>
            <p:cNvSpPr/>
            <p:nvPr/>
          </p:nvSpPr>
          <p:spPr>
            <a:xfrm>
              <a:off x="3903835" y="2611070"/>
              <a:ext cx="450215" cy="361950"/>
            </a:xfrm>
            <a:custGeom>
              <a:avLst/>
              <a:gdLst/>
              <a:ahLst/>
              <a:cxnLst/>
              <a:rect l="l" t="t" r="r" b="b"/>
              <a:pathLst>
                <a:path w="450214" h="361950">
                  <a:moveTo>
                    <a:pt x="393966" y="0"/>
                  </a:moveTo>
                  <a:lnTo>
                    <a:pt x="62699" y="0"/>
                  </a:lnTo>
                  <a:lnTo>
                    <a:pt x="40606" y="4442"/>
                  </a:lnTo>
                  <a:lnTo>
                    <a:pt x="20420" y="16090"/>
                  </a:lnTo>
                  <a:lnTo>
                    <a:pt x="5698" y="32425"/>
                  </a:lnTo>
                  <a:lnTo>
                    <a:pt x="0" y="50927"/>
                  </a:lnTo>
                  <a:lnTo>
                    <a:pt x="0" y="252031"/>
                  </a:lnTo>
                  <a:lnTo>
                    <a:pt x="4867" y="267980"/>
                  </a:lnTo>
                  <a:lnTo>
                    <a:pt x="17619" y="280811"/>
                  </a:lnTo>
                  <a:lnTo>
                    <a:pt x="35484" y="289805"/>
                  </a:lnTo>
                  <a:lnTo>
                    <a:pt x="55689" y="294246"/>
                  </a:lnTo>
                  <a:lnTo>
                    <a:pt x="37947" y="361696"/>
                  </a:lnTo>
                  <a:lnTo>
                    <a:pt x="151625" y="294716"/>
                  </a:lnTo>
                  <a:lnTo>
                    <a:pt x="393966" y="294716"/>
                  </a:lnTo>
                  <a:lnTo>
                    <a:pt x="415019" y="291559"/>
                  </a:lnTo>
                  <a:lnTo>
                    <a:pt x="432919" y="282741"/>
                  </a:lnTo>
                  <a:lnTo>
                    <a:pt x="445353" y="269239"/>
                  </a:lnTo>
                  <a:lnTo>
                    <a:pt x="450011" y="252031"/>
                  </a:lnTo>
                  <a:lnTo>
                    <a:pt x="450011" y="169760"/>
                  </a:lnTo>
                  <a:lnTo>
                    <a:pt x="113233" y="169760"/>
                  </a:lnTo>
                  <a:lnTo>
                    <a:pt x="101587" y="167404"/>
                  </a:lnTo>
                  <a:lnTo>
                    <a:pt x="92076" y="160978"/>
                  </a:lnTo>
                  <a:lnTo>
                    <a:pt x="85663" y="151447"/>
                  </a:lnTo>
                  <a:lnTo>
                    <a:pt x="83312" y="139776"/>
                  </a:lnTo>
                  <a:lnTo>
                    <a:pt x="85663" y="128111"/>
                  </a:lnTo>
                  <a:lnTo>
                    <a:pt x="92076" y="118584"/>
                  </a:lnTo>
                  <a:lnTo>
                    <a:pt x="101587" y="112160"/>
                  </a:lnTo>
                  <a:lnTo>
                    <a:pt x="113233" y="109804"/>
                  </a:lnTo>
                  <a:lnTo>
                    <a:pt x="450011" y="109804"/>
                  </a:lnTo>
                  <a:lnTo>
                    <a:pt x="450011" y="50927"/>
                  </a:lnTo>
                  <a:lnTo>
                    <a:pt x="445351" y="32425"/>
                  </a:lnTo>
                  <a:lnTo>
                    <a:pt x="432914" y="16090"/>
                  </a:lnTo>
                  <a:lnTo>
                    <a:pt x="415014" y="4442"/>
                  </a:lnTo>
                  <a:lnTo>
                    <a:pt x="393966" y="0"/>
                  </a:lnTo>
                  <a:close/>
                </a:path>
                <a:path w="450214" h="361950">
                  <a:moveTo>
                    <a:pt x="225005" y="109804"/>
                  </a:moveTo>
                  <a:lnTo>
                    <a:pt x="113233" y="109804"/>
                  </a:lnTo>
                  <a:lnTo>
                    <a:pt x="124873" y="112160"/>
                  </a:lnTo>
                  <a:lnTo>
                    <a:pt x="134385" y="118584"/>
                  </a:lnTo>
                  <a:lnTo>
                    <a:pt x="140800" y="128111"/>
                  </a:lnTo>
                  <a:lnTo>
                    <a:pt x="143154" y="139776"/>
                  </a:lnTo>
                  <a:lnTo>
                    <a:pt x="140800" y="151447"/>
                  </a:lnTo>
                  <a:lnTo>
                    <a:pt x="134385" y="160978"/>
                  </a:lnTo>
                  <a:lnTo>
                    <a:pt x="124873" y="167404"/>
                  </a:lnTo>
                  <a:lnTo>
                    <a:pt x="113233" y="169760"/>
                  </a:lnTo>
                  <a:lnTo>
                    <a:pt x="225005" y="169760"/>
                  </a:lnTo>
                  <a:lnTo>
                    <a:pt x="213360" y="167404"/>
                  </a:lnTo>
                  <a:lnTo>
                    <a:pt x="203849" y="160978"/>
                  </a:lnTo>
                  <a:lnTo>
                    <a:pt x="197436" y="151447"/>
                  </a:lnTo>
                  <a:lnTo>
                    <a:pt x="195084" y="139776"/>
                  </a:lnTo>
                  <a:lnTo>
                    <a:pt x="197436" y="128111"/>
                  </a:lnTo>
                  <a:lnTo>
                    <a:pt x="203849" y="118584"/>
                  </a:lnTo>
                  <a:lnTo>
                    <a:pt x="213360" y="112160"/>
                  </a:lnTo>
                  <a:lnTo>
                    <a:pt x="225005" y="109804"/>
                  </a:lnTo>
                  <a:close/>
                </a:path>
                <a:path w="450214" h="361950">
                  <a:moveTo>
                    <a:pt x="336804" y="109804"/>
                  </a:moveTo>
                  <a:lnTo>
                    <a:pt x="225005" y="109804"/>
                  </a:lnTo>
                  <a:lnTo>
                    <a:pt x="236656" y="112160"/>
                  </a:lnTo>
                  <a:lnTo>
                    <a:pt x="246167" y="118584"/>
                  </a:lnTo>
                  <a:lnTo>
                    <a:pt x="252577" y="128111"/>
                  </a:lnTo>
                  <a:lnTo>
                    <a:pt x="254927" y="139776"/>
                  </a:lnTo>
                  <a:lnTo>
                    <a:pt x="252577" y="151447"/>
                  </a:lnTo>
                  <a:lnTo>
                    <a:pt x="246167" y="160978"/>
                  </a:lnTo>
                  <a:lnTo>
                    <a:pt x="236656" y="167404"/>
                  </a:lnTo>
                  <a:lnTo>
                    <a:pt x="225005" y="169760"/>
                  </a:lnTo>
                  <a:lnTo>
                    <a:pt x="336804" y="169760"/>
                  </a:lnTo>
                  <a:lnTo>
                    <a:pt x="325148" y="167404"/>
                  </a:lnTo>
                  <a:lnTo>
                    <a:pt x="315629" y="160978"/>
                  </a:lnTo>
                  <a:lnTo>
                    <a:pt x="309211" y="151447"/>
                  </a:lnTo>
                  <a:lnTo>
                    <a:pt x="306857" y="139776"/>
                  </a:lnTo>
                  <a:lnTo>
                    <a:pt x="309211" y="128111"/>
                  </a:lnTo>
                  <a:lnTo>
                    <a:pt x="315629" y="118584"/>
                  </a:lnTo>
                  <a:lnTo>
                    <a:pt x="325148" y="112160"/>
                  </a:lnTo>
                  <a:lnTo>
                    <a:pt x="336804" y="109804"/>
                  </a:lnTo>
                  <a:close/>
                </a:path>
                <a:path w="450214" h="361950">
                  <a:moveTo>
                    <a:pt x="450011" y="109804"/>
                  </a:moveTo>
                  <a:lnTo>
                    <a:pt x="336804" y="109804"/>
                  </a:lnTo>
                  <a:lnTo>
                    <a:pt x="348433" y="112160"/>
                  </a:lnTo>
                  <a:lnTo>
                    <a:pt x="357946" y="118584"/>
                  </a:lnTo>
                  <a:lnTo>
                    <a:pt x="364368" y="128111"/>
                  </a:lnTo>
                  <a:lnTo>
                    <a:pt x="366725" y="139776"/>
                  </a:lnTo>
                  <a:lnTo>
                    <a:pt x="364368" y="151447"/>
                  </a:lnTo>
                  <a:lnTo>
                    <a:pt x="357946" y="160978"/>
                  </a:lnTo>
                  <a:lnTo>
                    <a:pt x="348433" y="167404"/>
                  </a:lnTo>
                  <a:lnTo>
                    <a:pt x="336804" y="169760"/>
                  </a:lnTo>
                  <a:lnTo>
                    <a:pt x="450011" y="169760"/>
                  </a:lnTo>
                  <a:lnTo>
                    <a:pt x="450011" y="109804"/>
                  </a:lnTo>
                  <a:close/>
                </a:path>
              </a:pathLst>
            </a:custGeom>
            <a:solidFill>
              <a:srgbClr val="7BBD00"/>
            </a:solidFill>
          </p:spPr>
          <p:txBody>
            <a:bodyPr wrap="square" lIns="0" tIns="0" rIns="0" bIns="0" rtlCol="0"/>
            <a:lstStyle/>
            <a:p>
              <a:endParaRPr/>
            </a:p>
          </p:txBody>
        </p:sp>
      </p:grpSp>
      <p:grpSp>
        <p:nvGrpSpPr>
          <p:cNvPr id="82" name="object 56">
            <a:extLst>
              <a:ext uri="{FF2B5EF4-FFF2-40B4-BE49-F238E27FC236}">
                <a16:creationId xmlns:a16="http://schemas.microsoft.com/office/drawing/2014/main" id="{DECC8351-CC8D-35FE-0F62-F67421871F6A}"/>
              </a:ext>
            </a:extLst>
          </p:cNvPr>
          <p:cNvGrpSpPr/>
          <p:nvPr/>
        </p:nvGrpSpPr>
        <p:grpSpPr>
          <a:xfrm>
            <a:off x="-9112791" y="4311555"/>
            <a:ext cx="557531" cy="483870"/>
            <a:chOff x="457255" y="6325833"/>
            <a:chExt cx="557530" cy="483870"/>
          </a:xfrm>
        </p:grpSpPr>
        <p:sp>
          <p:nvSpPr>
            <p:cNvPr id="83" name="object 57">
              <a:extLst>
                <a:ext uri="{FF2B5EF4-FFF2-40B4-BE49-F238E27FC236}">
                  <a16:creationId xmlns:a16="http://schemas.microsoft.com/office/drawing/2014/main" id="{F1AEC54C-427B-2230-E3FF-C118D17DEE1D}"/>
                </a:ext>
              </a:extLst>
            </p:cNvPr>
            <p:cNvSpPr/>
            <p:nvPr/>
          </p:nvSpPr>
          <p:spPr>
            <a:xfrm>
              <a:off x="457255" y="6325833"/>
              <a:ext cx="557530" cy="483870"/>
            </a:xfrm>
            <a:custGeom>
              <a:avLst/>
              <a:gdLst/>
              <a:ahLst/>
              <a:cxnLst/>
              <a:rect l="l" t="t" r="r" b="b"/>
              <a:pathLst>
                <a:path w="557530" h="483870">
                  <a:moveTo>
                    <a:pt x="50843" y="0"/>
                  </a:moveTo>
                  <a:lnTo>
                    <a:pt x="46360" y="4762"/>
                  </a:lnTo>
                  <a:lnTo>
                    <a:pt x="513" y="148170"/>
                  </a:lnTo>
                  <a:lnTo>
                    <a:pt x="288" y="151396"/>
                  </a:lnTo>
                  <a:lnTo>
                    <a:pt x="238" y="152114"/>
                  </a:lnTo>
                  <a:lnTo>
                    <a:pt x="123" y="153746"/>
                  </a:lnTo>
                  <a:lnTo>
                    <a:pt x="0" y="157074"/>
                  </a:lnTo>
                  <a:lnTo>
                    <a:pt x="244" y="161976"/>
                  </a:lnTo>
                  <a:lnTo>
                    <a:pt x="289" y="162871"/>
                  </a:lnTo>
                  <a:lnTo>
                    <a:pt x="19224" y="200700"/>
                  </a:lnTo>
                  <a:lnTo>
                    <a:pt x="21532" y="204114"/>
                  </a:lnTo>
                  <a:lnTo>
                    <a:pt x="21532" y="483615"/>
                  </a:lnTo>
                  <a:lnTo>
                    <a:pt x="535501" y="483615"/>
                  </a:lnTo>
                  <a:lnTo>
                    <a:pt x="535501" y="440728"/>
                  </a:lnTo>
                  <a:lnTo>
                    <a:pt x="253485" y="440728"/>
                  </a:lnTo>
                  <a:lnTo>
                    <a:pt x="252075" y="436778"/>
                  </a:lnTo>
                  <a:lnTo>
                    <a:pt x="64115" y="436778"/>
                  </a:lnTo>
                  <a:lnTo>
                    <a:pt x="64115" y="221297"/>
                  </a:lnTo>
                  <a:lnTo>
                    <a:pt x="75413" y="220737"/>
                  </a:lnTo>
                  <a:lnTo>
                    <a:pt x="88240" y="215137"/>
                  </a:lnTo>
                  <a:lnTo>
                    <a:pt x="100032" y="208738"/>
                  </a:lnTo>
                  <a:lnTo>
                    <a:pt x="108222" y="205778"/>
                  </a:lnTo>
                  <a:lnTo>
                    <a:pt x="188609" y="205778"/>
                  </a:lnTo>
                  <a:lnTo>
                    <a:pt x="193378" y="203136"/>
                  </a:lnTo>
                  <a:lnTo>
                    <a:pt x="536162" y="203136"/>
                  </a:lnTo>
                  <a:lnTo>
                    <a:pt x="537808" y="200700"/>
                  </a:lnTo>
                  <a:lnTo>
                    <a:pt x="543121" y="194046"/>
                  </a:lnTo>
                  <a:lnTo>
                    <a:pt x="549024" y="186015"/>
                  </a:lnTo>
                  <a:lnTo>
                    <a:pt x="553103" y="178473"/>
                  </a:lnTo>
                  <a:lnTo>
                    <a:pt x="554246" y="174688"/>
                  </a:lnTo>
                  <a:lnTo>
                    <a:pt x="62209" y="174688"/>
                  </a:lnTo>
                  <a:lnTo>
                    <a:pt x="52541" y="171043"/>
                  </a:lnTo>
                  <a:lnTo>
                    <a:pt x="52339" y="171043"/>
                  </a:lnTo>
                  <a:lnTo>
                    <a:pt x="46481" y="162871"/>
                  </a:lnTo>
                  <a:lnTo>
                    <a:pt x="46541" y="161976"/>
                  </a:lnTo>
                  <a:lnTo>
                    <a:pt x="48884" y="140192"/>
                  </a:lnTo>
                  <a:lnTo>
                    <a:pt x="59648" y="106119"/>
                  </a:lnTo>
                  <a:lnTo>
                    <a:pt x="72531" y="71263"/>
                  </a:lnTo>
                  <a:lnTo>
                    <a:pt x="81323" y="46278"/>
                  </a:lnTo>
                  <a:lnTo>
                    <a:pt x="523106" y="46278"/>
                  </a:lnTo>
                  <a:lnTo>
                    <a:pt x="508259" y="1003"/>
                  </a:lnTo>
                  <a:lnTo>
                    <a:pt x="50843" y="0"/>
                  </a:lnTo>
                  <a:close/>
                </a:path>
                <a:path w="557530" h="483870">
                  <a:moveTo>
                    <a:pt x="301326" y="218173"/>
                  </a:moveTo>
                  <a:lnTo>
                    <a:pt x="255707" y="218173"/>
                  </a:lnTo>
                  <a:lnTo>
                    <a:pt x="255707" y="439889"/>
                  </a:lnTo>
                  <a:lnTo>
                    <a:pt x="253485" y="440728"/>
                  </a:lnTo>
                  <a:lnTo>
                    <a:pt x="303548" y="440728"/>
                  </a:lnTo>
                  <a:lnTo>
                    <a:pt x="301326" y="439889"/>
                  </a:lnTo>
                  <a:lnTo>
                    <a:pt x="301326" y="218173"/>
                  </a:lnTo>
                  <a:close/>
                </a:path>
                <a:path w="557530" h="483870">
                  <a:moveTo>
                    <a:pt x="535501" y="205778"/>
                  </a:moveTo>
                  <a:lnTo>
                    <a:pt x="448811" y="205778"/>
                  </a:lnTo>
                  <a:lnTo>
                    <a:pt x="457001" y="208738"/>
                  </a:lnTo>
                  <a:lnTo>
                    <a:pt x="468792" y="215137"/>
                  </a:lnTo>
                  <a:lnTo>
                    <a:pt x="481620" y="220737"/>
                  </a:lnTo>
                  <a:lnTo>
                    <a:pt x="492918" y="221297"/>
                  </a:lnTo>
                  <a:lnTo>
                    <a:pt x="492918" y="436778"/>
                  </a:lnTo>
                  <a:lnTo>
                    <a:pt x="304958" y="436778"/>
                  </a:lnTo>
                  <a:lnTo>
                    <a:pt x="303548" y="440728"/>
                  </a:lnTo>
                  <a:lnTo>
                    <a:pt x="535501" y="440728"/>
                  </a:lnTo>
                  <a:lnTo>
                    <a:pt x="535501" y="205778"/>
                  </a:lnTo>
                  <a:close/>
                </a:path>
                <a:path w="557530" h="483870">
                  <a:moveTo>
                    <a:pt x="188622" y="205778"/>
                  </a:moveTo>
                  <a:lnTo>
                    <a:pt x="108222" y="205778"/>
                  </a:lnTo>
                  <a:lnTo>
                    <a:pt x="116289" y="208738"/>
                  </a:lnTo>
                  <a:lnTo>
                    <a:pt x="126715" y="214499"/>
                  </a:lnTo>
                  <a:lnTo>
                    <a:pt x="140142" y="219826"/>
                  </a:lnTo>
                  <a:lnTo>
                    <a:pt x="156533" y="221106"/>
                  </a:lnTo>
                  <a:lnTo>
                    <a:pt x="167875" y="217666"/>
                  </a:lnTo>
                  <a:lnTo>
                    <a:pt x="179252" y="211632"/>
                  </a:lnTo>
                  <a:lnTo>
                    <a:pt x="188622" y="205778"/>
                  </a:lnTo>
                  <a:close/>
                </a:path>
                <a:path w="557530" h="483870">
                  <a:moveTo>
                    <a:pt x="536162" y="203136"/>
                  </a:moveTo>
                  <a:lnTo>
                    <a:pt x="363667" y="203136"/>
                  </a:lnTo>
                  <a:lnTo>
                    <a:pt x="368416" y="205778"/>
                  </a:lnTo>
                  <a:lnTo>
                    <a:pt x="377783" y="211632"/>
                  </a:lnTo>
                  <a:lnTo>
                    <a:pt x="389158" y="217666"/>
                  </a:lnTo>
                  <a:lnTo>
                    <a:pt x="400500" y="221106"/>
                  </a:lnTo>
                  <a:lnTo>
                    <a:pt x="416896" y="219826"/>
                  </a:lnTo>
                  <a:lnTo>
                    <a:pt x="430323" y="214499"/>
                  </a:lnTo>
                  <a:lnTo>
                    <a:pt x="440745" y="208738"/>
                  </a:lnTo>
                  <a:lnTo>
                    <a:pt x="448811" y="205778"/>
                  </a:lnTo>
                  <a:lnTo>
                    <a:pt x="535501" y="205778"/>
                  </a:lnTo>
                  <a:lnTo>
                    <a:pt x="535501" y="204114"/>
                  </a:lnTo>
                  <a:lnTo>
                    <a:pt x="536162" y="203136"/>
                  </a:lnTo>
                  <a:close/>
                </a:path>
                <a:path w="557530" h="483870">
                  <a:moveTo>
                    <a:pt x="362705" y="203136"/>
                  </a:moveTo>
                  <a:lnTo>
                    <a:pt x="194328" y="203136"/>
                  </a:lnTo>
                  <a:lnTo>
                    <a:pt x="202494" y="211632"/>
                  </a:lnTo>
                  <a:lnTo>
                    <a:pt x="206863" y="213690"/>
                  </a:lnTo>
                  <a:lnTo>
                    <a:pt x="219279" y="218455"/>
                  </a:lnTo>
                  <a:lnTo>
                    <a:pt x="230852" y="220551"/>
                  </a:lnTo>
                  <a:lnTo>
                    <a:pt x="242641" y="220337"/>
                  </a:lnTo>
                  <a:lnTo>
                    <a:pt x="255707" y="218173"/>
                  </a:lnTo>
                  <a:lnTo>
                    <a:pt x="338489" y="218173"/>
                  </a:lnTo>
                  <a:lnTo>
                    <a:pt x="350170" y="213690"/>
                  </a:lnTo>
                  <a:lnTo>
                    <a:pt x="354539" y="211632"/>
                  </a:lnTo>
                  <a:lnTo>
                    <a:pt x="362705" y="203136"/>
                  </a:lnTo>
                  <a:close/>
                </a:path>
                <a:path w="557530" h="483870">
                  <a:moveTo>
                    <a:pt x="338489" y="218173"/>
                  </a:moveTo>
                  <a:lnTo>
                    <a:pt x="301326" y="218173"/>
                  </a:lnTo>
                  <a:lnTo>
                    <a:pt x="314392" y="220337"/>
                  </a:lnTo>
                  <a:lnTo>
                    <a:pt x="326181" y="220551"/>
                  </a:lnTo>
                  <a:lnTo>
                    <a:pt x="337753" y="218455"/>
                  </a:lnTo>
                  <a:lnTo>
                    <a:pt x="338489" y="218173"/>
                  </a:lnTo>
                  <a:close/>
                </a:path>
                <a:path w="557530" h="483870">
                  <a:moveTo>
                    <a:pt x="124104" y="152114"/>
                  </a:moveTo>
                  <a:lnTo>
                    <a:pt x="92590" y="152114"/>
                  </a:lnTo>
                  <a:lnTo>
                    <a:pt x="85718" y="152933"/>
                  </a:lnTo>
                  <a:lnTo>
                    <a:pt x="84816" y="153746"/>
                  </a:lnTo>
                  <a:lnTo>
                    <a:pt x="84689" y="163372"/>
                  </a:lnTo>
                  <a:lnTo>
                    <a:pt x="80765" y="168135"/>
                  </a:lnTo>
                  <a:lnTo>
                    <a:pt x="72335" y="173638"/>
                  </a:lnTo>
                  <a:lnTo>
                    <a:pt x="60382" y="174688"/>
                  </a:lnTo>
                  <a:lnTo>
                    <a:pt x="150678" y="174688"/>
                  </a:lnTo>
                  <a:lnTo>
                    <a:pt x="138464" y="171589"/>
                  </a:lnTo>
                  <a:lnTo>
                    <a:pt x="132774" y="164006"/>
                  </a:lnTo>
                  <a:lnTo>
                    <a:pt x="130712" y="156274"/>
                  </a:lnTo>
                  <a:lnTo>
                    <a:pt x="129488" y="152933"/>
                  </a:lnTo>
                  <a:lnTo>
                    <a:pt x="129418" y="152742"/>
                  </a:lnTo>
                  <a:lnTo>
                    <a:pt x="129291" y="152399"/>
                  </a:lnTo>
                  <a:lnTo>
                    <a:pt x="124104" y="152114"/>
                  </a:lnTo>
                  <a:close/>
                </a:path>
                <a:path w="557530" h="483870">
                  <a:moveTo>
                    <a:pt x="209421" y="152114"/>
                  </a:moveTo>
                  <a:lnTo>
                    <a:pt x="176710" y="152114"/>
                  </a:lnTo>
                  <a:lnTo>
                    <a:pt x="172408" y="152399"/>
                  </a:lnTo>
                  <a:lnTo>
                    <a:pt x="170578" y="156029"/>
                  </a:lnTo>
                  <a:lnTo>
                    <a:pt x="170470" y="156274"/>
                  </a:lnTo>
                  <a:lnTo>
                    <a:pt x="168193" y="163372"/>
                  </a:lnTo>
                  <a:lnTo>
                    <a:pt x="168106" y="163644"/>
                  </a:lnTo>
                  <a:lnTo>
                    <a:pt x="162435" y="171043"/>
                  </a:lnTo>
                  <a:lnTo>
                    <a:pt x="150678" y="174688"/>
                  </a:lnTo>
                  <a:lnTo>
                    <a:pt x="236202" y="174688"/>
                  </a:lnTo>
                  <a:lnTo>
                    <a:pt x="224224" y="171295"/>
                  </a:lnTo>
                  <a:lnTo>
                    <a:pt x="223895" y="171295"/>
                  </a:lnTo>
                  <a:lnTo>
                    <a:pt x="217934" y="163644"/>
                  </a:lnTo>
                  <a:lnTo>
                    <a:pt x="215755" y="156274"/>
                  </a:lnTo>
                  <a:lnTo>
                    <a:pt x="214627" y="152933"/>
                  </a:lnTo>
                  <a:lnTo>
                    <a:pt x="214562" y="152742"/>
                  </a:lnTo>
                  <a:lnTo>
                    <a:pt x="214445" y="152399"/>
                  </a:lnTo>
                  <a:lnTo>
                    <a:pt x="209421" y="152114"/>
                  </a:lnTo>
                  <a:close/>
                </a:path>
                <a:path w="557530" h="483870">
                  <a:moveTo>
                    <a:pt x="293730" y="152114"/>
                  </a:moveTo>
                  <a:lnTo>
                    <a:pt x="263303" y="152114"/>
                  </a:lnTo>
                  <a:lnTo>
                    <a:pt x="257561" y="152399"/>
                  </a:lnTo>
                  <a:lnTo>
                    <a:pt x="255767" y="156029"/>
                  </a:lnTo>
                  <a:lnTo>
                    <a:pt x="255646" y="156274"/>
                  </a:lnTo>
                  <a:lnTo>
                    <a:pt x="253341" y="163372"/>
                  </a:lnTo>
                  <a:lnTo>
                    <a:pt x="253252" y="163644"/>
                  </a:lnTo>
                  <a:lnTo>
                    <a:pt x="253177" y="163877"/>
                  </a:lnTo>
                  <a:lnTo>
                    <a:pt x="247492" y="171295"/>
                  </a:lnTo>
                  <a:lnTo>
                    <a:pt x="235668" y="174688"/>
                  </a:lnTo>
                  <a:lnTo>
                    <a:pt x="321365" y="174688"/>
                  </a:lnTo>
                  <a:lnTo>
                    <a:pt x="309540" y="171295"/>
                  </a:lnTo>
                  <a:lnTo>
                    <a:pt x="303955" y="164006"/>
                  </a:lnTo>
                  <a:lnTo>
                    <a:pt x="303856" y="163877"/>
                  </a:lnTo>
                  <a:lnTo>
                    <a:pt x="301386" y="156274"/>
                  </a:lnTo>
                  <a:lnTo>
                    <a:pt x="299471" y="152399"/>
                  </a:lnTo>
                  <a:lnTo>
                    <a:pt x="293730" y="152114"/>
                  </a:lnTo>
                  <a:close/>
                </a:path>
                <a:path w="557530" h="483870">
                  <a:moveTo>
                    <a:pt x="380187" y="152114"/>
                  </a:moveTo>
                  <a:lnTo>
                    <a:pt x="346270" y="152114"/>
                  </a:lnTo>
                  <a:lnTo>
                    <a:pt x="341000" y="152742"/>
                  </a:lnTo>
                  <a:lnTo>
                    <a:pt x="340132" y="157074"/>
                  </a:lnTo>
                  <a:lnTo>
                    <a:pt x="338909" y="162871"/>
                  </a:lnTo>
                  <a:lnTo>
                    <a:pt x="338803" y="163372"/>
                  </a:lnTo>
                  <a:lnTo>
                    <a:pt x="338697" y="163877"/>
                  </a:lnTo>
                  <a:lnTo>
                    <a:pt x="338570" y="164477"/>
                  </a:lnTo>
                  <a:lnTo>
                    <a:pt x="333165" y="171589"/>
                  </a:lnTo>
                  <a:lnTo>
                    <a:pt x="332825" y="171589"/>
                  </a:lnTo>
                  <a:lnTo>
                    <a:pt x="320804" y="174688"/>
                  </a:lnTo>
                  <a:lnTo>
                    <a:pt x="406531" y="174688"/>
                  </a:lnTo>
                  <a:lnTo>
                    <a:pt x="394699" y="171295"/>
                  </a:lnTo>
                  <a:lnTo>
                    <a:pt x="389110" y="164006"/>
                  </a:lnTo>
                  <a:lnTo>
                    <a:pt x="389011" y="163877"/>
                  </a:lnTo>
                  <a:lnTo>
                    <a:pt x="386540" y="156274"/>
                  </a:lnTo>
                  <a:lnTo>
                    <a:pt x="384625" y="152399"/>
                  </a:lnTo>
                  <a:lnTo>
                    <a:pt x="380187" y="152114"/>
                  </a:lnTo>
                  <a:close/>
                </a:path>
                <a:path w="557530" h="483870">
                  <a:moveTo>
                    <a:pt x="465366" y="152114"/>
                  </a:moveTo>
                  <a:lnTo>
                    <a:pt x="431403" y="152114"/>
                  </a:lnTo>
                  <a:lnTo>
                    <a:pt x="426154" y="152742"/>
                  </a:lnTo>
                  <a:lnTo>
                    <a:pt x="425286" y="157074"/>
                  </a:lnTo>
                  <a:lnTo>
                    <a:pt x="424064" y="162871"/>
                  </a:lnTo>
                  <a:lnTo>
                    <a:pt x="423958" y="163372"/>
                  </a:lnTo>
                  <a:lnTo>
                    <a:pt x="423851" y="163877"/>
                  </a:lnTo>
                  <a:lnTo>
                    <a:pt x="423725" y="164477"/>
                  </a:lnTo>
                  <a:lnTo>
                    <a:pt x="418324" y="171589"/>
                  </a:lnTo>
                  <a:lnTo>
                    <a:pt x="417984" y="171589"/>
                  </a:lnTo>
                  <a:lnTo>
                    <a:pt x="405970" y="174688"/>
                  </a:lnTo>
                  <a:lnTo>
                    <a:pt x="554246" y="174688"/>
                  </a:lnTo>
                  <a:lnTo>
                    <a:pt x="554342" y="174370"/>
                  </a:lnTo>
                  <a:lnTo>
                    <a:pt x="488638" y="174370"/>
                  </a:lnTo>
                  <a:lnTo>
                    <a:pt x="478467" y="170080"/>
                  </a:lnTo>
                  <a:lnTo>
                    <a:pt x="473688" y="162871"/>
                  </a:lnTo>
                  <a:lnTo>
                    <a:pt x="471773" y="156274"/>
                  </a:lnTo>
                  <a:lnTo>
                    <a:pt x="471702" y="156029"/>
                  </a:lnTo>
                  <a:lnTo>
                    <a:pt x="469778" y="152399"/>
                  </a:lnTo>
                  <a:lnTo>
                    <a:pt x="465366" y="152114"/>
                  </a:lnTo>
                  <a:close/>
                </a:path>
                <a:path w="557530" h="483870">
                  <a:moveTo>
                    <a:pt x="523106" y="46278"/>
                  </a:moveTo>
                  <a:lnTo>
                    <a:pt x="81323" y="46278"/>
                  </a:lnTo>
                  <a:lnTo>
                    <a:pt x="477297" y="46850"/>
                  </a:lnTo>
                  <a:lnTo>
                    <a:pt x="484442" y="72052"/>
                  </a:lnTo>
                  <a:lnTo>
                    <a:pt x="495153" y="99766"/>
                  </a:lnTo>
                  <a:lnTo>
                    <a:pt x="505368" y="127158"/>
                  </a:lnTo>
                  <a:lnTo>
                    <a:pt x="511028" y="151396"/>
                  </a:lnTo>
                  <a:lnTo>
                    <a:pt x="510358" y="161976"/>
                  </a:lnTo>
                  <a:lnTo>
                    <a:pt x="506262" y="169598"/>
                  </a:lnTo>
                  <a:lnTo>
                    <a:pt x="498951" y="173863"/>
                  </a:lnTo>
                  <a:lnTo>
                    <a:pt x="488638" y="174370"/>
                  </a:lnTo>
                  <a:lnTo>
                    <a:pt x="554342" y="174370"/>
                  </a:lnTo>
                  <a:lnTo>
                    <a:pt x="555182" y="171589"/>
                  </a:lnTo>
                  <a:lnTo>
                    <a:pt x="555271" y="171295"/>
                  </a:lnTo>
                  <a:lnTo>
                    <a:pt x="555347" y="171043"/>
                  </a:lnTo>
                  <a:lnTo>
                    <a:pt x="557074" y="156029"/>
                  </a:lnTo>
                  <a:lnTo>
                    <a:pt x="556519" y="148170"/>
                  </a:lnTo>
                  <a:lnTo>
                    <a:pt x="523106" y="46278"/>
                  </a:lnTo>
                  <a:close/>
                </a:path>
                <a:path w="557530" h="483870">
                  <a:moveTo>
                    <a:pt x="380170" y="151396"/>
                  </a:moveTo>
                  <a:lnTo>
                    <a:pt x="344231" y="151396"/>
                  </a:lnTo>
                  <a:lnTo>
                    <a:pt x="390753" y="152114"/>
                  </a:lnTo>
                  <a:lnTo>
                    <a:pt x="334395" y="152114"/>
                  </a:lnTo>
                  <a:lnTo>
                    <a:pt x="380170" y="151396"/>
                  </a:lnTo>
                  <a:close/>
                </a:path>
                <a:path w="557530" h="483870">
                  <a:moveTo>
                    <a:pt x="464731" y="151396"/>
                  </a:moveTo>
                  <a:lnTo>
                    <a:pt x="429618" y="151396"/>
                  </a:lnTo>
                  <a:lnTo>
                    <a:pt x="476251" y="152114"/>
                  </a:lnTo>
                  <a:lnTo>
                    <a:pt x="419623" y="152114"/>
                  </a:lnTo>
                  <a:lnTo>
                    <a:pt x="464731" y="151396"/>
                  </a:lnTo>
                  <a:close/>
                </a:path>
              </a:pathLst>
            </a:custGeom>
            <a:solidFill>
              <a:srgbClr val="004F38"/>
            </a:solidFill>
          </p:spPr>
          <p:txBody>
            <a:bodyPr wrap="square" lIns="0" tIns="0" rIns="0" bIns="0" rtlCol="0"/>
            <a:lstStyle/>
            <a:p>
              <a:endParaRPr/>
            </a:p>
          </p:txBody>
        </p:sp>
        <p:sp>
          <p:nvSpPr>
            <p:cNvPr id="84" name="object 58">
              <a:extLst>
                <a:ext uri="{FF2B5EF4-FFF2-40B4-BE49-F238E27FC236}">
                  <a16:creationId xmlns:a16="http://schemas.microsoft.com/office/drawing/2014/main" id="{8EDABA22-0162-6A75-0BCA-88970117B793}"/>
                </a:ext>
              </a:extLst>
            </p:cNvPr>
            <p:cNvSpPr/>
            <p:nvPr/>
          </p:nvSpPr>
          <p:spPr>
            <a:xfrm>
              <a:off x="660819" y="6609587"/>
              <a:ext cx="150495" cy="69215"/>
            </a:xfrm>
            <a:custGeom>
              <a:avLst/>
              <a:gdLst/>
              <a:ahLst/>
              <a:cxnLst/>
              <a:rect l="l" t="t" r="r" b="b"/>
              <a:pathLst>
                <a:path w="150495" h="69215">
                  <a:moveTo>
                    <a:pt x="33896" y="0"/>
                  </a:moveTo>
                  <a:lnTo>
                    <a:pt x="8356" y="11607"/>
                  </a:lnTo>
                  <a:lnTo>
                    <a:pt x="0" y="34671"/>
                  </a:lnTo>
                  <a:lnTo>
                    <a:pt x="8597" y="57569"/>
                  </a:lnTo>
                  <a:lnTo>
                    <a:pt x="33896" y="68707"/>
                  </a:lnTo>
                  <a:lnTo>
                    <a:pt x="33896" y="0"/>
                  </a:lnTo>
                  <a:close/>
                </a:path>
                <a:path w="150495" h="69215">
                  <a:moveTo>
                    <a:pt x="149885" y="34658"/>
                  </a:moveTo>
                  <a:lnTo>
                    <a:pt x="141541" y="11607"/>
                  </a:lnTo>
                  <a:lnTo>
                    <a:pt x="116001" y="0"/>
                  </a:lnTo>
                  <a:lnTo>
                    <a:pt x="116001" y="68707"/>
                  </a:lnTo>
                  <a:lnTo>
                    <a:pt x="141300" y="57569"/>
                  </a:lnTo>
                  <a:lnTo>
                    <a:pt x="149885" y="34658"/>
                  </a:lnTo>
                  <a:close/>
                </a:path>
              </a:pathLst>
            </a:custGeom>
            <a:solidFill>
              <a:srgbClr val="7BBD00"/>
            </a:solidFill>
          </p:spPr>
          <p:txBody>
            <a:bodyPr wrap="square" lIns="0" tIns="0" rIns="0" bIns="0" rtlCol="0"/>
            <a:lstStyle/>
            <a:p>
              <a:endParaRPr/>
            </a:p>
          </p:txBody>
        </p:sp>
      </p:grpSp>
      <p:grpSp>
        <p:nvGrpSpPr>
          <p:cNvPr id="85" name="object 65">
            <a:extLst>
              <a:ext uri="{FF2B5EF4-FFF2-40B4-BE49-F238E27FC236}">
                <a16:creationId xmlns:a16="http://schemas.microsoft.com/office/drawing/2014/main" id="{D103E8BA-3036-BE40-3184-5556BD5C0DE1}"/>
              </a:ext>
            </a:extLst>
          </p:cNvPr>
          <p:cNvGrpSpPr/>
          <p:nvPr/>
        </p:nvGrpSpPr>
        <p:grpSpPr>
          <a:xfrm>
            <a:off x="-9100091" y="5103226"/>
            <a:ext cx="532130" cy="503556"/>
            <a:chOff x="3868851" y="6306282"/>
            <a:chExt cx="532130" cy="503555"/>
          </a:xfrm>
        </p:grpSpPr>
        <p:sp>
          <p:nvSpPr>
            <p:cNvPr id="86" name="object 66">
              <a:extLst>
                <a:ext uri="{FF2B5EF4-FFF2-40B4-BE49-F238E27FC236}">
                  <a16:creationId xmlns:a16="http://schemas.microsoft.com/office/drawing/2014/main" id="{6A07AC68-C9A8-937E-CD5D-A57E30BD8515}"/>
                </a:ext>
              </a:extLst>
            </p:cNvPr>
            <p:cNvSpPr/>
            <p:nvPr/>
          </p:nvSpPr>
          <p:spPr>
            <a:xfrm>
              <a:off x="3924852" y="6355322"/>
              <a:ext cx="422275" cy="454659"/>
            </a:xfrm>
            <a:custGeom>
              <a:avLst/>
              <a:gdLst/>
              <a:ahLst/>
              <a:cxnLst/>
              <a:rect l="l" t="t" r="r" b="b"/>
              <a:pathLst>
                <a:path w="422275" h="454659">
                  <a:moveTo>
                    <a:pt x="210629" y="0"/>
                  </a:moveTo>
                  <a:lnTo>
                    <a:pt x="74561" y="65151"/>
                  </a:lnTo>
                  <a:lnTo>
                    <a:pt x="0" y="217538"/>
                  </a:lnTo>
                  <a:lnTo>
                    <a:pt x="0" y="454126"/>
                  </a:lnTo>
                  <a:lnTo>
                    <a:pt x="97929" y="454126"/>
                  </a:lnTo>
                  <a:lnTo>
                    <a:pt x="97929" y="207149"/>
                  </a:lnTo>
                  <a:lnTo>
                    <a:pt x="416894" y="207149"/>
                  </a:lnTo>
                  <a:lnTo>
                    <a:pt x="388625" y="150418"/>
                  </a:lnTo>
                  <a:lnTo>
                    <a:pt x="207187" y="150418"/>
                  </a:lnTo>
                  <a:lnTo>
                    <a:pt x="179895" y="137705"/>
                  </a:lnTo>
                  <a:lnTo>
                    <a:pt x="169938" y="111666"/>
                  </a:lnTo>
                  <a:lnTo>
                    <a:pt x="177412" y="84723"/>
                  </a:lnTo>
                  <a:lnTo>
                    <a:pt x="202260" y="69227"/>
                  </a:lnTo>
                  <a:lnTo>
                    <a:pt x="348166" y="69227"/>
                  </a:lnTo>
                  <a:lnTo>
                    <a:pt x="345046" y="62966"/>
                  </a:lnTo>
                  <a:lnTo>
                    <a:pt x="210629" y="0"/>
                  </a:lnTo>
                  <a:close/>
                </a:path>
                <a:path w="422275" h="454659">
                  <a:moveTo>
                    <a:pt x="416894" y="207149"/>
                  </a:moveTo>
                  <a:lnTo>
                    <a:pt x="324129" y="207149"/>
                  </a:lnTo>
                  <a:lnTo>
                    <a:pt x="324129" y="454126"/>
                  </a:lnTo>
                  <a:lnTo>
                    <a:pt x="422071" y="454126"/>
                  </a:lnTo>
                  <a:lnTo>
                    <a:pt x="422071" y="217538"/>
                  </a:lnTo>
                  <a:lnTo>
                    <a:pt x="416894" y="207149"/>
                  </a:lnTo>
                  <a:close/>
                </a:path>
                <a:path w="422275" h="454659">
                  <a:moveTo>
                    <a:pt x="348166" y="69227"/>
                  </a:moveTo>
                  <a:lnTo>
                    <a:pt x="202260" y="69227"/>
                  </a:lnTo>
                  <a:lnTo>
                    <a:pt x="237998" y="77990"/>
                  </a:lnTo>
                  <a:lnTo>
                    <a:pt x="251539" y="107189"/>
                  </a:lnTo>
                  <a:lnTo>
                    <a:pt x="241672" y="137705"/>
                  </a:lnTo>
                  <a:lnTo>
                    <a:pt x="207187" y="150418"/>
                  </a:lnTo>
                  <a:lnTo>
                    <a:pt x="388625" y="150418"/>
                  </a:lnTo>
                  <a:lnTo>
                    <a:pt x="348166" y="69227"/>
                  </a:lnTo>
                  <a:close/>
                </a:path>
              </a:pathLst>
            </a:custGeom>
            <a:solidFill>
              <a:srgbClr val="7BBD00"/>
            </a:solidFill>
          </p:spPr>
          <p:txBody>
            <a:bodyPr wrap="square" lIns="0" tIns="0" rIns="0" bIns="0" rtlCol="0"/>
            <a:lstStyle/>
            <a:p>
              <a:endParaRPr/>
            </a:p>
          </p:txBody>
        </p:sp>
        <p:sp>
          <p:nvSpPr>
            <p:cNvPr id="87" name="object 67">
              <a:extLst>
                <a:ext uri="{FF2B5EF4-FFF2-40B4-BE49-F238E27FC236}">
                  <a16:creationId xmlns:a16="http://schemas.microsoft.com/office/drawing/2014/main" id="{BDE1F32F-554C-8501-2A3B-6B055D774145}"/>
                </a:ext>
              </a:extLst>
            </p:cNvPr>
            <p:cNvSpPr/>
            <p:nvPr/>
          </p:nvSpPr>
          <p:spPr>
            <a:xfrm>
              <a:off x="3868851" y="6306282"/>
              <a:ext cx="532130" cy="281940"/>
            </a:xfrm>
            <a:custGeom>
              <a:avLst/>
              <a:gdLst/>
              <a:ahLst/>
              <a:cxnLst/>
              <a:rect l="l" t="t" r="r" b="b"/>
              <a:pathLst>
                <a:path w="532129" h="281940">
                  <a:moveTo>
                    <a:pt x="264883" y="0"/>
                  </a:moveTo>
                  <a:lnTo>
                    <a:pt x="95580" y="81876"/>
                  </a:lnTo>
                  <a:lnTo>
                    <a:pt x="0" y="280403"/>
                  </a:lnTo>
                  <a:lnTo>
                    <a:pt x="29209" y="279311"/>
                  </a:lnTo>
                  <a:lnTo>
                    <a:pt x="117728" y="99186"/>
                  </a:lnTo>
                  <a:lnTo>
                    <a:pt x="267068" y="28625"/>
                  </a:lnTo>
                  <a:lnTo>
                    <a:pt x="415035" y="98158"/>
                  </a:lnTo>
                  <a:lnTo>
                    <a:pt x="504101" y="281203"/>
                  </a:lnTo>
                  <a:lnTo>
                    <a:pt x="531698" y="281571"/>
                  </a:lnTo>
                  <a:lnTo>
                    <a:pt x="438505" y="81851"/>
                  </a:lnTo>
                  <a:lnTo>
                    <a:pt x="264883" y="0"/>
                  </a:lnTo>
                  <a:close/>
                </a:path>
              </a:pathLst>
            </a:custGeom>
            <a:solidFill>
              <a:srgbClr val="004F38"/>
            </a:solidFill>
          </p:spPr>
          <p:txBody>
            <a:bodyPr wrap="square" lIns="0" tIns="0" rIns="0" bIns="0" rtlCol="0"/>
            <a:lstStyle/>
            <a:p>
              <a:endParaRPr/>
            </a:p>
          </p:txBody>
        </p:sp>
        <p:pic>
          <p:nvPicPr>
            <p:cNvPr id="88" name="object 68">
              <a:extLst>
                <a:ext uri="{FF2B5EF4-FFF2-40B4-BE49-F238E27FC236}">
                  <a16:creationId xmlns:a16="http://schemas.microsoft.com/office/drawing/2014/main" id="{98C525E4-5AA9-B8D2-3552-AE2BD0941FDE}"/>
                </a:ext>
              </a:extLst>
            </p:cNvPr>
            <p:cNvPicPr/>
            <p:nvPr/>
          </p:nvPicPr>
          <p:blipFill>
            <a:blip r:embed="rId22" cstate="print">
              <a:biLevel thresh="50000"/>
            </a:blip>
            <a:stretch>
              <a:fillRect/>
            </a:stretch>
          </p:blipFill>
          <p:spPr>
            <a:xfrm>
              <a:off x="4041443" y="6580941"/>
              <a:ext cx="188884" cy="228507"/>
            </a:xfrm>
            <a:prstGeom prst="rect">
              <a:avLst/>
            </a:prstGeom>
          </p:spPr>
        </p:pic>
        <p:sp>
          <p:nvSpPr>
            <p:cNvPr id="89" name="object 69">
              <a:extLst>
                <a:ext uri="{FF2B5EF4-FFF2-40B4-BE49-F238E27FC236}">
                  <a16:creationId xmlns:a16="http://schemas.microsoft.com/office/drawing/2014/main" id="{7305C402-8C73-F74A-FCD4-A9BD87AA251C}"/>
                </a:ext>
              </a:extLst>
            </p:cNvPr>
            <p:cNvSpPr/>
            <p:nvPr/>
          </p:nvSpPr>
          <p:spPr>
            <a:xfrm>
              <a:off x="4113325" y="6442890"/>
              <a:ext cx="45085" cy="45085"/>
            </a:xfrm>
            <a:custGeom>
              <a:avLst/>
              <a:gdLst/>
              <a:ahLst/>
              <a:cxnLst/>
              <a:rect l="l" t="t" r="r" b="b"/>
              <a:pathLst>
                <a:path w="45085" h="45085">
                  <a:moveTo>
                    <a:pt x="16095" y="0"/>
                  </a:moveTo>
                  <a:lnTo>
                    <a:pt x="3775" y="8925"/>
                  </a:lnTo>
                  <a:lnTo>
                    <a:pt x="0" y="24036"/>
                  </a:lnTo>
                  <a:lnTo>
                    <a:pt x="5885" y="38263"/>
                  </a:lnTo>
                  <a:lnTo>
                    <a:pt x="22547" y="44538"/>
                  </a:lnTo>
                  <a:lnTo>
                    <a:pt x="39861" y="36474"/>
                  </a:lnTo>
                  <a:lnTo>
                    <a:pt x="44472" y="19388"/>
                  </a:lnTo>
                  <a:lnTo>
                    <a:pt x="36507" y="3742"/>
                  </a:lnTo>
                  <a:lnTo>
                    <a:pt x="16095" y="0"/>
                  </a:lnTo>
                  <a:close/>
                </a:path>
              </a:pathLst>
            </a:custGeom>
            <a:solidFill>
              <a:schemeClr val="tx1"/>
            </a:solidFill>
          </p:spPr>
          <p:txBody>
            <a:bodyPr wrap="square" lIns="0" tIns="0" rIns="0" bIns="0" rtlCol="0"/>
            <a:lstStyle/>
            <a:p>
              <a:endParaRPr dirty="0"/>
            </a:p>
          </p:txBody>
        </p:sp>
      </p:grpSp>
      <p:grpSp>
        <p:nvGrpSpPr>
          <p:cNvPr id="90" name="object 38">
            <a:extLst>
              <a:ext uri="{FF2B5EF4-FFF2-40B4-BE49-F238E27FC236}">
                <a16:creationId xmlns:a16="http://schemas.microsoft.com/office/drawing/2014/main" id="{E02BBE4D-E5C3-E141-D588-BAB7600DC783}"/>
              </a:ext>
            </a:extLst>
          </p:cNvPr>
          <p:cNvGrpSpPr/>
          <p:nvPr/>
        </p:nvGrpSpPr>
        <p:grpSpPr>
          <a:xfrm>
            <a:off x="-8247313" y="5014768"/>
            <a:ext cx="497840" cy="502284"/>
            <a:chOff x="3927351" y="945414"/>
            <a:chExt cx="497840" cy="502284"/>
          </a:xfrm>
        </p:grpSpPr>
        <p:sp>
          <p:nvSpPr>
            <p:cNvPr id="91" name="object 39">
              <a:extLst>
                <a:ext uri="{FF2B5EF4-FFF2-40B4-BE49-F238E27FC236}">
                  <a16:creationId xmlns:a16="http://schemas.microsoft.com/office/drawing/2014/main" id="{E590AEFA-7644-5301-EF44-2D1E2B161C2B}"/>
                </a:ext>
              </a:extLst>
            </p:cNvPr>
            <p:cNvSpPr/>
            <p:nvPr/>
          </p:nvSpPr>
          <p:spPr>
            <a:xfrm>
              <a:off x="3927351" y="945414"/>
              <a:ext cx="406400" cy="484505"/>
            </a:xfrm>
            <a:custGeom>
              <a:avLst/>
              <a:gdLst/>
              <a:ahLst/>
              <a:cxnLst/>
              <a:rect l="l" t="t" r="r" b="b"/>
              <a:pathLst>
                <a:path w="406400" h="484505">
                  <a:moveTo>
                    <a:pt x="259105" y="0"/>
                  </a:moveTo>
                  <a:lnTo>
                    <a:pt x="18389" y="0"/>
                  </a:lnTo>
                  <a:lnTo>
                    <a:pt x="8945" y="1626"/>
                  </a:lnTo>
                  <a:lnTo>
                    <a:pt x="3436" y="6061"/>
                  </a:lnTo>
                  <a:lnTo>
                    <a:pt x="807" y="12633"/>
                  </a:lnTo>
                  <a:lnTo>
                    <a:pt x="0" y="20675"/>
                  </a:lnTo>
                  <a:lnTo>
                    <a:pt x="1035" y="456031"/>
                  </a:lnTo>
                  <a:lnTo>
                    <a:pt x="1066" y="469239"/>
                  </a:lnTo>
                  <a:lnTo>
                    <a:pt x="1891" y="475638"/>
                  </a:lnTo>
                  <a:lnTo>
                    <a:pt x="4995" y="480402"/>
                  </a:lnTo>
                  <a:lnTo>
                    <a:pt x="11327" y="483377"/>
                  </a:lnTo>
                  <a:lnTo>
                    <a:pt x="21831" y="484403"/>
                  </a:lnTo>
                  <a:lnTo>
                    <a:pt x="279742" y="484403"/>
                  </a:lnTo>
                  <a:lnTo>
                    <a:pt x="261404" y="456031"/>
                  </a:lnTo>
                  <a:lnTo>
                    <a:pt x="27558" y="456031"/>
                  </a:lnTo>
                  <a:lnTo>
                    <a:pt x="27558" y="28371"/>
                  </a:lnTo>
                  <a:lnTo>
                    <a:pt x="290127" y="28371"/>
                  </a:lnTo>
                  <a:lnTo>
                    <a:pt x="259105" y="0"/>
                  </a:lnTo>
                  <a:close/>
                </a:path>
                <a:path w="406400" h="484505">
                  <a:moveTo>
                    <a:pt x="290127" y="28371"/>
                  </a:moveTo>
                  <a:lnTo>
                    <a:pt x="238467" y="28371"/>
                  </a:lnTo>
                  <a:lnTo>
                    <a:pt x="238467" y="152717"/>
                  </a:lnTo>
                  <a:lnTo>
                    <a:pt x="240207" y="157099"/>
                  </a:lnTo>
                  <a:lnTo>
                    <a:pt x="378320" y="157099"/>
                  </a:lnTo>
                  <a:lnTo>
                    <a:pt x="378320" y="207289"/>
                  </a:lnTo>
                  <a:lnTo>
                    <a:pt x="405828" y="220383"/>
                  </a:lnTo>
                  <a:lnTo>
                    <a:pt x="405828" y="134188"/>
                  </a:lnTo>
                  <a:lnTo>
                    <a:pt x="399871" y="128739"/>
                  </a:lnTo>
                  <a:lnTo>
                    <a:pt x="268274" y="128739"/>
                  </a:lnTo>
                  <a:lnTo>
                    <a:pt x="268274" y="50190"/>
                  </a:lnTo>
                  <a:lnTo>
                    <a:pt x="313984" y="50190"/>
                  </a:lnTo>
                  <a:lnTo>
                    <a:pt x="290127" y="28371"/>
                  </a:lnTo>
                  <a:close/>
                </a:path>
                <a:path w="406400" h="484505">
                  <a:moveTo>
                    <a:pt x="313984" y="50190"/>
                  </a:moveTo>
                  <a:lnTo>
                    <a:pt x="268274" y="50190"/>
                  </a:lnTo>
                  <a:lnTo>
                    <a:pt x="357682" y="128739"/>
                  </a:lnTo>
                  <a:lnTo>
                    <a:pt x="399871" y="128739"/>
                  </a:lnTo>
                  <a:lnTo>
                    <a:pt x="313984" y="50190"/>
                  </a:lnTo>
                  <a:close/>
                </a:path>
              </a:pathLst>
            </a:custGeom>
            <a:solidFill>
              <a:srgbClr val="004F38"/>
            </a:solidFill>
          </p:spPr>
          <p:txBody>
            <a:bodyPr wrap="square" lIns="0" tIns="0" rIns="0" bIns="0" rtlCol="0"/>
            <a:lstStyle/>
            <a:p>
              <a:endParaRPr/>
            </a:p>
          </p:txBody>
        </p:sp>
        <p:sp>
          <p:nvSpPr>
            <p:cNvPr id="92" name="object 40">
              <a:extLst>
                <a:ext uri="{FF2B5EF4-FFF2-40B4-BE49-F238E27FC236}">
                  <a16:creationId xmlns:a16="http://schemas.microsoft.com/office/drawing/2014/main" id="{48DA1E5E-DAD3-A57A-49B5-3CF37DC637BB}"/>
                </a:ext>
              </a:extLst>
            </p:cNvPr>
            <p:cNvSpPr/>
            <p:nvPr/>
          </p:nvSpPr>
          <p:spPr>
            <a:xfrm>
              <a:off x="4184124" y="1194174"/>
              <a:ext cx="241300" cy="253365"/>
            </a:xfrm>
            <a:custGeom>
              <a:avLst/>
              <a:gdLst/>
              <a:ahLst/>
              <a:cxnLst/>
              <a:rect l="l" t="t" r="r" b="b"/>
              <a:pathLst>
                <a:path w="241300" h="253365">
                  <a:moveTo>
                    <a:pt x="120408" y="0"/>
                  </a:moveTo>
                  <a:lnTo>
                    <a:pt x="92615" y="16090"/>
                  </a:lnTo>
                  <a:lnTo>
                    <a:pt x="63385" y="27374"/>
                  </a:lnTo>
                  <a:lnTo>
                    <a:pt x="32565" y="34011"/>
                  </a:lnTo>
                  <a:lnTo>
                    <a:pt x="0" y="36156"/>
                  </a:lnTo>
                  <a:lnTo>
                    <a:pt x="111" y="80760"/>
                  </a:lnTo>
                  <a:lnTo>
                    <a:pt x="6743" y="122110"/>
                  </a:lnTo>
                  <a:lnTo>
                    <a:pt x="21821" y="165644"/>
                  </a:lnTo>
                  <a:lnTo>
                    <a:pt x="44907" y="202049"/>
                  </a:lnTo>
                  <a:lnTo>
                    <a:pt x="77136" y="231847"/>
                  </a:lnTo>
                  <a:lnTo>
                    <a:pt x="119252" y="253098"/>
                  </a:lnTo>
                  <a:lnTo>
                    <a:pt x="121551" y="253098"/>
                  </a:lnTo>
                  <a:lnTo>
                    <a:pt x="163254" y="231847"/>
                  </a:lnTo>
                  <a:lnTo>
                    <a:pt x="195789" y="202373"/>
                  </a:lnTo>
                  <a:lnTo>
                    <a:pt x="208292" y="183235"/>
                  </a:lnTo>
                  <a:lnTo>
                    <a:pt x="102057" y="183235"/>
                  </a:lnTo>
                  <a:lnTo>
                    <a:pt x="95672" y="172976"/>
                  </a:lnTo>
                  <a:lnTo>
                    <a:pt x="70108" y="137926"/>
                  </a:lnTo>
                  <a:lnTo>
                    <a:pt x="55000" y="125445"/>
                  </a:lnTo>
                  <a:lnTo>
                    <a:pt x="51523" y="122110"/>
                  </a:lnTo>
                  <a:lnTo>
                    <a:pt x="52711" y="115446"/>
                  </a:lnTo>
                  <a:lnTo>
                    <a:pt x="60777" y="112977"/>
                  </a:lnTo>
                  <a:lnTo>
                    <a:pt x="112888" y="112977"/>
                  </a:lnTo>
                  <a:lnTo>
                    <a:pt x="118203" y="106124"/>
                  </a:lnTo>
                  <a:lnTo>
                    <a:pt x="154455" y="68131"/>
                  </a:lnTo>
                  <a:lnTo>
                    <a:pt x="163603" y="63284"/>
                  </a:lnTo>
                  <a:lnTo>
                    <a:pt x="162020" y="63284"/>
                  </a:lnTo>
                  <a:lnTo>
                    <a:pt x="168467" y="62834"/>
                  </a:lnTo>
                  <a:lnTo>
                    <a:pt x="240929" y="62834"/>
                  </a:lnTo>
                  <a:lnTo>
                    <a:pt x="240791" y="38341"/>
                  </a:lnTo>
                  <a:lnTo>
                    <a:pt x="208667" y="34941"/>
                  </a:lnTo>
                  <a:lnTo>
                    <a:pt x="177947" y="26814"/>
                  </a:lnTo>
                  <a:lnTo>
                    <a:pt x="148553" y="14865"/>
                  </a:lnTo>
                  <a:lnTo>
                    <a:pt x="120408" y="0"/>
                  </a:lnTo>
                  <a:close/>
                </a:path>
                <a:path w="241300" h="253365">
                  <a:moveTo>
                    <a:pt x="240929" y="62834"/>
                  </a:moveTo>
                  <a:lnTo>
                    <a:pt x="175858" y="62834"/>
                  </a:lnTo>
                  <a:lnTo>
                    <a:pt x="186405" y="63284"/>
                  </a:lnTo>
                  <a:lnTo>
                    <a:pt x="190322" y="63284"/>
                  </a:lnTo>
                  <a:lnTo>
                    <a:pt x="165559" y="91468"/>
                  </a:lnTo>
                  <a:lnTo>
                    <a:pt x="142772" y="121024"/>
                  </a:lnTo>
                  <a:lnTo>
                    <a:pt x="121740" y="151629"/>
                  </a:lnTo>
                  <a:lnTo>
                    <a:pt x="102057" y="183235"/>
                  </a:lnTo>
                  <a:lnTo>
                    <a:pt x="208292" y="183235"/>
                  </a:lnTo>
                  <a:lnTo>
                    <a:pt x="219114" y="166670"/>
                  </a:lnTo>
                  <a:lnTo>
                    <a:pt x="234007" y="126310"/>
                  </a:lnTo>
                  <a:lnTo>
                    <a:pt x="241042" y="82975"/>
                  </a:lnTo>
                  <a:lnTo>
                    <a:pt x="240929" y="62834"/>
                  </a:lnTo>
                  <a:close/>
                </a:path>
                <a:path w="241300" h="253365">
                  <a:moveTo>
                    <a:pt x="112888" y="112977"/>
                  </a:moveTo>
                  <a:lnTo>
                    <a:pt x="72006" y="112977"/>
                  </a:lnTo>
                  <a:lnTo>
                    <a:pt x="80416" y="114414"/>
                  </a:lnTo>
                  <a:lnTo>
                    <a:pt x="85536" y="116646"/>
                  </a:lnTo>
                  <a:lnTo>
                    <a:pt x="91917" y="120359"/>
                  </a:lnTo>
                  <a:lnTo>
                    <a:pt x="98234" y="124674"/>
                  </a:lnTo>
                  <a:lnTo>
                    <a:pt x="103162" y="128714"/>
                  </a:lnTo>
                  <a:lnTo>
                    <a:pt x="107374" y="121024"/>
                  </a:lnTo>
                  <a:lnTo>
                    <a:pt x="112541" y="113425"/>
                  </a:lnTo>
                  <a:lnTo>
                    <a:pt x="112888" y="112977"/>
                  </a:lnTo>
                  <a:close/>
                </a:path>
              </a:pathLst>
            </a:custGeom>
            <a:solidFill>
              <a:srgbClr val="7BBD00"/>
            </a:solidFill>
          </p:spPr>
          <p:txBody>
            <a:bodyPr wrap="square" lIns="0" tIns="0" rIns="0" bIns="0" rtlCol="0"/>
            <a:lstStyle/>
            <a:p>
              <a:endParaRPr/>
            </a:p>
          </p:txBody>
        </p:sp>
        <p:sp>
          <p:nvSpPr>
            <p:cNvPr id="93" name="object 41">
              <a:extLst>
                <a:ext uri="{FF2B5EF4-FFF2-40B4-BE49-F238E27FC236}">
                  <a16:creationId xmlns:a16="http://schemas.microsoft.com/office/drawing/2014/main" id="{3829363E-C476-113C-D256-53A75A32373B}"/>
                </a:ext>
              </a:extLst>
            </p:cNvPr>
            <p:cNvSpPr/>
            <p:nvPr/>
          </p:nvSpPr>
          <p:spPr>
            <a:xfrm>
              <a:off x="4003992" y="1042072"/>
              <a:ext cx="205740" cy="289560"/>
            </a:xfrm>
            <a:custGeom>
              <a:avLst/>
              <a:gdLst/>
              <a:ahLst/>
              <a:cxnLst/>
              <a:rect l="l" t="t" r="r" b="b"/>
              <a:pathLst>
                <a:path w="205739" h="289559">
                  <a:moveTo>
                    <a:pt x="81889" y="4635"/>
                  </a:moveTo>
                  <a:lnTo>
                    <a:pt x="77025" y="0"/>
                  </a:lnTo>
                  <a:lnTo>
                    <a:pt x="4876" y="0"/>
                  </a:lnTo>
                  <a:lnTo>
                    <a:pt x="0" y="4635"/>
                  </a:lnTo>
                  <a:lnTo>
                    <a:pt x="0" y="15963"/>
                  </a:lnTo>
                  <a:lnTo>
                    <a:pt x="4876" y="20599"/>
                  </a:lnTo>
                  <a:lnTo>
                    <a:pt x="71069" y="20599"/>
                  </a:lnTo>
                  <a:lnTo>
                    <a:pt x="77025" y="20599"/>
                  </a:lnTo>
                  <a:lnTo>
                    <a:pt x="81889" y="15963"/>
                  </a:lnTo>
                  <a:lnTo>
                    <a:pt x="81889" y="4635"/>
                  </a:lnTo>
                  <a:close/>
                </a:path>
                <a:path w="205739" h="289559">
                  <a:moveTo>
                    <a:pt x="127622" y="68973"/>
                  </a:moveTo>
                  <a:lnTo>
                    <a:pt x="122758" y="64338"/>
                  </a:lnTo>
                  <a:lnTo>
                    <a:pt x="4876" y="64338"/>
                  </a:lnTo>
                  <a:lnTo>
                    <a:pt x="12" y="68973"/>
                  </a:lnTo>
                  <a:lnTo>
                    <a:pt x="12" y="80302"/>
                  </a:lnTo>
                  <a:lnTo>
                    <a:pt x="4876" y="84937"/>
                  </a:lnTo>
                  <a:lnTo>
                    <a:pt x="116801" y="84937"/>
                  </a:lnTo>
                  <a:lnTo>
                    <a:pt x="122758" y="84937"/>
                  </a:lnTo>
                  <a:lnTo>
                    <a:pt x="127622" y="80302"/>
                  </a:lnTo>
                  <a:lnTo>
                    <a:pt x="127622" y="68973"/>
                  </a:lnTo>
                  <a:close/>
                </a:path>
                <a:path w="205739" h="289559">
                  <a:moveTo>
                    <a:pt x="157111" y="273596"/>
                  </a:moveTo>
                  <a:lnTo>
                    <a:pt x="152247" y="268960"/>
                  </a:lnTo>
                  <a:lnTo>
                    <a:pt x="4876" y="268960"/>
                  </a:lnTo>
                  <a:lnTo>
                    <a:pt x="12" y="273596"/>
                  </a:lnTo>
                  <a:lnTo>
                    <a:pt x="12" y="284924"/>
                  </a:lnTo>
                  <a:lnTo>
                    <a:pt x="4876" y="289560"/>
                  </a:lnTo>
                  <a:lnTo>
                    <a:pt x="146291" y="289560"/>
                  </a:lnTo>
                  <a:lnTo>
                    <a:pt x="152247" y="289560"/>
                  </a:lnTo>
                  <a:lnTo>
                    <a:pt x="157111" y="284924"/>
                  </a:lnTo>
                  <a:lnTo>
                    <a:pt x="157111" y="273596"/>
                  </a:lnTo>
                  <a:close/>
                </a:path>
                <a:path w="205739" h="289559">
                  <a:moveTo>
                    <a:pt x="157111" y="205346"/>
                  </a:moveTo>
                  <a:lnTo>
                    <a:pt x="152247" y="200710"/>
                  </a:lnTo>
                  <a:lnTo>
                    <a:pt x="4876" y="200710"/>
                  </a:lnTo>
                  <a:lnTo>
                    <a:pt x="12" y="205346"/>
                  </a:lnTo>
                  <a:lnTo>
                    <a:pt x="12" y="216674"/>
                  </a:lnTo>
                  <a:lnTo>
                    <a:pt x="4876" y="221310"/>
                  </a:lnTo>
                  <a:lnTo>
                    <a:pt x="146291" y="221310"/>
                  </a:lnTo>
                  <a:lnTo>
                    <a:pt x="152247" y="221310"/>
                  </a:lnTo>
                  <a:lnTo>
                    <a:pt x="157111" y="216674"/>
                  </a:lnTo>
                  <a:lnTo>
                    <a:pt x="157111" y="205346"/>
                  </a:lnTo>
                  <a:close/>
                </a:path>
                <a:path w="205739" h="289559">
                  <a:moveTo>
                    <a:pt x="205155" y="138176"/>
                  </a:moveTo>
                  <a:lnTo>
                    <a:pt x="200291" y="133540"/>
                  </a:lnTo>
                  <a:lnTo>
                    <a:pt x="4876" y="133540"/>
                  </a:lnTo>
                  <a:lnTo>
                    <a:pt x="0" y="138176"/>
                  </a:lnTo>
                  <a:lnTo>
                    <a:pt x="0" y="149504"/>
                  </a:lnTo>
                  <a:lnTo>
                    <a:pt x="4876" y="154139"/>
                  </a:lnTo>
                  <a:lnTo>
                    <a:pt x="194335" y="154139"/>
                  </a:lnTo>
                  <a:lnTo>
                    <a:pt x="200291" y="154139"/>
                  </a:lnTo>
                  <a:lnTo>
                    <a:pt x="205155" y="149504"/>
                  </a:lnTo>
                  <a:lnTo>
                    <a:pt x="205155" y="138176"/>
                  </a:lnTo>
                  <a:close/>
                </a:path>
              </a:pathLst>
            </a:custGeom>
            <a:solidFill>
              <a:srgbClr val="004F38"/>
            </a:solidFill>
          </p:spPr>
          <p:txBody>
            <a:bodyPr wrap="square" lIns="0" tIns="0" rIns="0" bIns="0" rtlCol="0"/>
            <a:lstStyle/>
            <a:p>
              <a:endParaRPr/>
            </a:p>
          </p:txBody>
        </p:sp>
      </p:grpSp>
      <p:grpSp>
        <p:nvGrpSpPr>
          <p:cNvPr id="94" name="object 42">
            <a:extLst>
              <a:ext uri="{FF2B5EF4-FFF2-40B4-BE49-F238E27FC236}">
                <a16:creationId xmlns:a16="http://schemas.microsoft.com/office/drawing/2014/main" id="{1CB38D4C-CFBB-23B2-1EAC-5AE7063DF590}"/>
              </a:ext>
            </a:extLst>
          </p:cNvPr>
          <p:cNvGrpSpPr/>
          <p:nvPr/>
        </p:nvGrpSpPr>
        <p:grpSpPr>
          <a:xfrm>
            <a:off x="-8310061" y="5830081"/>
            <a:ext cx="532130" cy="300050"/>
            <a:chOff x="3903827" y="1913497"/>
            <a:chExt cx="532130" cy="300049"/>
          </a:xfrm>
        </p:grpSpPr>
        <p:sp>
          <p:nvSpPr>
            <p:cNvPr id="95" name="object 43">
              <a:extLst>
                <a:ext uri="{FF2B5EF4-FFF2-40B4-BE49-F238E27FC236}">
                  <a16:creationId xmlns:a16="http://schemas.microsoft.com/office/drawing/2014/main" id="{D0AD6D06-4824-57DB-6832-858EF2D07771}"/>
                </a:ext>
              </a:extLst>
            </p:cNvPr>
            <p:cNvSpPr/>
            <p:nvPr/>
          </p:nvSpPr>
          <p:spPr>
            <a:xfrm>
              <a:off x="3959148" y="1927796"/>
              <a:ext cx="419100" cy="285750"/>
            </a:xfrm>
            <a:custGeom>
              <a:avLst/>
              <a:gdLst/>
              <a:ahLst/>
              <a:cxnLst/>
              <a:rect l="l" t="t" r="r" b="b"/>
              <a:pathLst>
                <a:path w="419100" h="285750">
                  <a:moveTo>
                    <a:pt x="175768" y="263093"/>
                  </a:moveTo>
                  <a:lnTo>
                    <a:pt x="170688" y="237451"/>
                  </a:lnTo>
                  <a:lnTo>
                    <a:pt x="162521" y="185229"/>
                  </a:lnTo>
                  <a:lnTo>
                    <a:pt x="157619" y="159664"/>
                  </a:lnTo>
                  <a:lnTo>
                    <a:pt x="112877" y="137375"/>
                  </a:lnTo>
                  <a:lnTo>
                    <a:pt x="82042" y="135928"/>
                  </a:lnTo>
                  <a:lnTo>
                    <a:pt x="72580" y="136207"/>
                  </a:lnTo>
                  <a:lnTo>
                    <a:pt x="67462" y="56172"/>
                  </a:lnTo>
                  <a:lnTo>
                    <a:pt x="110769" y="71386"/>
                  </a:lnTo>
                  <a:lnTo>
                    <a:pt x="124675" y="71653"/>
                  </a:lnTo>
                  <a:lnTo>
                    <a:pt x="138493" y="71437"/>
                  </a:lnTo>
                  <a:lnTo>
                    <a:pt x="149669" y="70624"/>
                  </a:lnTo>
                  <a:lnTo>
                    <a:pt x="162636" y="63715"/>
                  </a:lnTo>
                  <a:lnTo>
                    <a:pt x="166865" y="51257"/>
                  </a:lnTo>
                  <a:lnTo>
                    <a:pt x="162521" y="38938"/>
                  </a:lnTo>
                  <a:lnTo>
                    <a:pt x="149796" y="32486"/>
                  </a:lnTo>
                  <a:lnTo>
                    <a:pt x="139090" y="32118"/>
                  </a:lnTo>
                  <a:lnTo>
                    <a:pt x="116954" y="32905"/>
                  </a:lnTo>
                  <a:lnTo>
                    <a:pt x="106235" y="32562"/>
                  </a:lnTo>
                  <a:lnTo>
                    <a:pt x="94703" y="28397"/>
                  </a:lnTo>
                  <a:lnTo>
                    <a:pt x="81241" y="19977"/>
                  </a:lnTo>
                  <a:lnTo>
                    <a:pt x="67589" y="10693"/>
                  </a:lnTo>
                  <a:lnTo>
                    <a:pt x="55499" y="3886"/>
                  </a:lnTo>
                  <a:lnTo>
                    <a:pt x="36372" y="0"/>
                  </a:lnTo>
                  <a:lnTo>
                    <a:pt x="18529" y="3822"/>
                  </a:lnTo>
                  <a:lnTo>
                    <a:pt x="5295" y="15646"/>
                  </a:lnTo>
                  <a:lnTo>
                    <a:pt x="0" y="35712"/>
                  </a:lnTo>
                  <a:lnTo>
                    <a:pt x="711" y="56832"/>
                  </a:lnTo>
                  <a:lnTo>
                    <a:pt x="2654" y="79121"/>
                  </a:lnTo>
                  <a:lnTo>
                    <a:pt x="4991" y="101536"/>
                  </a:lnTo>
                  <a:lnTo>
                    <a:pt x="6883" y="123024"/>
                  </a:lnTo>
                  <a:lnTo>
                    <a:pt x="11087" y="167487"/>
                  </a:lnTo>
                  <a:lnTo>
                    <a:pt x="43967" y="190817"/>
                  </a:lnTo>
                  <a:lnTo>
                    <a:pt x="122085" y="191198"/>
                  </a:lnTo>
                  <a:lnTo>
                    <a:pt x="126796" y="208445"/>
                  </a:lnTo>
                  <a:lnTo>
                    <a:pt x="138493" y="261010"/>
                  </a:lnTo>
                  <a:lnTo>
                    <a:pt x="160782" y="285292"/>
                  </a:lnTo>
                  <a:lnTo>
                    <a:pt x="167843" y="282752"/>
                  </a:lnTo>
                  <a:lnTo>
                    <a:pt x="172796" y="277799"/>
                  </a:lnTo>
                  <a:lnTo>
                    <a:pt x="175488" y="271056"/>
                  </a:lnTo>
                  <a:lnTo>
                    <a:pt x="175768" y="263093"/>
                  </a:lnTo>
                  <a:close/>
                </a:path>
                <a:path w="419100" h="285750">
                  <a:moveTo>
                    <a:pt x="418858" y="62064"/>
                  </a:moveTo>
                  <a:lnTo>
                    <a:pt x="418249" y="46189"/>
                  </a:lnTo>
                  <a:lnTo>
                    <a:pt x="414401" y="32143"/>
                  </a:lnTo>
                  <a:lnTo>
                    <a:pt x="406044" y="21374"/>
                  </a:lnTo>
                  <a:lnTo>
                    <a:pt x="391896" y="15354"/>
                  </a:lnTo>
                  <a:lnTo>
                    <a:pt x="374878" y="16827"/>
                  </a:lnTo>
                  <a:lnTo>
                    <a:pt x="362940" y="26479"/>
                  </a:lnTo>
                  <a:lnTo>
                    <a:pt x="355815" y="41579"/>
                  </a:lnTo>
                  <a:lnTo>
                    <a:pt x="353199" y="59359"/>
                  </a:lnTo>
                  <a:lnTo>
                    <a:pt x="348894" y="136156"/>
                  </a:lnTo>
                  <a:lnTo>
                    <a:pt x="298196" y="139369"/>
                  </a:lnTo>
                  <a:lnTo>
                    <a:pt x="264045" y="163474"/>
                  </a:lnTo>
                  <a:lnTo>
                    <a:pt x="251383" y="237680"/>
                  </a:lnTo>
                  <a:lnTo>
                    <a:pt x="246672" y="262280"/>
                  </a:lnTo>
                  <a:lnTo>
                    <a:pt x="246964" y="272288"/>
                  </a:lnTo>
                  <a:lnTo>
                    <a:pt x="251066" y="279958"/>
                  </a:lnTo>
                  <a:lnTo>
                    <a:pt x="258178" y="284568"/>
                  </a:lnTo>
                  <a:lnTo>
                    <a:pt x="267487" y="285381"/>
                  </a:lnTo>
                  <a:lnTo>
                    <a:pt x="274167" y="282117"/>
                  </a:lnTo>
                  <a:lnTo>
                    <a:pt x="287985" y="242862"/>
                  </a:lnTo>
                  <a:lnTo>
                    <a:pt x="295363" y="208102"/>
                  </a:lnTo>
                  <a:lnTo>
                    <a:pt x="299542" y="190868"/>
                  </a:lnTo>
                  <a:lnTo>
                    <a:pt x="315849" y="191554"/>
                  </a:lnTo>
                  <a:lnTo>
                    <a:pt x="332143" y="191452"/>
                  </a:lnTo>
                  <a:lnTo>
                    <a:pt x="364744" y="190741"/>
                  </a:lnTo>
                  <a:lnTo>
                    <a:pt x="373291" y="190817"/>
                  </a:lnTo>
                  <a:lnTo>
                    <a:pt x="408533" y="173469"/>
                  </a:lnTo>
                  <a:lnTo>
                    <a:pt x="414566" y="122974"/>
                  </a:lnTo>
                  <a:lnTo>
                    <a:pt x="418045" y="77203"/>
                  </a:lnTo>
                  <a:lnTo>
                    <a:pt x="418858" y="62064"/>
                  </a:lnTo>
                  <a:close/>
                </a:path>
              </a:pathLst>
            </a:custGeom>
            <a:solidFill>
              <a:srgbClr val="7BBD00"/>
            </a:solidFill>
          </p:spPr>
          <p:txBody>
            <a:bodyPr wrap="square" lIns="0" tIns="0" rIns="0" bIns="0" rtlCol="0"/>
            <a:lstStyle/>
            <a:p>
              <a:endParaRPr/>
            </a:p>
          </p:txBody>
        </p:sp>
        <p:sp>
          <p:nvSpPr>
            <p:cNvPr id="96" name="object 44">
              <a:extLst>
                <a:ext uri="{FF2B5EF4-FFF2-40B4-BE49-F238E27FC236}">
                  <a16:creationId xmlns:a16="http://schemas.microsoft.com/office/drawing/2014/main" id="{06CD824B-328B-4F67-5986-BF97F0F60B4F}"/>
                </a:ext>
              </a:extLst>
            </p:cNvPr>
            <p:cNvSpPr/>
            <p:nvPr/>
          </p:nvSpPr>
          <p:spPr>
            <a:xfrm>
              <a:off x="3903827" y="1981910"/>
              <a:ext cx="532130" cy="213995"/>
            </a:xfrm>
            <a:custGeom>
              <a:avLst/>
              <a:gdLst/>
              <a:ahLst/>
              <a:cxnLst/>
              <a:rect l="l" t="t" r="r" b="b"/>
              <a:pathLst>
                <a:path w="532129" h="213994">
                  <a:moveTo>
                    <a:pt x="168986" y="170434"/>
                  </a:moveTo>
                  <a:lnTo>
                    <a:pt x="145961" y="151714"/>
                  </a:lnTo>
                  <a:lnTo>
                    <a:pt x="104635" y="152641"/>
                  </a:lnTo>
                  <a:lnTo>
                    <a:pt x="78765" y="149555"/>
                  </a:lnTo>
                  <a:lnTo>
                    <a:pt x="57835" y="137071"/>
                  </a:lnTo>
                  <a:lnTo>
                    <a:pt x="44716" y="109385"/>
                  </a:lnTo>
                  <a:lnTo>
                    <a:pt x="40487" y="85229"/>
                  </a:lnTo>
                  <a:lnTo>
                    <a:pt x="34404" y="35483"/>
                  </a:lnTo>
                  <a:lnTo>
                    <a:pt x="30213" y="11163"/>
                  </a:lnTo>
                  <a:lnTo>
                    <a:pt x="27203" y="3594"/>
                  </a:lnTo>
                  <a:lnTo>
                    <a:pt x="20053" y="0"/>
                  </a:lnTo>
                  <a:lnTo>
                    <a:pt x="12509" y="1371"/>
                  </a:lnTo>
                  <a:lnTo>
                    <a:pt x="5168" y="2705"/>
                  </a:lnTo>
                  <a:lnTo>
                    <a:pt x="241" y="10096"/>
                  </a:lnTo>
                  <a:lnTo>
                    <a:pt x="0" y="17830"/>
                  </a:lnTo>
                  <a:lnTo>
                    <a:pt x="5410" y="51600"/>
                  </a:lnTo>
                  <a:lnTo>
                    <a:pt x="9486" y="88773"/>
                  </a:lnTo>
                  <a:lnTo>
                    <a:pt x="31064" y="153962"/>
                  </a:lnTo>
                  <a:lnTo>
                    <a:pt x="81140" y="184391"/>
                  </a:lnTo>
                  <a:lnTo>
                    <a:pt x="109715" y="186296"/>
                  </a:lnTo>
                  <a:lnTo>
                    <a:pt x="140220" y="184835"/>
                  </a:lnTo>
                  <a:lnTo>
                    <a:pt x="154597" y="184696"/>
                  </a:lnTo>
                  <a:lnTo>
                    <a:pt x="161213" y="182778"/>
                  </a:lnTo>
                  <a:lnTo>
                    <a:pt x="166636" y="177533"/>
                  </a:lnTo>
                  <a:lnTo>
                    <a:pt x="168986" y="170434"/>
                  </a:lnTo>
                  <a:close/>
                </a:path>
                <a:path w="532129" h="213994">
                  <a:moveTo>
                    <a:pt x="371944" y="42964"/>
                  </a:moveTo>
                  <a:lnTo>
                    <a:pt x="368490" y="34417"/>
                  </a:lnTo>
                  <a:lnTo>
                    <a:pt x="360248" y="29413"/>
                  </a:lnTo>
                  <a:lnTo>
                    <a:pt x="220599" y="29324"/>
                  </a:lnTo>
                  <a:lnTo>
                    <a:pt x="174104" y="29959"/>
                  </a:lnTo>
                  <a:lnTo>
                    <a:pt x="167728" y="34378"/>
                  </a:lnTo>
                  <a:lnTo>
                    <a:pt x="164172" y="40830"/>
                  </a:lnTo>
                  <a:lnTo>
                    <a:pt x="164033" y="48196"/>
                  </a:lnTo>
                  <a:lnTo>
                    <a:pt x="167944" y="55295"/>
                  </a:lnTo>
                  <a:lnTo>
                    <a:pt x="169989" y="57492"/>
                  </a:lnTo>
                  <a:lnTo>
                    <a:pt x="175031" y="60261"/>
                  </a:lnTo>
                  <a:lnTo>
                    <a:pt x="250710" y="60261"/>
                  </a:lnTo>
                  <a:lnTo>
                    <a:pt x="250710" y="209486"/>
                  </a:lnTo>
                  <a:lnTo>
                    <a:pt x="254190" y="212788"/>
                  </a:lnTo>
                  <a:lnTo>
                    <a:pt x="259181" y="213804"/>
                  </a:lnTo>
                  <a:lnTo>
                    <a:pt x="275132" y="213588"/>
                  </a:lnTo>
                  <a:lnTo>
                    <a:pt x="282130" y="212737"/>
                  </a:lnTo>
                  <a:lnTo>
                    <a:pt x="285686" y="210299"/>
                  </a:lnTo>
                  <a:lnTo>
                    <a:pt x="285686" y="60261"/>
                  </a:lnTo>
                  <a:lnTo>
                    <a:pt x="357759" y="60261"/>
                  </a:lnTo>
                  <a:lnTo>
                    <a:pt x="363067" y="58648"/>
                  </a:lnTo>
                  <a:lnTo>
                    <a:pt x="370243" y="52057"/>
                  </a:lnTo>
                  <a:lnTo>
                    <a:pt x="371944" y="42964"/>
                  </a:lnTo>
                  <a:close/>
                </a:path>
                <a:path w="532129" h="213994">
                  <a:moveTo>
                    <a:pt x="532104" y="18770"/>
                  </a:moveTo>
                  <a:lnTo>
                    <a:pt x="530250" y="11010"/>
                  </a:lnTo>
                  <a:lnTo>
                    <a:pt x="526034" y="5308"/>
                  </a:lnTo>
                  <a:lnTo>
                    <a:pt x="519912" y="2222"/>
                  </a:lnTo>
                  <a:lnTo>
                    <a:pt x="512343" y="2260"/>
                  </a:lnTo>
                  <a:lnTo>
                    <a:pt x="497471" y="37503"/>
                  </a:lnTo>
                  <a:lnTo>
                    <a:pt x="491451" y="88823"/>
                  </a:lnTo>
                  <a:lnTo>
                    <a:pt x="486740" y="113207"/>
                  </a:lnTo>
                  <a:lnTo>
                    <a:pt x="469023" y="142595"/>
                  </a:lnTo>
                  <a:lnTo>
                    <a:pt x="441312" y="152450"/>
                  </a:lnTo>
                  <a:lnTo>
                    <a:pt x="409181" y="152412"/>
                  </a:lnTo>
                  <a:lnTo>
                    <a:pt x="378206" y="152082"/>
                  </a:lnTo>
                  <a:lnTo>
                    <a:pt x="367169" y="157645"/>
                  </a:lnTo>
                  <a:lnTo>
                    <a:pt x="363474" y="168198"/>
                  </a:lnTo>
                  <a:lnTo>
                    <a:pt x="366750" y="178879"/>
                  </a:lnTo>
                  <a:lnTo>
                    <a:pt x="376605" y="184785"/>
                  </a:lnTo>
                  <a:lnTo>
                    <a:pt x="380326" y="185331"/>
                  </a:lnTo>
                  <a:lnTo>
                    <a:pt x="384619" y="184632"/>
                  </a:lnTo>
                  <a:lnTo>
                    <a:pt x="409244" y="186258"/>
                  </a:lnTo>
                  <a:lnTo>
                    <a:pt x="451154" y="184670"/>
                  </a:lnTo>
                  <a:lnTo>
                    <a:pt x="504190" y="149631"/>
                  </a:lnTo>
                  <a:lnTo>
                    <a:pt x="519277" y="109397"/>
                  </a:lnTo>
                  <a:lnTo>
                    <a:pt x="525513" y="63754"/>
                  </a:lnTo>
                  <a:lnTo>
                    <a:pt x="532104" y="18770"/>
                  </a:lnTo>
                  <a:close/>
                </a:path>
              </a:pathLst>
            </a:custGeom>
            <a:solidFill>
              <a:srgbClr val="004F38"/>
            </a:solidFill>
          </p:spPr>
          <p:txBody>
            <a:bodyPr wrap="square" lIns="0" tIns="0" rIns="0" bIns="0" rtlCol="0"/>
            <a:lstStyle/>
            <a:p>
              <a:endParaRPr/>
            </a:p>
          </p:txBody>
        </p:sp>
        <p:sp>
          <p:nvSpPr>
            <p:cNvPr id="97" name="object 47">
              <a:extLst>
                <a:ext uri="{FF2B5EF4-FFF2-40B4-BE49-F238E27FC236}">
                  <a16:creationId xmlns:a16="http://schemas.microsoft.com/office/drawing/2014/main" id="{E48DB3B4-3AC8-1352-27EC-8949B20792F5}"/>
                </a:ext>
              </a:extLst>
            </p:cNvPr>
            <p:cNvSpPr/>
            <p:nvPr/>
          </p:nvSpPr>
          <p:spPr>
            <a:xfrm>
              <a:off x="4140875" y="1913497"/>
              <a:ext cx="133350" cy="84455"/>
            </a:xfrm>
            <a:custGeom>
              <a:avLst/>
              <a:gdLst/>
              <a:ahLst/>
              <a:cxnLst/>
              <a:rect l="l" t="t" r="r" b="b"/>
              <a:pathLst>
                <a:path w="133350" h="84455">
                  <a:moveTo>
                    <a:pt x="126284" y="0"/>
                  </a:moveTo>
                  <a:lnTo>
                    <a:pt x="120073" y="622"/>
                  </a:lnTo>
                  <a:lnTo>
                    <a:pt x="116936" y="927"/>
                  </a:lnTo>
                  <a:lnTo>
                    <a:pt x="113596" y="3746"/>
                  </a:lnTo>
                  <a:lnTo>
                    <a:pt x="79357" y="62737"/>
                  </a:lnTo>
                  <a:lnTo>
                    <a:pt x="8326" y="63398"/>
                  </a:lnTo>
                  <a:lnTo>
                    <a:pt x="2019" y="67712"/>
                  </a:lnTo>
                  <a:lnTo>
                    <a:pt x="0" y="74190"/>
                  </a:lnTo>
                  <a:lnTo>
                    <a:pt x="2302" y="80454"/>
                  </a:lnTo>
                  <a:lnTo>
                    <a:pt x="8961" y="84124"/>
                  </a:lnTo>
                  <a:lnTo>
                    <a:pt x="90444" y="83654"/>
                  </a:lnTo>
                  <a:lnTo>
                    <a:pt x="129954" y="14833"/>
                  </a:lnTo>
                  <a:lnTo>
                    <a:pt x="133002" y="8267"/>
                  </a:lnTo>
                  <a:lnTo>
                    <a:pt x="126284" y="0"/>
                  </a:lnTo>
                  <a:close/>
                </a:path>
              </a:pathLst>
            </a:custGeom>
            <a:solidFill>
              <a:srgbClr val="004F38"/>
            </a:solidFill>
          </p:spPr>
          <p:txBody>
            <a:bodyPr wrap="square" lIns="0" tIns="0" rIns="0" bIns="0" rtlCol="0"/>
            <a:lstStyle/>
            <a:p>
              <a:endParaRPr/>
            </a:p>
          </p:txBody>
        </p:sp>
      </p:grpSp>
      <p:grpSp>
        <p:nvGrpSpPr>
          <p:cNvPr id="98" name="object 51">
            <a:extLst>
              <a:ext uri="{FF2B5EF4-FFF2-40B4-BE49-F238E27FC236}">
                <a16:creationId xmlns:a16="http://schemas.microsoft.com/office/drawing/2014/main" id="{79100F57-1752-4ADF-B5E0-9F7A452EB00B}"/>
              </a:ext>
            </a:extLst>
          </p:cNvPr>
          <p:cNvGrpSpPr/>
          <p:nvPr/>
        </p:nvGrpSpPr>
        <p:grpSpPr>
          <a:xfrm>
            <a:off x="-7589020" y="4991907"/>
            <a:ext cx="557531" cy="548005"/>
            <a:chOff x="457196" y="5396609"/>
            <a:chExt cx="557530" cy="548005"/>
          </a:xfrm>
        </p:grpSpPr>
        <p:sp>
          <p:nvSpPr>
            <p:cNvPr id="99" name="object 52">
              <a:extLst>
                <a:ext uri="{FF2B5EF4-FFF2-40B4-BE49-F238E27FC236}">
                  <a16:creationId xmlns:a16="http://schemas.microsoft.com/office/drawing/2014/main" id="{24F38B4D-624B-AC50-6A5A-133764E951CB}"/>
                </a:ext>
              </a:extLst>
            </p:cNvPr>
            <p:cNvSpPr/>
            <p:nvPr/>
          </p:nvSpPr>
          <p:spPr>
            <a:xfrm>
              <a:off x="457196" y="5481497"/>
              <a:ext cx="433070" cy="462915"/>
            </a:xfrm>
            <a:custGeom>
              <a:avLst/>
              <a:gdLst/>
              <a:ahLst/>
              <a:cxnLst/>
              <a:rect l="l" t="t" r="r" b="b"/>
              <a:pathLst>
                <a:path w="433069" h="462914">
                  <a:moveTo>
                    <a:pt x="77693" y="635"/>
                  </a:moveTo>
                  <a:lnTo>
                    <a:pt x="3262" y="635"/>
                  </a:lnTo>
                  <a:lnTo>
                    <a:pt x="1320" y="3429"/>
                  </a:lnTo>
                  <a:lnTo>
                    <a:pt x="0" y="5943"/>
                  </a:lnTo>
                  <a:lnTo>
                    <a:pt x="76" y="458317"/>
                  </a:lnTo>
                  <a:lnTo>
                    <a:pt x="3949" y="462610"/>
                  </a:lnTo>
                  <a:lnTo>
                    <a:pt x="340436" y="462610"/>
                  </a:lnTo>
                  <a:lnTo>
                    <a:pt x="328128" y="444017"/>
                  </a:lnTo>
                  <a:lnTo>
                    <a:pt x="318425" y="424187"/>
                  </a:lnTo>
                  <a:lnTo>
                    <a:pt x="311662" y="403265"/>
                  </a:lnTo>
                  <a:lnTo>
                    <a:pt x="311541" y="402501"/>
                  </a:lnTo>
                  <a:lnTo>
                    <a:pt x="115798" y="402501"/>
                  </a:lnTo>
                  <a:lnTo>
                    <a:pt x="74745" y="367699"/>
                  </a:lnTo>
                  <a:lnTo>
                    <a:pt x="66536" y="351834"/>
                  </a:lnTo>
                  <a:lnTo>
                    <a:pt x="69111" y="344271"/>
                  </a:lnTo>
                  <a:lnTo>
                    <a:pt x="75399" y="339004"/>
                  </a:lnTo>
                  <a:lnTo>
                    <a:pt x="84455" y="337489"/>
                  </a:lnTo>
                  <a:lnTo>
                    <a:pt x="142029" y="337489"/>
                  </a:lnTo>
                  <a:lnTo>
                    <a:pt x="166052" y="314477"/>
                  </a:lnTo>
                  <a:lnTo>
                    <a:pt x="167995" y="312775"/>
                  </a:lnTo>
                  <a:lnTo>
                    <a:pt x="171005" y="311404"/>
                  </a:lnTo>
                  <a:lnTo>
                    <a:pt x="173570" y="311010"/>
                  </a:lnTo>
                  <a:lnTo>
                    <a:pt x="329644" y="311010"/>
                  </a:lnTo>
                  <a:lnTo>
                    <a:pt x="347464" y="291099"/>
                  </a:lnTo>
                  <a:lnTo>
                    <a:pt x="350290" y="289699"/>
                  </a:lnTo>
                  <a:lnTo>
                    <a:pt x="112077" y="289699"/>
                  </a:lnTo>
                  <a:lnTo>
                    <a:pt x="105041" y="285597"/>
                  </a:lnTo>
                  <a:lnTo>
                    <a:pt x="99598" y="280918"/>
                  </a:lnTo>
                  <a:lnTo>
                    <a:pt x="91947" y="272956"/>
                  </a:lnTo>
                  <a:lnTo>
                    <a:pt x="84306" y="264511"/>
                  </a:lnTo>
                  <a:lnTo>
                    <a:pt x="75958" y="255066"/>
                  </a:lnTo>
                  <a:lnTo>
                    <a:pt x="70180" y="249440"/>
                  </a:lnTo>
                  <a:lnTo>
                    <a:pt x="68478" y="245960"/>
                  </a:lnTo>
                  <a:lnTo>
                    <a:pt x="66902" y="236224"/>
                  </a:lnTo>
                  <a:lnTo>
                    <a:pt x="66982" y="235937"/>
                  </a:lnTo>
                  <a:lnTo>
                    <a:pt x="70954" y="228222"/>
                  </a:lnTo>
                  <a:lnTo>
                    <a:pt x="78947" y="223954"/>
                  </a:lnTo>
                  <a:lnTo>
                    <a:pt x="141845" y="223954"/>
                  </a:lnTo>
                  <a:lnTo>
                    <a:pt x="166052" y="201129"/>
                  </a:lnTo>
                  <a:lnTo>
                    <a:pt x="167817" y="199771"/>
                  </a:lnTo>
                  <a:lnTo>
                    <a:pt x="170230" y="198107"/>
                  </a:lnTo>
                  <a:lnTo>
                    <a:pt x="172440" y="197662"/>
                  </a:lnTo>
                  <a:lnTo>
                    <a:pt x="432600" y="197662"/>
                  </a:lnTo>
                  <a:lnTo>
                    <a:pt x="432600" y="174016"/>
                  </a:lnTo>
                  <a:lnTo>
                    <a:pt x="115365" y="174016"/>
                  </a:lnTo>
                  <a:lnTo>
                    <a:pt x="109460" y="173673"/>
                  </a:lnTo>
                  <a:lnTo>
                    <a:pt x="103352" y="170675"/>
                  </a:lnTo>
                  <a:lnTo>
                    <a:pt x="95696" y="162161"/>
                  </a:lnTo>
                  <a:lnTo>
                    <a:pt x="79208" y="145468"/>
                  </a:lnTo>
                  <a:lnTo>
                    <a:pt x="71716" y="136969"/>
                  </a:lnTo>
                  <a:lnTo>
                    <a:pt x="67773" y="129840"/>
                  </a:lnTo>
                  <a:lnTo>
                    <a:pt x="67672" y="129657"/>
                  </a:lnTo>
                  <a:lnTo>
                    <a:pt x="66872" y="122272"/>
                  </a:lnTo>
                  <a:lnTo>
                    <a:pt x="68577" y="118316"/>
                  </a:lnTo>
                  <a:lnTo>
                    <a:pt x="69780" y="115606"/>
                  </a:lnTo>
                  <a:lnTo>
                    <a:pt x="76923" y="111023"/>
                  </a:lnTo>
                  <a:lnTo>
                    <a:pt x="140584" y="111023"/>
                  </a:lnTo>
                  <a:lnTo>
                    <a:pt x="144252" y="107382"/>
                  </a:lnTo>
                  <a:lnTo>
                    <a:pt x="154393" y="97942"/>
                  </a:lnTo>
                  <a:lnTo>
                    <a:pt x="157111" y="95529"/>
                  </a:lnTo>
                  <a:lnTo>
                    <a:pt x="166979" y="86296"/>
                  </a:lnTo>
                  <a:lnTo>
                    <a:pt x="174536" y="82448"/>
                  </a:lnTo>
                  <a:lnTo>
                    <a:pt x="432600" y="82448"/>
                  </a:lnTo>
                  <a:lnTo>
                    <a:pt x="432600" y="37058"/>
                  </a:lnTo>
                  <a:lnTo>
                    <a:pt x="131051" y="37058"/>
                  </a:lnTo>
                  <a:lnTo>
                    <a:pt x="113238" y="34656"/>
                  </a:lnTo>
                  <a:lnTo>
                    <a:pt x="98113" y="27614"/>
                  </a:lnTo>
                  <a:lnTo>
                    <a:pt x="86113" y="16179"/>
                  </a:lnTo>
                  <a:lnTo>
                    <a:pt x="77693" y="635"/>
                  </a:lnTo>
                  <a:close/>
                </a:path>
                <a:path w="433069" h="462914">
                  <a:moveTo>
                    <a:pt x="329644" y="311010"/>
                  </a:moveTo>
                  <a:lnTo>
                    <a:pt x="173570" y="311010"/>
                  </a:lnTo>
                  <a:lnTo>
                    <a:pt x="183439" y="312128"/>
                  </a:lnTo>
                  <a:lnTo>
                    <a:pt x="190157" y="317673"/>
                  </a:lnTo>
                  <a:lnTo>
                    <a:pt x="192598" y="325896"/>
                  </a:lnTo>
                  <a:lnTo>
                    <a:pt x="189636" y="335051"/>
                  </a:lnTo>
                  <a:lnTo>
                    <a:pt x="121323" y="399732"/>
                  </a:lnTo>
                  <a:lnTo>
                    <a:pt x="115798" y="402501"/>
                  </a:lnTo>
                  <a:lnTo>
                    <a:pt x="311541" y="402501"/>
                  </a:lnTo>
                  <a:lnTo>
                    <a:pt x="308178" y="381393"/>
                  </a:lnTo>
                  <a:lnTo>
                    <a:pt x="239318" y="380860"/>
                  </a:lnTo>
                  <a:lnTo>
                    <a:pt x="229743" y="373980"/>
                  </a:lnTo>
                  <a:lnTo>
                    <a:pt x="227534" y="364304"/>
                  </a:lnTo>
                  <a:lnTo>
                    <a:pt x="232144" y="355472"/>
                  </a:lnTo>
                  <a:lnTo>
                    <a:pt x="232233" y="355301"/>
                  </a:lnTo>
                  <a:lnTo>
                    <a:pt x="243320" y="350470"/>
                  </a:lnTo>
                  <a:lnTo>
                    <a:pt x="242029" y="350470"/>
                  </a:lnTo>
                  <a:lnTo>
                    <a:pt x="257542" y="350161"/>
                  </a:lnTo>
                  <a:lnTo>
                    <a:pt x="306409" y="350161"/>
                  </a:lnTo>
                  <a:lnTo>
                    <a:pt x="310515" y="349859"/>
                  </a:lnTo>
                  <a:lnTo>
                    <a:pt x="323793" y="317673"/>
                  </a:lnTo>
                  <a:lnTo>
                    <a:pt x="323889" y="317441"/>
                  </a:lnTo>
                  <a:lnTo>
                    <a:pt x="329644" y="311010"/>
                  </a:lnTo>
                  <a:close/>
                </a:path>
                <a:path w="433069" h="462914">
                  <a:moveTo>
                    <a:pt x="142029" y="337489"/>
                  </a:moveTo>
                  <a:lnTo>
                    <a:pt x="84455" y="337489"/>
                  </a:lnTo>
                  <a:lnTo>
                    <a:pt x="92075" y="340731"/>
                  </a:lnTo>
                  <a:lnTo>
                    <a:pt x="99539" y="347543"/>
                  </a:lnTo>
                  <a:lnTo>
                    <a:pt x="106407" y="355472"/>
                  </a:lnTo>
                  <a:lnTo>
                    <a:pt x="112242" y="362064"/>
                  </a:lnTo>
                  <a:lnTo>
                    <a:pt x="115354" y="363042"/>
                  </a:lnTo>
                  <a:lnTo>
                    <a:pt x="142029" y="337489"/>
                  </a:lnTo>
                  <a:close/>
                </a:path>
                <a:path w="433069" h="462914">
                  <a:moveTo>
                    <a:pt x="306409" y="350161"/>
                  </a:moveTo>
                  <a:lnTo>
                    <a:pt x="257542" y="350161"/>
                  </a:lnTo>
                  <a:lnTo>
                    <a:pt x="300163" y="350620"/>
                  </a:lnTo>
                  <a:lnTo>
                    <a:pt x="306409" y="350161"/>
                  </a:lnTo>
                  <a:close/>
                </a:path>
                <a:path w="433069" h="462914">
                  <a:moveTo>
                    <a:pt x="432600" y="197662"/>
                  </a:moveTo>
                  <a:lnTo>
                    <a:pt x="172440" y="197662"/>
                  </a:lnTo>
                  <a:lnTo>
                    <a:pt x="182226" y="198256"/>
                  </a:lnTo>
                  <a:lnTo>
                    <a:pt x="189390" y="203252"/>
                  </a:lnTo>
                  <a:lnTo>
                    <a:pt x="192555" y="211098"/>
                  </a:lnTo>
                  <a:lnTo>
                    <a:pt x="190347" y="220243"/>
                  </a:lnTo>
                  <a:lnTo>
                    <a:pt x="174128" y="235361"/>
                  </a:lnTo>
                  <a:lnTo>
                    <a:pt x="158100" y="252099"/>
                  </a:lnTo>
                  <a:lnTo>
                    <a:pt x="142004" y="268597"/>
                  </a:lnTo>
                  <a:lnTo>
                    <a:pt x="125577" y="282994"/>
                  </a:lnTo>
                  <a:lnTo>
                    <a:pt x="119634" y="287528"/>
                  </a:lnTo>
                  <a:lnTo>
                    <a:pt x="112077" y="289699"/>
                  </a:lnTo>
                  <a:lnTo>
                    <a:pt x="350290" y="289699"/>
                  </a:lnTo>
                  <a:lnTo>
                    <a:pt x="378703" y="275621"/>
                  </a:lnTo>
                  <a:lnTo>
                    <a:pt x="432600" y="275621"/>
                  </a:lnTo>
                  <a:lnTo>
                    <a:pt x="432600" y="269054"/>
                  </a:lnTo>
                  <a:lnTo>
                    <a:pt x="273867" y="269054"/>
                  </a:lnTo>
                  <a:lnTo>
                    <a:pt x="257148" y="268782"/>
                  </a:lnTo>
                  <a:lnTo>
                    <a:pt x="256599" y="268782"/>
                  </a:lnTo>
                  <a:lnTo>
                    <a:pt x="227550" y="255466"/>
                  </a:lnTo>
                  <a:lnTo>
                    <a:pt x="228457" y="247294"/>
                  </a:lnTo>
                  <a:lnTo>
                    <a:pt x="233692" y="240580"/>
                  </a:lnTo>
                  <a:lnTo>
                    <a:pt x="242252" y="237070"/>
                  </a:lnTo>
                  <a:lnTo>
                    <a:pt x="255041" y="236224"/>
                  </a:lnTo>
                  <a:lnTo>
                    <a:pt x="254687" y="236224"/>
                  </a:lnTo>
                  <a:lnTo>
                    <a:pt x="273227" y="235937"/>
                  </a:lnTo>
                  <a:lnTo>
                    <a:pt x="432600" y="235937"/>
                  </a:lnTo>
                  <a:lnTo>
                    <a:pt x="432600" y="197662"/>
                  </a:lnTo>
                  <a:close/>
                </a:path>
                <a:path w="433069" h="462914">
                  <a:moveTo>
                    <a:pt x="432600" y="275621"/>
                  </a:moveTo>
                  <a:lnTo>
                    <a:pt x="378703" y="275621"/>
                  </a:lnTo>
                  <a:lnTo>
                    <a:pt x="415074" y="275793"/>
                  </a:lnTo>
                  <a:lnTo>
                    <a:pt x="421411" y="277380"/>
                  </a:lnTo>
                  <a:lnTo>
                    <a:pt x="426364" y="280670"/>
                  </a:lnTo>
                  <a:lnTo>
                    <a:pt x="432600" y="281889"/>
                  </a:lnTo>
                  <a:lnTo>
                    <a:pt x="432600" y="275621"/>
                  </a:lnTo>
                  <a:close/>
                </a:path>
                <a:path w="433069" h="462914">
                  <a:moveTo>
                    <a:pt x="432600" y="235937"/>
                  </a:moveTo>
                  <a:lnTo>
                    <a:pt x="273227" y="235937"/>
                  </a:lnTo>
                  <a:lnTo>
                    <a:pt x="291315" y="236224"/>
                  </a:lnTo>
                  <a:lnTo>
                    <a:pt x="304241" y="237070"/>
                  </a:lnTo>
                  <a:lnTo>
                    <a:pt x="314787" y="242581"/>
                  </a:lnTo>
                  <a:lnTo>
                    <a:pt x="318295" y="252487"/>
                  </a:lnTo>
                  <a:lnTo>
                    <a:pt x="314776" y="262390"/>
                  </a:lnTo>
                  <a:lnTo>
                    <a:pt x="304046" y="267995"/>
                  </a:lnTo>
                  <a:lnTo>
                    <a:pt x="302760" y="267995"/>
                  </a:lnTo>
                  <a:lnTo>
                    <a:pt x="291285" y="268782"/>
                  </a:lnTo>
                  <a:lnTo>
                    <a:pt x="273867" y="269054"/>
                  </a:lnTo>
                  <a:lnTo>
                    <a:pt x="432600" y="269054"/>
                  </a:lnTo>
                  <a:lnTo>
                    <a:pt x="432600" y="235937"/>
                  </a:lnTo>
                  <a:close/>
                </a:path>
                <a:path w="433069" h="462914">
                  <a:moveTo>
                    <a:pt x="141845" y="223954"/>
                  </a:moveTo>
                  <a:lnTo>
                    <a:pt x="78947" y="223954"/>
                  </a:lnTo>
                  <a:lnTo>
                    <a:pt x="89128" y="225018"/>
                  </a:lnTo>
                  <a:lnTo>
                    <a:pt x="95494" y="229977"/>
                  </a:lnTo>
                  <a:lnTo>
                    <a:pt x="103384" y="238374"/>
                  </a:lnTo>
                  <a:lnTo>
                    <a:pt x="110474" y="246287"/>
                  </a:lnTo>
                  <a:lnTo>
                    <a:pt x="114439" y="249796"/>
                  </a:lnTo>
                  <a:lnTo>
                    <a:pt x="141845" y="223954"/>
                  </a:lnTo>
                  <a:close/>
                </a:path>
                <a:path w="433069" h="462914">
                  <a:moveTo>
                    <a:pt x="432600" y="82448"/>
                  </a:moveTo>
                  <a:lnTo>
                    <a:pt x="174536" y="82448"/>
                  </a:lnTo>
                  <a:lnTo>
                    <a:pt x="183515" y="83388"/>
                  </a:lnTo>
                  <a:lnTo>
                    <a:pt x="193001" y="92557"/>
                  </a:lnTo>
                  <a:lnTo>
                    <a:pt x="194322" y="101701"/>
                  </a:lnTo>
                  <a:lnTo>
                    <a:pt x="190024" y="107382"/>
                  </a:lnTo>
                  <a:lnTo>
                    <a:pt x="189903" y="107543"/>
                  </a:lnTo>
                  <a:lnTo>
                    <a:pt x="173975" y="122272"/>
                  </a:lnTo>
                  <a:lnTo>
                    <a:pt x="158373" y="138407"/>
                  </a:lnTo>
                  <a:lnTo>
                    <a:pt x="142731" y="154367"/>
                  </a:lnTo>
                  <a:lnTo>
                    <a:pt x="126682" y="168567"/>
                  </a:lnTo>
                  <a:lnTo>
                    <a:pt x="121095" y="172162"/>
                  </a:lnTo>
                  <a:lnTo>
                    <a:pt x="115365" y="174016"/>
                  </a:lnTo>
                  <a:lnTo>
                    <a:pt x="432600" y="174016"/>
                  </a:lnTo>
                  <a:lnTo>
                    <a:pt x="432600" y="154635"/>
                  </a:lnTo>
                  <a:lnTo>
                    <a:pt x="244878" y="154635"/>
                  </a:lnTo>
                  <a:lnTo>
                    <a:pt x="232207" y="150228"/>
                  </a:lnTo>
                  <a:lnTo>
                    <a:pt x="231927" y="150228"/>
                  </a:lnTo>
                  <a:lnTo>
                    <a:pt x="227447" y="140236"/>
                  </a:lnTo>
                  <a:lnTo>
                    <a:pt x="230472" y="129840"/>
                  </a:lnTo>
                  <a:lnTo>
                    <a:pt x="240195" y="123888"/>
                  </a:lnTo>
                  <a:lnTo>
                    <a:pt x="432600" y="123723"/>
                  </a:lnTo>
                  <a:lnTo>
                    <a:pt x="432600" y="82448"/>
                  </a:lnTo>
                  <a:close/>
                </a:path>
                <a:path w="433069" h="462914">
                  <a:moveTo>
                    <a:pt x="432600" y="123723"/>
                  </a:moveTo>
                  <a:lnTo>
                    <a:pt x="351993" y="123723"/>
                  </a:lnTo>
                  <a:lnTo>
                    <a:pt x="362690" y="130437"/>
                  </a:lnTo>
                  <a:lnTo>
                    <a:pt x="364921" y="140236"/>
                  </a:lnTo>
                  <a:lnTo>
                    <a:pt x="365031" y="140717"/>
                  </a:lnTo>
                  <a:lnTo>
                    <a:pt x="359763" y="150228"/>
                  </a:lnTo>
                  <a:lnTo>
                    <a:pt x="347637" y="154635"/>
                  </a:lnTo>
                  <a:lnTo>
                    <a:pt x="432600" y="154635"/>
                  </a:lnTo>
                  <a:lnTo>
                    <a:pt x="432600" y="123723"/>
                  </a:lnTo>
                  <a:close/>
                </a:path>
                <a:path w="433069" h="462914">
                  <a:moveTo>
                    <a:pt x="140584" y="111023"/>
                  </a:moveTo>
                  <a:lnTo>
                    <a:pt x="76923" y="111023"/>
                  </a:lnTo>
                  <a:lnTo>
                    <a:pt x="88407" y="111324"/>
                  </a:lnTo>
                  <a:lnTo>
                    <a:pt x="97872" y="118316"/>
                  </a:lnTo>
                  <a:lnTo>
                    <a:pt x="106241" y="128018"/>
                  </a:lnTo>
                  <a:lnTo>
                    <a:pt x="114439" y="136448"/>
                  </a:lnTo>
                  <a:lnTo>
                    <a:pt x="124545" y="126944"/>
                  </a:lnTo>
                  <a:lnTo>
                    <a:pt x="140584" y="111023"/>
                  </a:lnTo>
                  <a:close/>
                </a:path>
                <a:path w="433069" h="462914">
                  <a:moveTo>
                    <a:pt x="427024" y="0"/>
                  </a:moveTo>
                  <a:lnTo>
                    <a:pt x="424294" y="635"/>
                  </a:lnTo>
                  <a:lnTo>
                    <a:pt x="354481" y="635"/>
                  </a:lnTo>
                  <a:lnTo>
                    <a:pt x="347848" y="13039"/>
                  </a:lnTo>
                  <a:lnTo>
                    <a:pt x="338508" y="23437"/>
                  </a:lnTo>
                  <a:lnTo>
                    <a:pt x="326773" y="31188"/>
                  </a:lnTo>
                  <a:lnTo>
                    <a:pt x="312940" y="35674"/>
                  </a:lnTo>
                  <a:lnTo>
                    <a:pt x="131051" y="37058"/>
                  </a:lnTo>
                  <a:lnTo>
                    <a:pt x="432600" y="37058"/>
                  </a:lnTo>
                  <a:lnTo>
                    <a:pt x="432600" y="4508"/>
                  </a:lnTo>
                  <a:lnTo>
                    <a:pt x="427024" y="0"/>
                  </a:lnTo>
                  <a:close/>
                </a:path>
              </a:pathLst>
            </a:custGeom>
            <a:solidFill>
              <a:srgbClr val="004F38"/>
            </a:solidFill>
          </p:spPr>
          <p:txBody>
            <a:bodyPr wrap="square" lIns="0" tIns="0" rIns="0" bIns="0" rtlCol="0"/>
            <a:lstStyle/>
            <a:p>
              <a:endParaRPr/>
            </a:p>
          </p:txBody>
        </p:sp>
        <p:pic>
          <p:nvPicPr>
            <p:cNvPr id="100" name="object 53">
              <a:extLst>
                <a:ext uri="{FF2B5EF4-FFF2-40B4-BE49-F238E27FC236}">
                  <a16:creationId xmlns:a16="http://schemas.microsoft.com/office/drawing/2014/main" id="{726C343D-E5B3-C494-0569-ACB87D8D0183}"/>
                </a:ext>
              </a:extLst>
            </p:cNvPr>
            <p:cNvPicPr/>
            <p:nvPr/>
          </p:nvPicPr>
          <p:blipFill>
            <a:blip r:embed="rId23" cstate="print">
              <a:biLevel thresh="50000"/>
            </a:blip>
            <a:stretch>
              <a:fillRect/>
            </a:stretch>
          </p:blipFill>
          <p:spPr>
            <a:xfrm>
              <a:off x="797382" y="5785859"/>
              <a:ext cx="216922" cy="158248"/>
            </a:xfrm>
            <a:prstGeom prst="rect">
              <a:avLst/>
            </a:prstGeom>
          </p:spPr>
        </p:pic>
        <p:pic>
          <p:nvPicPr>
            <p:cNvPr id="101" name="object 54">
              <a:extLst>
                <a:ext uri="{FF2B5EF4-FFF2-40B4-BE49-F238E27FC236}">
                  <a16:creationId xmlns:a16="http://schemas.microsoft.com/office/drawing/2014/main" id="{3E2DDF0B-71CC-E4CD-6F2D-E8D00862C5B8}"/>
                </a:ext>
              </a:extLst>
            </p:cNvPr>
            <p:cNvPicPr/>
            <p:nvPr/>
          </p:nvPicPr>
          <p:blipFill>
            <a:blip r:embed="rId24" cstate="print">
              <a:biLevel thresh="75000"/>
            </a:blip>
            <a:stretch>
              <a:fillRect/>
            </a:stretch>
          </p:blipFill>
          <p:spPr>
            <a:xfrm>
              <a:off x="564492" y="5396609"/>
              <a:ext cx="217615" cy="92196"/>
            </a:xfrm>
            <a:prstGeom prst="rect">
              <a:avLst/>
            </a:prstGeom>
          </p:spPr>
        </p:pic>
        <p:pic>
          <p:nvPicPr>
            <p:cNvPr id="102" name="object 55">
              <a:extLst>
                <a:ext uri="{FF2B5EF4-FFF2-40B4-BE49-F238E27FC236}">
                  <a16:creationId xmlns:a16="http://schemas.microsoft.com/office/drawing/2014/main" id="{BAE54FF9-DCF6-A078-6EAF-ED0A8FFF75EB}"/>
                </a:ext>
              </a:extLst>
            </p:cNvPr>
            <p:cNvPicPr/>
            <p:nvPr/>
          </p:nvPicPr>
          <p:blipFill>
            <a:blip r:embed="rId25" cstate="print">
              <a:biLevel thresh="50000"/>
            </a:blip>
            <a:stretch>
              <a:fillRect/>
            </a:stretch>
          </p:blipFill>
          <p:spPr>
            <a:xfrm>
              <a:off x="921484" y="5692248"/>
              <a:ext cx="67701" cy="64730"/>
            </a:xfrm>
            <a:prstGeom prst="rect">
              <a:avLst/>
            </a:prstGeom>
          </p:spPr>
        </p:pic>
      </p:grpSp>
      <p:grpSp>
        <p:nvGrpSpPr>
          <p:cNvPr id="103" name="object 59">
            <a:extLst>
              <a:ext uri="{FF2B5EF4-FFF2-40B4-BE49-F238E27FC236}">
                <a16:creationId xmlns:a16="http://schemas.microsoft.com/office/drawing/2014/main" id="{3058EE8F-FD5F-1F82-592E-A3C8A8A51014}"/>
              </a:ext>
            </a:extLst>
          </p:cNvPr>
          <p:cNvGrpSpPr/>
          <p:nvPr/>
        </p:nvGrpSpPr>
        <p:grpSpPr>
          <a:xfrm>
            <a:off x="-7631514" y="3296608"/>
            <a:ext cx="504190" cy="481964"/>
            <a:chOff x="483268" y="7196776"/>
            <a:chExt cx="504190" cy="481965"/>
          </a:xfrm>
        </p:grpSpPr>
        <p:sp>
          <p:nvSpPr>
            <p:cNvPr id="104" name="object 60">
              <a:extLst>
                <a:ext uri="{FF2B5EF4-FFF2-40B4-BE49-F238E27FC236}">
                  <a16:creationId xmlns:a16="http://schemas.microsoft.com/office/drawing/2014/main" id="{F0BD99E9-0B8A-0A6C-D596-396151774DAA}"/>
                </a:ext>
              </a:extLst>
            </p:cNvPr>
            <p:cNvSpPr/>
            <p:nvPr/>
          </p:nvSpPr>
          <p:spPr>
            <a:xfrm>
              <a:off x="483260" y="7196785"/>
              <a:ext cx="504190" cy="441325"/>
            </a:xfrm>
            <a:custGeom>
              <a:avLst/>
              <a:gdLst/>
              <a:ahLst/>
              <a:cxnLst/>
              <a:rect l="l" t="t" r="r" b="b"/>
              <a:pathLst>
                <a:path w="504190" h="441325">
                  <a:moveTo>
                    <a:pt x="243243" y="412026"/>
                  </a:moveTo>
                  <a:lnTo>
                    <a:pt x="240753" y="407365"/>
                  </a:lnTo>
                  <a:lnTo>
                    <a:pt x="233464" y="403123"/>
                  </a:lnTo>
                  <a:lnTo>
                    <a:pt x="224840" y="399415"/>
                  </a:lnTo>
                  <a:lnTo>
                    <a:pt x="218338" y="396316"/>
                  </a:lnTo>
                  <a:lnTo>
                    <a:pt x="188379" y="365848"/>
                  </a:lnTo>
                  <a:lnTo>
                    <a:pt x="175501" y="327482"/>
                  </a:lnTo>
                  <a:lnTo>
                    <a:pt x="179387" y="286512"/>
                  </a:lnTo>
                  <a:lnTo>
                    <a:pt x="199745" y="248234"/>
                  </a:lnTo>
                  <a:lnTo>
                    <a:pt x="186677" y="224980"/>
                  </a:lnTo>
                  <a:lnTo>
                    <a:pt x="180657" y="202806"/>
                  </a:lnTo>
                  <a:lnTo>
                    <a:pt x="182537" y="180111"/>
                  </a:lnTo>
                  <a:lnTo>
                    <a:pt x="193217" y="155308"/>
                  </a:lnTo>
                  <a:lnTo>
                    <a:pt x="202260" y="144475"/>
                  </a:lnTo>
                  <a:lnTo>
                    <a:pt x="202539" y="138798"/>
                  </a:lnTo>
                  <a:lnTo>
                    <a:pt x="172593" y="113944"/>
                  </a:lnTo>
                  <a:lnTo>
                    <a:pt x="128727" y="108915"/>
                  </a:lnTo>
                  <a:lnTo>
                    <a:pt x="93040" y="127723"/>
                  </a:lnTo>
                  <a:lnTo>
                    <a:pt x="71767" y="163309"/>
                  </a:lnTo>
                  <a:lnTo>
                    <a:pt x="71120" y="208610"/>
                  </a:lnTo>
                  <a:lnTo>
                    <a:pt x="34937" y="218224"/>
                  </a:lnTo>
                  <a:lnTo>
                    <a:pt x="10947" y="241465"/>
                  </a:lnTo>
                  <a:lnTo>
                    <a:pt x="0" y="272351"/>
                  </a:lnTo>
                  <a:lnTo>
                    <a:pt x="2946" y="304914"/>
                  </a:lnTo>
                  <a:lnTo>
                    <a:pt x="20624" y="333209"/>
                  </a:lnTo>
                  <a:lnTo>
                    <a:pt x="53886" y="351231"/>
                  </a:lnTo>
                  <a:lnTo>
                    <a:pt x="44678" y="386829"/>
                  </a:lnTo>
                  <a:lnTo>
                    <a:pt x="55079" y="418985"/>
                  </a:lnTo>
                  <a:lnTo>
                    <a:pt x="80264" y="439496"/>
                  </a:lnTo>
                  <a:lnTo>
                    <a:pt x="115443" y="440169"/>
                  </a:lnTo>
                  <a:lnTo>
                    <a:pt x="122580" y="436727"/>
                  </a:lnTo>
                  <a:lnTo>
                    <a:pt x="136791" y="427405"/>
                  </a:lnTo>
                  <a:lnTo>
                    <a:pt x="141414" y="425488"/>
                  </a:lnTo>
                  <a:lnTo>
                    <a:pt x="146202" y="427456"/>
                  </a:lnTo>
                  <a:lnTo>
                    <a:pt x="153835" y="431901"/>
                  </a:lnTo>
                  <a:lnTo>
                    <a:pt x="162585" y="436676"/>
                  </a:lnTo>
                  <a:lnTo>
                    <a:pt x="170776" y="439610"/>
                  </a:lnTo>
                  <a:lnTo>
                    <a:pt x="183819" y="440829"/>
                  </a:lnTo>
                  <a:lnTo>
                    <a:pt x="197027" y="439953"/>
                  </a:lnTo>
                  <a:lnTo>
                    <a:pt x="233819" y="422046"/>
                  </a:lnTo>
                  <a:lnTo>
                    <a:pt x="240195" y="416052"/>
                  </a:lnTo>
                  <a:lnTo>
                    <a:pt x="243243" y="412026"/>
                  </a:lnTo>
                  <a:close/>
                </a:path>
                <a:path w="504190" h="441325">
                  <a:moveTo>
                    <a:pt x="504037" y="226682"/>
                  </a:moveTo>
                  <a:lnTo>
                    <a:pt x="502831" y="188150"/>
                  </a:lnTo>
                  <a:lnTo>
                    <a:pt x="485965" y="154432"/>
                  </a:lnTo>
                  <a:lnTo>
                    <a:pt x="456285" y="130784"/>
                  </a:lnTo>
                  <a:lnTo>
                    <a:pt x="416661" y="122440"/>
                  </a:lnTo>
                  <a:lnTo>
                    <a:pt x="421982" y="89700"/>
                  </a:lnTo>
                  <a:lnTo>
                    <a:pt x="414972" y="57543"/>
                  </a:lnTo>
                  <a:lnTo>
                    <a:pt x="397598" y="29718"/>
                  </a:lnTo>
                  <a:lnTo>
                    <a:pt x="371830" y="9956"/>
                  </a:lnTo>
                  <a:lnTo>
                    <a:pt x="332524" y="0"/>
                  </a:lnTo>
                  <a:lnTo>
                    <a:pt x="296722" y="7289"/>
                  </a:lnTo>
                  <a:lnTo>
                    <a:pt x="267512" y="28244"/>
                  </a:lnTo>
                  <a:lnTo>
                    <a:pt x="247967" y="59296"/>
                  </a:lnTo>
                  <a:lnTo>
                    <a:pt x="241185" y="96837"/>
                  </a:lnTo>
                  <a:lnTo>
                    <a:pt x="250240" y="137299"/>
                  </a:lnTo>
                  <a:lnTo>
                    <a:pt x="225691" y="146723"/>
                  </a:lnTo>
                  <a:lnTo>
                    <a:pt x="208927" y="166027"/>
                  </a:lnTo>
                  <a:lnTo>
                    <a:pt x="201498" y="191236"/>
                  </a:lnTo>
                  <a:lnTo>
                    <a:pt x="204927" y="218376"/>
                  </a:lnTo>
                  <a:lnTo>
                    <a:pt x="208965" y="226618"/>
                  </a:lnTo>
                  <a:lnTo>
                    <a:pt x="214134" y="233832"/>
                  </a:lnTo>
                  <a:lnTo>
                    <a:pt x="219519" y="240804"/>
                  </a:lnTo>
                  <a:lnTo>
                    <a:pt x="224218" y="248323"/>
                  </a:lnTo>
                  <a:lnTo>
                    <a:pt x="202526" y="280670"/>
                  </a:lnTo>
                  <a:lnTo>
                    <a:pt x="195300" y="313829"/>
                  </a:lnTo>
                  <a:lnTo>
                    <a:pt x="200380" y="345160"/>
                  </a:lnTo>
                  <a:lnTo>
                    <a:pt x="215620" y="372008"/>
                  </a:lnTo>
                  <a:lnTo>
                    <a:pt x="238848" y="391731"/>
                  </a:lnTo>
                  <a:lnTo>
                    <a:pt x="267906" y="401662"/>
                  </a:lnTo>
                  <a:lnTo>
                    <a:pt x="300647" y="399161"/>
                  </a:lnTo>
                  <a:lnTo>
                    <a:pt x="334911" y="381584"/>
                  </a:lnTo>
                  <a:lnTo>
                    <a:pt x="366382" y="401535"/>
                  </a:lnTo>
                  <a:lnTo>
                    <a:pt x="398183" y="403059"/>
                  </a:lnTo>
                  <a:lnTo>
                    <a:pt x="425856" y="389737"/>
                  </a:lnTo>
                  <a:lnTo>
                    <a:pt x="444957" y="365125"/>
                  </a:lnTo>
                  <a:lnTo>
                    <a:pt x="451015" y="332803"/>
                  </a:lnTo>
                  <a:lnTo>
                    <a:pt x="439597" y="296329"/>
                  </a:lnTo>
                  <a:lnTo>
                    <a:pt x="452970" y="289941"/>
                  </a:lnTo>
                  <a:lnTo>
                    <a:pt x="465086" y="283743"/>
                  </a:lnTo>
                  <a:lnTo>
                    <a:pt x="476237" y="275958"/>
                  </a:lnTo>
                  <a:lnTo>
                    <a:pt x="486714" y="264795"/>
                  </a:lnTo>
                  <a:lnTo>
                    <a:pt x="504037" y="226682"/>
                  </a:lnTo>
                  <a:close/>
                </a:path>
              </a:pathLst>
            </a:custGeom>
            <a:solidFill>
              <a:srgbClr val="004F38"/>
            </a:solidFill>
          </p:spPr>
          <p:txBody>
            <a:bodyPr wrap="square" lIns="0" tIns="0" rIns="0" bIns="0" rtlCol="0"/>
            <a:lstStyle/>
            <a:p>
              <a:endParaRPr/>
            </a:p>
          </p:txBody>
        </p:sp>
        <p:sp>
          <p:nvSpPr>
            <p:cNvPr id="105" name="object 61">
              <a:extLst>
                <a:ext uri="{FF2B5EF4-FFF2-40B4-BE49-F238E27FC236}">
                  <a16:creationId xmlns:a16="http://schemas.microsoft.com/office/drawing/2014/main" id="{1A8ADEC3-F16C-A6AD-E0DD-213823BEB4B8}"/>
                </a:ext>
              </a:extLst>
            </p:cNvPr>
            <p:cNvSpPr/>
            <p:nvPr/>
          </p:nvSpPr>
          <p:spPr>
            <a:xfrm>
              <a:off x="602767" y="7590180"/>
              <a:ext cx="240029" cy="88900"/>
            </a:xfrm>
            <a:custGeom>
              <a:avLst/>
              <a:gdLst/>
              <a:ahLst/>
              <a:cxnLst/>
              <a:rect l="l" t="t" r="r" b="b"/>
              <a:pathLst>
                <a:path w="240030" h="88900">
                  <a:moveTo>
                    <a:pt x="42951" y="50368"/>
                  </a:moveTo>
                  <a:lnTo>
                    <a:pt x="39814" y="48336"/>
                  </a:lnTo>
                  <a:lnTo>
                    <a:pt x="32651" y="45161"/>
                  </a:lnTo>
                  <a:lnTo>
                    <a:pt x="24828" y="42367"/>
                  </a:lnTo>
                  <a:lnTo>
                    <a:pt x="19735" y="41490"/>
                  </a:lnTo>
                  <a:lnTo>
                    <a:pt x="17462" y="41998"/>
                  </a:lnTo>
                  <a:lnTo>
                    <a:pt x="1638" y="52285"/>
                  </a:lnTo>
                  <a:lnTo>
                    <a:pt x="825" y="54813"/>
                  </a:lnTo>
                  <a:lnTo>
                    <a:pt x="0" y="88112"/>
                  </a:lnTo>
                  <a:lnTo>
                    <a:pt x="42900" y="87833"/>
                  </a:lnTo>
                  <a:lnTo>
                    <a:pt x="42951" y="50368"/>
                  </a:lnTo>
                  <a:close/>
                </a:path>
                <a:path w="240030" h="88900">
                  <a:moveTo>
                    <a:pt x="239788" y="88480"/>
                  </a:moveTo>
                  <a:lnTo>
                    <a:pt x="238366" y="14198"/>
                  </a:lnTo>
                  <a:lnTo>
                    <a:pt x="214934" y="0"/>
                  </a:lnTo>
                  <a:lnTo>
                    <a:pt x="188112" y="11277"/>
                  </a:lnTo>
                  <a:lnTo>
                    <a:pt x="188112" y="87820"/>
                  </a:lnTo>
                  <a:lnTo>
                    <a:pt x="239788" y="88480"/>
                  </a:lnTo>
                  <a:close/>
                </a:path>
              </a:pathLst>
            </a:custGeom>
            <a:solidFill>
              <a:srgbClr val="7BBD00"/>
            </a:solidFill>
          </p:spPr>
          <p:txBody>
            <a:bodyPr wrap="square" lIns="0" tIns="0" rIns="0" bIns="0" rtlCol="0"/>
            <a:lstStyle/>
            <a:p>
              <a:endParaRPr dirty="0"/>
            </a:p>
          </p:txBody>
        </p:sp>
      </p:grpSp>
      <p:grpSp>
        <p:nvGrpSpPr>
          <p:cNvPr id="106" name="object 70">
            <a:extLst>
              <a:ext uri="{FF2B5EF4-FFF2-40B4-BE49-F238E27FC236}">
                <a16:creationId xmlns:a16="http://schemas.microsoft.com/office/drawing/2014/main" id="{24E7E98D-712C-DD6D-8CFD-07F6ABE6DB2D}"/>
              </a:ext>
            </a:extLst>
          </p:cNvPr>
          <p:cNvGrpSpPr/>
          <p:nvPr/>
        </p:nvGrpSpPr>
        <p:grpSpPr>
          <a:xfrm>
            <a:off x="-7645297" y="3956643"/>
            <a:ext cx="535940" cy="645161"/>
            <a:chOff x="3868950" y="7119218"/>
            <a:chExt cx="535940" cy="645160"/>
          </a:xfrm>
        </p:grpSpPr>
        <p:sp>
          <p:nvSpPr>
            <p:cNvPr id="107" name="object 71">
              <a:extLst>
                <a:ext uri="{FF2B5EF4-FFF2-40B4-BE49-F238E27FC236}">
                  <a16:creationId xmlns:a16="http://schemas.microsoft.com/office/drawing/2014/main" id="{1B2566E8-7DEF-5BC5-C355-53943346BF02}"/>
                </a:ext>
              </a:extLst>
            </p:cNvPr>
            <p:cNvSpPr/>
            <p:nvPr/>
          </p:nvSpPr>
          <p:spPr>
            <a:xfrm>
              <a:off x="4024175" y="7407164"/>
              <a:ext cx="224790" cy="356870"/>
            </a:xfrm>
            <a:custGeom>
              <a:avLst/>
              <a:gdLst/>
              <a:ahLst/>
              <a:cxnLst/>
              <a:rect l="l" t="t" r="r" b="b"/>
              <a:pathLst>
                <a:path w="224789" h="356870">
                  <a:moveTo>
                    <a:pt x="114947" y="0"/>
                  </a:moveTo>
                  <a:lnTo>
                    <a:pt x="83539" y="2493"/>
                  </a:lnTo>
                  <a:lnTo>
                    <a:pt x="46950" y="11425"/>
                  </a:lnTo>
                  <a:lnTo>
                    <a:pt x="15883" y="28369"/>
                  </a:lnTo>
                  <a:lnTo>
                    <a:pt x="1041" y="54902"/>
                  </a:lnTo>
                  <a:lnTo>
                    <a:pt x="1589" y="83131"/>
                  </a:lnTo>
                  <a:lnTo>
                    <a:pt x="0" y="140952"/>
                  </a:lnTo>
                  <a:lnTo>
                    <a:pt x="1041" y="168909"/>
                  </a:lnTo>
                  <a:lnTo>
                    <a:pt x="5759" y="184201"/>
                  </a:lnTo>
                  <a:lnTo>
                    <a:pt x="15800" y="195075"/>
                  </a:lnTo>
                  <a:lnTo>
                    <a:pt x="29625" y="200610"/>
                  </a:lnTo>
                  <a:lnTo>
                    <a:pt x="45694" y="199885"/>
                  </a:lnTo>
                  <a:lnTo>
                    <a:pt x="46215" y="348716"/>
                  </a:lnTo>
                  <a:lnTo>
                    <a:pt x="50798" y="354894"/>
                  </a:lnTo>
                  <a:lnTo>
                    <a:pt x="58057" y="356519"/>
                  </a:lnTo>
                  <a:lnTo>
                    <a:pt x="65003" y="354111"/>
                  </a:lnTo>
                  <a:lnTo>
                    <a:pt x="68643" y="348195"/>
                  </a:lnTo>
                  <a:lnTo>
                    <a:pt x="68617" y="87452"/>
                  </a:lnTo>
                  <a:lnTo>
                    <a:pt x="64615" y="80359"/>
                  </a:lnTo>
                  <a:lnTo>
                    <a:pt x="57116" y="78051"/>
                  </a:lnTo>
                  <a:lnTo>
                    <a:pt x="49624" y="80976"/>
                  </a:lnTo>
                  <a:lnTo>
                    <a:pt x="45643" y="89585"/>
                  </a:lnTo>
                  <a:lnTo>
                    <a:pt x="45168" y="109007"/>
                  </a:lnTo>
                  <a:lnTo>
                    <a:pt x="46727" y="149930"/>
                  </a:lnTo>
                  <a:lnTo>
                    <a:pt x="45630" y="168859"/>
                  </a:lnTo>
                  <a:lnTo>
                    <a:pt x="42514" y="174999"/>
                  </a:lnTo>
                  <a:lnTo>
                    <a:pt x="36745" y="177668"/>
                  </a:lnTo>
                  <a:lnTo>
                    <a:pt x="30412" y="176615"/>
                  </a:lnTo>
                  <a:lnTo>
                    <a:pt x="25603" y="171589"/>
                  </a:lnTo>
                  <a:lnTo>
                    <a:pt x="25488" y="53200"/>
                  </a:lnTo>
                  <a:lnTo>
                    <a:pt x="26720" y="49212"/>
                  </a:lnTo>
                  <a:lnTo>
                    <a:pt x="36766" y="42265"/>
                  </a:lnTo>
                  <a:lnTo>
                    <a:pt x="40614" y="40043"/>
                  </a:lnTo>
                  <a:lnTo>
                    <a:pt x="73145" y="28002"/>
                  </a:lnTo>
                  <a:lnTo>
                    <a:pt x="111612" y="23820"/>
                  </a:lnTo>
                  <a:lnTo>
                    <a:pt x="150190" y="27375"/>
                  </a:lnTo>
                  <a:lnTo>
                    <a:pt x="189010" y="41964"/>
                  </a:lnTo>
                  <a:lnTo>
                    <a:pt x="201586" y="58089"/>
                  </a:lnTo>
                  <a:lnTo>
                    <a:pt x="200967" y="84995"/>
                  </a:lnTo>
                  <a:lnTo>
                    <a:pt x="202576" y="140201"/>
                  </a:lnTo>
                  <a:lnTo>
                    <a:pt x="201599" y="166814"/>
                  </a:lnTo>
                  <a:lnTo>
                    <a:pt x="198624" y="174371"/>
                  </a:lnTo>
                  <a:lnTo>
                    <a:pt x="192822" y="177895"/>
                  </a:lnTo>
                  <a:lnTo>
                    <a:pt x="186274" y="176894"/>
                  </a:lnTo>
                  <a:lnTo>
                    <a:pt x="181063" y="170878"/>
                  </a:lnTo>
                  <a:lnTo>
                    <a:pt x="180451" y="151275"/>
                  </a:lnTo>
                  <a:lnTo>
                    <a:pt x="181542" y="111194"/>
                  </a:lnTo>
                  <a:lnTo>
                    <a:pt x="180873" y="91770"/>
                  </a:lnTo>
                  <a:lnTo>
                    <a:pt x="177341" y="82208"/>
                  </a:lnTo>
                  <a:lnTo>
                    <a:pt x="170525" y="78033"/>
                  </a:lnTo>
                  <a:lnTo>
                    <a:pt x="162895" y="79666"/>
                  </a:lnTo>
                  <a:lnTo>
                    <a:pt x="156921" y="87528"/>
                  </a:lnTo>
                  <a:lnTo>
                    <a:pt x="157365" y="348716"/>
                  </a:lnTo>
                  <a:lnTo>
                    <a:pt x="162979" y="355545"/>
                  </a:lnTo>
                  <a:lnTo>
                    <a:pt x="170536" y="356747"/>
                  </a:lnTo>
                  <a:lnTo>
                    <a:pt x="177344" y="352947"/>
                  </a:lnTo>
                  <a:lnTo>
                    <a:pt x="180708" y="344766"/>
                  </a:lnTo>
                  <a:lnTo>
                    <a:pt x="180598" y="309763"/>
                  </a:lnTo>
                  <a:lnTo>
                    <a:pt x="181265" y="239700"/>
                  </a:lnTo>
                  <a:lnTo>
                    <a:pt x="180847" y="202869"/>
                  </a:lnTo>
                  <a:lnTo>
                    <a:pt x="180555" y="201523"/>
                  </a:lnTo>
                  <a:lnTo>
                    <a:pt x="179742" y="199897"/>
                  </a:lnTo>
                  <a:lnTo>
                    <a:pt x="194538" y="200907"/>
                  </a:lnTo>
                  <a:lnTo>
                    <a:pt x="207867" y="196627"/>
                  </a:lnTo>
                  <a:lnTo>
                    <a:pt x="218233" y="187528"/>
                  </a:lnTo>
                  <a:lnTo>
                    <a:pt x="224142" y="174078"/>
                  </a:lnTo>
                  <a:lnTo>
                    <a:pt x="224421" y="51625"/>
                  </a:lnTo>
                  <a:lnTo>
                    <a:pt x="207543" y="26731"/>
                  </a:lnTo>
                  <a:lnTo>
                    <a:pt x="178871" y="10925"/>
                  </a:lnTo>
                  <a:lnTo>
                    <a:pt x="145606" y="2562"/>
                  </a:lnTo>
                  <a:lnTo>
                    <a:pt x="114947" y="0"/>
                  </a:lnTo>
                  <a:close/>
                </a:path>
              </a:pathLst>
            </a:custGeom>
            <a:solidFill>
              <a:schemeClr val="tx1"/>
            </a:solidFill>
          </p:spPr>
          <p:txBody>
            <a:bodyPr wrap="square" lIns="0" tIns="0" rIns="0" bIns="0" rtlCol="0"/>
            <a:lstStyle/>
            <a:p>
              <a:endParaRPr/>
            </a:p>
          </p:txBody>
        </p:sp>
        <p:sp>
          <p:nvSpPr>
            <p:cNvPr id="108" name="object 72">
              <a:extLst>
                <a:ext uri="{FF2B5EF4-FFF2-40B4-BE49-F238E27FC236}">
                  <a16:creationId xmlns:a16="http://schemas.microsoft.com/office/drawing/2014/main" id="{FD68ED91-AF9A-6050-1244-51697B646B0C}"/>
                </a:ext>
              </a:extLst>
            </p:cNvPr>
            <p:cNvSpPr/>
            <p:nvPr/>
          </p:nvSpPr>
          <p:spPr>
            <a:xfrm>
              <a:off x="3869322" y="7429969"/>
              <a:ext cx="535305" cy="334010"/>
            </a:xfrm>
            <a:custGeom>
              <a:avLst/>
              <a:gdLst/>
              <a:ahLst/>
              <a:cxnLst/>
              <a:rect l="l" t="t" r="r" b="b"/>
              <a:pathLst>
                <a:path w="535304" h="334009">
                  <a:moveTo>
                    <a:pt x="146672" y="1905"/>
                  </a:moveTo>
                  <a:lnTo>
                    <a:pt x="134835" y="622"/>
                  </a:lnTo>
                  <a:lnTo>
                    <a:pt x="125945" y="0"/>
                  </a:lnTo>
                  <a:lnTo>
                    <a:pt x="90309" y="914"/>
                  </a:lnTo>
                  <a:lnTo>
                    <a:pt x="48780" y="9144"/>
                  </a:lnTo>
                  <a:lnTo>
                    <a:pt x="14363" y="27063"/>
                  </a:lnTo>
                  <a:lnTo>
                    <a:pt x="0" y="57023"/>
                  </a:lnTo>
                  <a:lnTo>
                    <a:pt x="520" y="160845"/>
                  </a:lnTo>
                  <a:lnTo>
                    <a:pt x="6210" y="174650"/>
                  </a:lnTo>
                  <a:lnTo>
                    <a:pt x="16395" y="184302"/>
                  </a:lnTo>
                  <a:lnTo>
                    <a:pt x="29692" y="189001"/>
                  </a:lnTo>
                  <a:lnTo>
                    <a:pt x="44716" y="187947"/>
                  </a:lnTo>
                  <a:lnTo>
                    <a:pt x="44716" y="326656"/>
                  </a:lnTo>
                  <a:lnTo>
                    <a:pt x="46723" y="331139"/>
                  </a:lnTo>
                  <a:lnTo>
                    <a:pt x="50444" y="332676"/>
                  </a:lnTo>
                  <a:lnTo>
                    <a:pt x="57137" y="333794"/>
                  </a:lnTo>
                  <a:lnTo>
                    <a:pt x="62966" y="331876"/>
                  </a:lnTo>
                  <a:lnTo>
                    <a:pt x="67094" y="327431"/>
                  </a:lnTo>
                  <a:lnTo>
                    <a:pt x="68668" y="320979"/>
                  </a:lnTo>
                  <a:lnTo>
                    <a:pt x="68681" y="90754"/>
                  </a:lnTo>
                  <a:lnTo>
                    <a:pt x="65328" y="81305"/>
                  </a:lnTo>
                  <a:lnTo>
                    <a:pt x="57531" y="77520"/>
                  </a:lnTo>
                  <a:lnTo>
                    <a:pt x="49301" y="79806"/>
                  </a:lnTo>
                  <a:lnTo>
                    <a:pt x="44691" y="88544"/>
                  </a:lnTo>
                  <a:lnTo>
                    <a:pt x="43916" y="105308"/>
                  </a:lnTo>
                  <a:lnTo>
                    <a:pt x="45161" y="140779"/>
                  </a:lnTo>
                  <a:lnTo>
                    <a:pt x="44462" y="157835"/>
                  </a:lnTo>
                  <a:lnTo>
                    <a:pt x="39903" y="164465"/>
                  </a:lnTo>
                  <a:lnTo>
                    <a:pt x="33007" y="166179"/>
                  </a:lnTo>
                  <a:lnTo>
                    <a:pt x="26720" y="163258"/>
                  </a:lnTo>
                  <a:lnTo>
                    <a:pt x="23964" y="155956"/>
                  </a:lnTo>
                  <a:lnTo>
                    <a:pt x="24244" y="54038"/>
                  </a:lnTo>
                  <a:lnTo>
                    <a:pt x="59067" y="31178"/>
                  </a:lnTo>
                  <a:lnTo>
                    <a:pt x="97637" y="23329"/>
                  </a:lnTo>
                  <a:lnTo>
                    <a:pt x="106235" y="22796"/>
                  </a:lnTo>
                  <a:lnTo>
                    <a:pt x="130213" y="24320"/>
                  </a:lnTo>
                  <a:lnTo>
                    <a:pt x="141198" y="21996"/>
                  </a:lnTo>
                  <a:lnTo>
                    <a:pt x="146126" y="13601"/>
                  </a:lnTo>
                  <a:lnTo>
                    <a:pt x="146672" y="1905"/>
                  </a:lnTo>
                  <a:close/>
                </a:path>
                <a:path w="535304" h="334009">
                  <a:moveTo>
                    <a:pt x="534835" y="49733"/>
                  </a:moveTo>
                  <a:lnTo>
                    <a:pt x="513689" y="22923"/>
                  </a:lnTo>
                  <a:lnTo>
                    <a:pt x="479259" y="7010"/>
                  </a:lnTo>
                  <a:lnTo>
                    <a:pt x="440220" y="114"/>
                  </a:lnTo>
                  <a:lnTo>
                    <a:pt x="405193" y="368"/>
                  </a:lnTo>
                  <a:lnTo>
                    <a:pt x="397306" y="1206"/>
                  </a:lnTo>
                  <a:lnTo>
                    <a:pt x="389623" y="2870"/>
                  </a:lnTo>
                  <a:lnTo>
                    <a:pt x="389623" y="12534"/>
                  </a:lnTo>
                  <a:lnTo>
                    <a:pt x="392582" y="20980"/>
                  </a:lnTo>
                  <a:lnTo>
                    <a:pt x="399757" y="23787"/>
                  </a:lnTo>
                  <a:lnTo>
                    <a:pt x="408686" y="23558"/>
                  </a:lnTo>
                  <a:lnTo>
                    <a:pt x="416864" y="22872"/>
                  </a:lnTo>
                  <a:lnTo>
                    <a:pt x="436600" y="23545"/>
                  </a:lnTo>
                  <a:lnTo>
                    <a:pt x="477507" y="31191"/>
                  </a:lnTo>
                  <a:lnTo>
                    <a:pt x="511962" y="55143"/>
                  </a:lnTo>
                  <a:lnTo>
                    <a:pt x="511708" y="79540"/>
                  </a:lnTo>
                  <a:lnTo>
                    <a:pt x="513143" y="129628"/>
                  </a:lnTo>
                  <a:lnTo>
                    <a:pt x="512254" y="153784"/>
                  </a:lnTo>
                  <a:lnTo>
                    <a:pt x="508406" y="163423"/>
                  </a:lnTo>
                  <a:lnTo>
                    <a:pt x="501319" y="166395"/>
                  </a:lnTo>
                  <a:lnTo>
                    <a:pt x="494220" y="162775"/>
                  </a:lnTo>
                  <a:lnTo>
                    <a:pt x="490385" y="152692"/>
                  </a:lnTo>
                  <a:lnTo>
                    <a:pt x="489915" y="136626"/>
                  </a:lnTo>
                  <a:lnTo>
                    <a:pt x="491007" y="103441"/>
                  </a:lnTo>
                  <a:lnTo>
                    <a:pt x="490474" y="87426"/>
                  </a:lnTo>
                  <a:lnTo>
                    <a:pt x="486702" y="79679"/>
                  </a:lnTo>
                  <a:lnTo>
                    <a:pt x="479450" y="77292"/>
                  </a:lnTo>
                  <a:lnTo>
                    <a:pt x="471995" y="79997"/>
                  </a:lnTo>
                  <a:lnTo>
                    <a:pt x="467601" y="87553"/>
                  </a:lnTo>
                  <a:lnTo>
                    <a:pt x="467512" y="323202"/>
                  </a:lnTo>
                  <a:lnTo>
                    <a:pt x="471258" y="331012"/>
                  </a:lnTo>
                  <a:lnTo>
                    <a:pt x="478726" y="333908"/>
                  </a:lnTo>
                  <a:lnTo>
                    <a:pt x="486308" y="331711"/>
                  </a:lnTo>
                  <a:lnTo>
                    <a:pt x="490435" y="324281"/>
                  </a:lnTo>
                  <a:lnTo>
                    <a:pt x="490588" y="189750"/>
                  </a:lnTo>
                  <a:lnTo>
                    <a:pt x="491502" y="186778"/>
                  </a:lnTo>
                  <a:lnTo>
                    <a:pt x="494855" y="189039"/>
                  </a:lnTo>
                  <a:lnTo>
                    <a:pt x="497446" y="189090"/>
                  </a:lnTo>
                  <a:lnTo>
                    <a:pt x="510781" y="187744"/>
                  </a:lnTo>
                  <a:lnTo>
                    <a:pt x="521614" y="182956"/>
                  </a:lnTo>
                  <a:lnTo>
                    <a:pt x="529717" y="174498"/>
                  </a:lnTo>
                  <a:lnTo>
                    <a:pt x="534809" y="162140"/>
                  </a:lnTo>
                  <a:lnTo>
                    <a:pt x="534835" y="49733"/>
                  </a:lnTo>
                  <a:close/>
                </a:path>
              </a:pathLst>
            </a:custGeom>
            <a:solidFill>
              <a:srgbClr val="004F38"/>
            </a:solidFill>
          </p:spPr>
          <p:txBody>
            <a:bodyPr wrap="square" lIns="0" tIns="0" rIns="0" bIns="0" rtlCol="0"/>
            <a:lstStyle/>
            <a:p>
              <a:endParaRPr/>
            </a:p>
          </p:txBody>
        </p:sp>
        <p:sp>
          <p:nvSpPr>
            <p:cNvPr id="109" name="object 73">
              <a:extLst>
                <a:ext uri="{FF2B5EF4-FFF2-40B4-BE49-F238E27FC236}">
                  <a16:creationId xmlns:a16="http://schemas.microsoft.com/office/drawing/2014/main" id="{68851D2F-6AE6-4237-6BFC-1B00CE950257}"/>
                </a:ext>
              </a:extLst>
            </p:cNvPr>
            <p:cNvSpPr/>
            <p:nvPr/>
          </p:nvSpPr>
          <p:spPr>
            <a:xfrm>
              <a:off x="4081470" y="7273909"/>
              <a:ext cx="111760" cy="113664"/>
            </a:xfrm>
            <a:custGeom>
              <a:avLst/>
              <a:gdLst/>
              <a:ahLst/>
              <a:cxnLst/>
              <a:rect l="l" t="t" r="r" b="b"/>
              <a:pathLst>
                <a:path w="111760" h="113665">
                  <a:moveTo>
                    <a:pt x="55861" y="0"/>
                  </a:moveTo>
                  <a:lnTo>
                    <a:pt x="24514" y="10443"/>
                  </a:lnTo>
                  <a:lnTo>
                    <a:pt x="3783" y="36116"/>
                  </a:lnTo>
                  <a:lnTo>
                    <a:pt x="0" y="68627"/>
                  </a:lnTo>
                  <a:lnTo>
                    <a:pt x="19495" y="99586"/>
                  </a:lnTo>
                  <a:lnTo>
                    <a:pt x="55272" y="113661"/>
                  </a:lnTo>
                  <a:lnTo>
                    <a:pt x="86847" y="103048"/>
                  </a:lnTo>
                  <a:lnTo>
                    <a:pt x="97346" y="89833"/>
                  </a:lnTo>
                  <a:lnTo>
                    <a:pt x="55424" y="89833"/>
                  </a:lnTo>
                  <a:lnTo>
                    <a:pt x="31752" y="79647"/>
                  </a:lnTo>
                  <a:lnTo>
                    <a:pt x="23566" y="57352"/>
                  </a:lnTo>
                  <a:lnTo>
                    <a:pt x="31124" y="34801"/>
                  </a:lnTo>
                  <a:lnTo>
                    <a:pt x="54687" y="23843"/>
                  </a:lnTo>
                  <a:lnTo>
                    <a:pt x="98443" y="23843"/>
                  </a:lnTo>
                  <a:lnTo>
                    <a:pt x="91492" y="13175"/>
                  </a:lnTo>
                  <a:lnTo>
                    <a:pt x="55861" y="0"/>
                  </a:lnTo>
                  <a:close/>
                </a:path>
                <a:path w="111760" h="113665">
                  <a:moveTo>
                    <a:pt x="98443" y="23843"/>
                  </a:moveTo>
                  <a:lnTo>
                    <a:pt x="54687" y="23843"/>
                  </a:lnTo>
                  <a:lnTo>
                    <a:pt x="79473" y="33483"/>
                  </a:lnTo>
                  <a:lnTo>
                    <a:pt x="87955" y="56305"/>
                  </a:lnTo>
                  <a:lnTo>
                    <a:pt x="79987" y="79393"/>
                  </a:lnTo>
                  <a:lnTo>
                    <a:pt x="55424" y="89833"/>
                  </a:lnTo>
                  <a:lnTo>
                    <a:pt x="97346" y="89833"/>
                  </a:lnTo>
                  <a:lnTo>
                    <a:pt x="107734" y="76757"/>
                  </a:lnTo>
                  <a:lnTo>
                    <a:pt x="111444" y="43797"/>
                  </a:lnTo>
                  <a:lnTo>
                    <a:pt x="98443" y="23843"/>
                  </a:lnTo>
                  <a:close/>
                </a:path>
              </a:pathLst>
            </a:custGeom>
            <a:solidFill>
              <a:schemeClr val="tx1"/>
            </a:solidFill>
          </p:spPr>
          <p:txBody>
            <a:bodyPr wrap="square" lIns="0" tIns="0" rIns="0" bIns="0" rtlCol="0"/>
            <a:lstStyle/>
            <a:p>
              <a:endParaRPr/>
            </a:p>
          </p:txBody>
        </p:sp>
        <p:sp>
          <p:nvSpPr>
            <p:cNvPr id="110" name="object 74">
              <a:extLst>
                <a:ext uri="{FF2B5EF4-FFF2-40B4-BE49-F238E27FC236}">
                  <a16:creationId xmlns:a16="http://schemas.microsoft.com/office/drawing/2014/main" id="{7569B33C-90EA-C03C-B04F-40E8B3473BA3}"/>
                </a:ext>
              </a:extLst>
            </p:cNvPr>
            <p:cNvSpPr/>
            <p:nvPr/>
          </p:nvSpPr>
          <p:spPr>
            <a:xfrm>
              <a:off x="4036888" y="7230190"/>
              <a:ext cx="202565" cy="90805"/>
            </a:xfrm>
            <a:custGeom>
              <a:avLst/>
              <a:gdLst/>
              <a:ahLst/>
              <a:cxnLst/>
              <a:rect l="l" t="t" r="r" b="b"/>
              <a:pathLst>
                <a:path w="202564" h="90804">
                  <a:moveTo>
                    <a:pt x="92451" y="0"/>
                  </a:moveTo>
                  <a:lnTo>
                    <a:pt x="49399" y="7575"/>
                  </a:lnTo>
                  <a:lnTo>
                    <a:pt x="15997" y="26215"/>
                  </a:lnTo>
                  <a:lnTo>
                    <a:pt x="421" y="56016"/>
                  </a:lnTo>
                  <a:lnTo>
                    <a:pt x="0" y="62580"/>
                  </a:lnTo>
                  <a:lnTo>
                    <a:pt x="13" y="71389"/>
                  </a:lnTo>
                  <a:lnTo>
                    <a:pt x="833" y="79865"/>
                  </a:lnTo>
                  <a:lnTo>
                    <a:pt x="2834" y="85429"/>
                  </a:lnTo>
                  <a:lnTo>
                    <a:pt x="7228" y="90687"/>
                  </a:lnTo>
                  <a:lnTo>
                    <a:pt x="17667" y="90649"/>
                  </a:lnTo>
                  <a:lnTo>
                    <a:pt x="21515" y="84655"/>
                  </a:lnTo>
                  <a:lnTo>
                    <a:pt x="24188" y="76127"/>
                  </a:lnTo>
                  <a:lnTo>
                    <a:pt x="24244" y="66587"/>
                  </a:lnTo>
                  <a:lnTo>
                    <a:pt x="24718" y="56721"/>
                  </a:lnTo>
                  <a:lnTo>
                    <a:pt x="28640" y="47215"/>
                  </a:lnTo>
                  <a:lnTo>
                    <a:pt x="56807" y="29626"/>
                  </a:lnTo>
                  <a:lnTo>
                    <a:pt x="98349" y="23534"/>
                  </a:lnTo>
                  <a:lnTo>
                    <a:pt x="140460" y="28461"/>
                  </a:lnTo>
                  <a:lnTo>
                    <a:pt x="170334" y="43926"/>
                  </a:lnTo>
                  <a:lnTo>
                    <a:pt x="176575" y="53360"/>
                  </a:lnTo>
                  <a:lnTo>
                    <a:pt x="177924" y="61847"/>
                  </a:lnTo>
                  <a:lnTo>
                    <a:pt x="177494" y="70499"/>
                  </a:lnTo>
                  <a:lnTo>
                    <a:pt x="178399" y="80425"/>
                  </a:lnTo>
                  <a:lnTo>
                    <a:pt x="183070" y="87267"/>
                  </a:lnTo>
                  <a:lnTo>
                    <a:pt x="190613" y="89196"/>
                  </a:lnTo>
                  <a:lnTo>
                    <a:pt x="197922" y="86042"/>
                  </a:lnTo>
                  <a:lnTo>
                    <a:pt x="201894" y="77631"/>
                  </a:lnTo>
                  <a:lnTo>
                    <a:pt x="202332" y="69127"/>
                  </a:lnTo>
                  <a:lnTo>
                    <a:pt x="201813" y="59899"/>
                  </a:lnTo>
                  <a:lnTo>
                    <a:pt x="200295" y="50800"/>
                  </a:lnTo>
                  <a:lnTo>
                    <a:pt x="197741" y="42681"/>
                  </a:lnTo>
                  <a:lnTo>
                    <a:pt x="174799" y="17650"/>
                  </a:lnTo>
                  <a:lnTo>
                    <a:pt x="136977" y="3390"/>
                  </a:lnTo>
                  <a:lnTo>
                    <a:pt x="92451" y="0"/>
                  </a:lnTo>
                  <a:close/>
                </a:path>
              </a:pathLst>
            </a:custGeom>
            <a:solidFill>
              <a:srgbClr val="004F38"/>
            </a:solidFill>
          </p:spPr>
          <p:txBody>
            <a:bodyPr wrap="square" lIns="0" tIns="0" rIns="0" bIns="0" rtlCol="0"/>
            <a:lstStyle/>
            <a:p>
              <a:endParaRPr/>
            </a:p>
          </p:txBody>
        </p:sp>
        <p:sp>
          <p:nvSpPr>
            <p:cNvPr id="111" name="object 75">
              <a:extLst>
                <a:ext uri="{FF2B5EF4-FFF2-40B4-BE49-F238E27FC236}">
                  <a16:creationId xmlns:a16="http://schemas.microsoft.com/office/drawing/2014/main" id="{C493DDBF-02C7-B128-2879-269EDFD557D8}"/>
                </a:ext>
              </a:extLst>
            </p:cNvPr>
            <p:cNvSpPr/>
            <p:nvPr/>
          </p:nvSpPr>
          <p:spPr>
            <a:xfrm>
              <a:off x="4255106" y="7142487"/>
              <a:ext cx="99060" cy="100965"/>
            </a:xfrm>
            <a:custGeom>
              <a:avLst/>
              <a:gdLst/>
              <a:ahLst/>
              <a:cxnLst/>
              <a:rect l="l" t="t" r="r" b="b"/>
              <a:pathLst>
                <a:path w="99060" h="100965">
                  <a:moveTo>
                    <a:pt x="42287" y="0"/>
                  </a:moveTo>
                  <a:lnTo>
                    <a:pt x="8643" y="19470"/>
                  </a:lnTo>
                  <a:lnTo>
                    <a:pt x="0" y="54671"/>
                  </a:lnTo>
                  <a:lnTo>
                    <a:pt x="15182" y="87790"/>
                  </a:lnTo>
                  <a:lnTo>
                    <a:pt x="15381" y="87790"/>
                  </a:lnTo>
                  <a:lnTo>
                    <a:pt x="52866" y="100685"/>
                  </a:lnTo>
                  <a:lnTo>
                    <a:pt x="84393" y="87790"/>
                  </a:lnTo>
                  <a:lnTo>
                    <a:pt x="90066" y="77138"/>
                  </a:lnTo>
                  <a:lnTo>
                    <a:pt x="52773" y="77138"/>
                  </a:lnTo>
                  <a:lnTo>
                    <a:pt x="34750" y="72218"/>
                  </a:lnTo>
                  <a:lnTo>
                    <a:pt x="23471" y="57373"/>
                  </a:lnTo>
                  <a:lnTo>
                    <a:pt x="25955" y="36944"/>
                  </a:lnTo>
                  <a:lnTo>
                    <a:pt x="44404" y="22874"/>
                  </a:lnTo>
                  <a:lnTo>
                    <a:pt x="90054" y="22874"/>
                  </a:lnTo>
                  <a:lnTo>
                    <a:pt x="77207" y="6756"/>
                  </a:lnTo>
                  <a:lnTo>
                    <a:pt x="42287" y="0"/>
                  </a:lnTo>
                  <a:close/>
                </a:path>
                <a:path w="99060" h="100965">
                  <a:moveTo>
                    <a:pt x="90054" y="22874"/>
                  </a:moveTo>
                  <a:lnTo>
                    <a:pt x="44404" y="22874"/>
                  </a:lnTo>
                  <a:lnTo>
                    <a:pt x="64844" y="28065"/>
                  </a:lnTo>
                  <a:lnTo>
                    <a:pt x="76981" y="45407"/>
                  </a:lnTo>
                  <a:lnTo>
                    <a:pt x="70519" y="67792"/>
                  </a:lnTo>
                  <a:lnTo>
                    <a:pt x="52773" y="77138"/>
                  </a:lnTo>
                  <a:lnTo>
                    <a:pt x="90066" y="77138"/>
                  </a:lnTo>
                  <a:lnTo>
                    <a:pt x="98679" y="60963"/>
                  </a:lnTo>
                  <a:lnTo>
                    <a:pt x="96144" y="30514"/>
                  </a:lnTo>
                  <a:lnTo>
                    <a:pt x="90054" y="22874"/>
                  </a:lnTo>
                  <a:close/>
                </a:path>
              </a:pathLst>
            </a:custGeom>
            <a:solidFill>
              <a:schemeClr val="tx1"/>
            </a:solidFill>
          </p:spPr>
          <p:txBody>
            <a:bodyPr wrap="square" lIns="0" tIns="0" rIns="0" bIns="0" rtlCol="0"/>
            <a:lstStyle/>
            <a:p>
              <a:endParaRPr/>
            </a:p>
          </p:txBody>
        </p:sp>
        <p:sp>
          <p:nvSpPr>
            <p:cNvPr id="112" name="object 76">
              <a:extLst>
                <a:ext uri="{FF2B5EF4-FFF2-40B4-BE49-F238E27FC236}">
                  <a16:creationId xmlns:a16="http://schemas.microsoft.com/office/drawing/2014/main" id="{EF9305E8-EF36-428F-549C-89E8CD18010E}"/>
                </a:ext>
              </a:extLst>
            </p:cNvPr>
            <p:cNvSpPr/>
            <p:nvPr/>
          </p:nvSpPr>
          <p:spPr>
            <a:xfrm>
              <a:off x="3931374" y="7119225"/>
              <a:ext cx="410209" cy="295910"/>
            </a:xfrm>
            <a:custGeom>
              <a:avLst/>
              <a:gdLst/>
              <a:ahLst/>
              <a:cxnLst/>
              <a:rect l="l" t="t" r="r" b="b"/>
              <a:pathLst>
                <a:path w="410210" h="295909">
                  <a:moveTo>
                    <a:pt x="99796" y="245999"/>
                  </a:moveTo>
                  <a:lnTo>
                    <a:pt x="94081" y="219202"/>
                  </a:lnTo>
                  <a:lnTo>
                    <a:pt x="92532" y="217639"/>
                  </a:lnTo>
                  <a:lnTo>
                    <a:pt x="76517" y="201447"/>
                  </a:lnTo>
                  <a:lnTo>
                    <a:pt x="76517" y="240614"/>
                  </a:lnTo>
                  <a:lnTo>
                    <a:pt x="72847" y="260311"/>
                  </a:lnTo>
                  <a:lnTo>
                    <a:pt x="53949" y="271589"/>
                  </a:lnTo>
                  <a:lnTo>
                    <a:pt x="32956" y="265938"/>
                  </a:lnTo>
                  <a:lnTo>
                    <a:pt x="23571" y="248539"/>
                  </a:lnTo>
                  <a:lnTo>
                    <a:pt x="27279" y="229184"/>
                  </a:lnTo>
                  <a:lnTo>
                    <a:pt x="45580" y="217639"/>
                  </a:lnTo>
                  <a:lnTo>
                    <a:pt x="66814" y="222910"/>
                  </a:lnTo>
                  <a:lnTo>
                    <a:pt x="76517" y="240614"/>
                  </a:lnTo>
                  <a:lnTo>
                    <a:pt x="76517" y="201447"/>
                  </a:lnTo>
                  <a:lnTo>
                    <a:pt x="74739" y="199644"/>
                  </a:lnTo>
                  <a:lnTo>
                    <a:pt x="41275" y="194881"/>
                  </a:lnTo>
                  <a:lnTo>
                    <a:pt x="10947" y="211772"/>
                  </a:lnTo>
                  <a:lnTo>
                    <a:pt x="0" y="243179"/>
                  </a:lnTo>
                  <a:lnTo>
                    <a:pt x="9410" y="275259"/>
                  </a:lnTo>
                  <a:lnTo>
                    <a:pt x="40157" y="294220"/>
                  </a:lnTo>
                  <a:lnTo>
                    <a:pt x="72339" y="291071"/>
                  </a:lnTo>
                  <a:lnTo>
                    <a:pt x="92379" y="272478"/>
                  </a:lnTo>
                  <a:lnTo>
                    <a:pt x="92621" y="271589"/>
                  </a:lnTo>
                  <a:lnTo>
                    <a:pt x="99796" y="245999"/>
                  </a:lnTo>
                  <a:close/>
                </a:path>
                <a:path w="410210" h="295909">
                  <a:moveTo>
                    <a:pt x="257263" y="54610"/>
                  </a:moveTo>
                  <a:lnTo>
                    <a:pt x="249288" y="25438"/>
                  </a:lnTo>
                  <a:lnTo>
                    <a:pt x="247015" y="23380"/>
                  </a:lnTo>
                  <a:lnTo>
                    <a:pt x="232537" y="10350"/>
                  </a:lnTo>
                  <a:lnTo>
                    <a:pt x="232537" y="47612"/>
                  </a:lnTo>
                  <a:lnTo>
                    <a:pt x="228714" y="65798"/>
                  </a:lnTo>
                  <a:lnTo>
                    <a:pt x="212661" y="76784"/>
                  </a:lnTo>
                  <a:lnTo>
                    <a:pt x="188747" y="72110"/>
                  </a:lnTo>
                  <a:lnTo>
                    <a:pt x="179324" y="53479"/>
                  </a:lnTo>
                  <a:lnTo>
                    <a:pt x="184823" y="33159"/>
                  </a:lnTo>
                  <a:lnTo>
                    <a:pt x="205701" y="23380"/>
                  </a:lnTo>
                  <a:lnTo>
                    <a:pt x="224675" y="30670"/>
                  </a:lnTo>
                  <a:lnTo>
                    <a:pt x="232537" y="47612"/>
                  </a:lnTo>
                  <a:lnTo>
                    <a:pt x="232537" y="10350"/>
                  </a:lnTo>
                  <a:lnTo>
                    <a:pt x="226517" y="4927"/>
                  </a:lnTo>
                  <a:lnTo>
                    <a:pt x="196634" y="0"/>
                  </a:lnTo>
                  <a:lnTo>
                    <a:pt x="167360" y="17513"/>
                  </a:lnTo>
                  <a:lnTo>
                    <a:pt x="154876" y="55854"/>
                  </a:lnTo>
                  <a:lnTo>
                    <a:pt x="172313" y="87820"/>
                  </a:lnTo>
                  <a:lnTo>
                    <a:pt x="206121" y="101650"/>
                  </a:lnTo>
                  <a:lnTo>
                    <a:pt x="242735" y="85572"/>
                  </a:lnTo>
                  <a:lnTo>
                    <a:pt x="246849" y="76784"/>
                  </a:lnTo>
                  <a:lnTo>
                    <a:pt x="257263" y="54610"/>
                  </a:lnTo>
                  <a:close/>
                </a:path>
                <a:path w="410210" h="295909">
                  <a:moveTo>
                    <a:pt x="410108" y="257213"/>
                  </a:moveTo>
                  <a:lnTo>
                    <a:pt x="408266" y="225971"/>
                  </a:lnTo>
                  <a:lnTo>
                    <a:pt x="401421" y="217182"/>
                  </a:lnTo>
                  <a:lnTo>
                    <a:pt x="389153" y="201472"/>
                  </a:lnTo>
                  <a:lnTo>
                    <a:pt x="389115" y="247281"/>
                  </a:lnTo>
                  <a:lnTo>
                    <a:pt x="378383" y="265328"/>
                  </a:lnTo>
                  <a:lnTo>
                    <a:pt x="358546" y="272084"/>
                  </a:lnTo>
                  <a:lnTo>
                    <a:pt x="339204" y="260108"/>
                  </a:lnTo>
                  <a:lnTo>
                    <a:pt x="334670" y="239496"/>
                  </a:lnTo>
                  <a:lnTo>
                    <a:pt x="344843" y="223545"/>
                  </a:lnTo>
                  <a:lnTo>
                    <a:pt x="362673" y="217182"/>
                  </a:lnTo>
                  <a:lnTo>
                    <a:pt x="381139" y="225361"/>
                  </a:lnTo>
                  <a:lnTo>
                    <a:pt x="389115" y="247281"/>
                  </a:lnTo>
                  <a:lnTo>
                    <a:pt x="389115" y="201472"/>
                  </a:lnTo>
                  <a:lnTo>
                    <a:pt x="352920" y="194856"/>
                  </a:lnTo>
                  <a:lnTo>
                    <a:pt x="320763" y="213893"/>
                  </a:lnTo>
                  <a:lnTo>
                    <a:pt x="311772" y="248081"/>
                  </a:lnTo>
                  <a:lnTo>
                    <a:pt x="325488" y="280822"/>
                  </a:lnTo>
                  <a:lnTo>
                    <a:pt x="361467" y="295478"/>
                  </a:lnTo>
                  <a:lnTo>
                    <a:pt x="394563" y="284099"/>
                  </a:lnTo>
                  <a:lnTo>
                    <a:pt x="401510" y="272084"/>
                  </a:lnTo>
                  <a:lnTo>
                    <a:pt x="410108" y="257213"/>
                  </a:lnTo>
                  <a:close/>
                </a:path>
              </a:pathLst>
            </a:custGeom>
            <a:solidFill>
              <a:srgbClr val="004F38"/>
            </a:solidFill>
          </p:spPr>
          <p:txBody>
            <a:bodyPr wrap="square" lIns="0" tIns="0" rIns="0" bIns="0" rtlCol="0"/>
            <a:lstStyle/>
            <a:p>
              <a:endParaRPr/>
            </a:p>
          </p:txBody>
        </p:sp>
        <p:sp>
          <p:nvSpPr>
            <p:cNvPr id="113" name="object 77">
              <a:extLst>
                <a:ext uri="{FF2B5EF4-FFF2-40B4-BE49-F238E27FC236}">
                  <a16:creationId xmlns:a16="http://schemas.microsoft.com/office/drawing/2014/main" id="{202BAF92-B95E-2B8B-79FA-F8E285D0BF56}"/>
                </a:ext>
              </a:extLst>
            </p:cNvPr>
            <p:cNvSpPr/>
            <p:nvPr/>
          </p:nvSpPr>
          <p:spPr>
            <a:xfrm>
              <a:off x="3868941" y="7141870"/>
              <a:ext cx="535940" cy="621665"/>
            </a:xfrm>
            <a:custGeom>
              <a:avLst/>
              <a:gdLst/>
              <a:ahLst/>
              <a:cxnLst/>
              <a:rect l="l" t="t" r="r" b="b"/>
              <a:pathLst>
                <a:path w="535939" h="621665">
                  <a:moveTo>
                    <a:pt x="147345" y="125603"/>
                  </a:moveTo>
                  <a:lnTo>
                    <a:pt x="97548" y="110947"/>
                  </a:lnTo>
                  <a:lnTo>
                    <a:pt x="85204" y="111429"/>
                  </a:lnTo>
                  <a:lnTo>
                    <a:pt x="38277" y="122809"/>
                  </a:lnTo>
                  <a:lnTo>
                    <a:pt x="4254" y="154559"/>
                  </a:lnTo>
                  <a:lnTo>
                    <a:pt x="0" y="182968"/>
                  </a:lnTo>
                  <a:lnTo>
                    <a:pt x="3797" y="196049"/>
                  </a:lnTo>
                  <a:lnTo>
                    <a:pt x="15062" y="200113"/>
                  </a:lnTo>
                  <a:lnTo>
                    <a:pt x="21882" y="195643"/>
                  </a:lnTo>
                  <a:lnTo>
                    <a:pt x="24218" y="187159"/>
                  </a:lnTo>
                  <a:lnTo>
                    <a:pt x="24371" y="169189"/>
                  </a:lnTo>
                  <a:lnTo>
                    <a:pt x="35077" y="151726"/>
                  </a:lnTo>
                  <a:lnTo>
                    <a:pt x="56934" y="140919"/>
                  </a:lnTo>
                  <a:lnTo>
                    <a:pt x="82283" y="135420"/>
                  </a:lnTo>
                  <a:lnTo>
                    <a:pt x="103479" y="133908"/>
                  </a:lnTo>
                  <a:lnTo>
                    <a:pt x="112128" y="134645"/>
                  </a:lnTo>
                  <a:lnTo>
                    <a:pt x="123075" y="136067"/>
                  </a:lnTo>
                  <a:lnTo>
                    <a:pt x="133527" y="137020"/>
                  </a:lnTo>
                  <a:lnTo>
                    <a:pt x="140716" y="136347"/>
                  </a:lnTo>
                  <a:lnTo>
                    <a:pt x="145808" y="131953"/>
                  </a:lnTo>
                  <a:lnTo>
                    <a:pt x="147345" y="125603"/>
                  </a:lnTo>
                  <a:close/>
                </a:path>
                <a:path w="535939" h="621665">
                  <a:moveTo>
                    <a:pt x="152006" y="47078"/>
                  </a:moveTo>
                  <a:lnTo>
                    <a:pt x="141160" y="22999"/>
                  </a:lnTo>
                  <a:lnTo>
                    <a:pt x="138277" y="16598"/>
                  </a:lnTo>
                  <a:lnTo>
                    <a:pt x="128270" y="10998"/>
                  </a:lnTo>
                  <a:lnTo>
                    <a:pt x="128270" y="50546"/>
                  </a:lnTo>
                  <a:lnTo>
                    <a:pt x="121437" y="67830"/>
                  </a:lnTo>
                  <a:lnTo>
                    <a:pt x="105410" y="77470"/>
                  </a:lnTo>
                  <a:lnTo>
                    <a:pt x="85051" y="72898"/>
                  </a:lnTo>
                  <a:lnTo>
                    <a:pt x="73075" y="53327"/>
                  </a:lnTo>
                  <a:lnTo>
                    <a:pt x="80302" y="33375"/>
                  </a:lnTo>
                  <a:lnTo>
                    <a:pt x="98894" y="22999"/>
                  </a:lnTo>
                  <a:lnTo>
                    <a:pt x="121005" y="32181"/>
                  </a:lnTo>
                  <a:lnTo>
                    <a:pt x="128270" y="50546"/>
                  </a:lnTo>
                  <a:lnTo>
                    <a:pt x="128270" y="10998"/>
                  </a:lnTo>
                  <a:lnTo>
                    <a:pt x="108648" y="0"/>
                  </a:lnTo>
                  <a:lnTo>
                    <a:pt x="79133" y="5283"/>
                  </a:lnTo>
                  <a:lnTo>
                    <a:pt x="57010" y="25781"/>
                  </a:lnTo>
                  <a:lnTo>
                    <a:pt x="49542" y="54825"/>
                  </a:lnTo>
                  <a:lnTo>
                    <a:pt x="64008" y="85737"/>
                  </a:lnTo>
                  <a:lnTo>
                    <a:pt x="93141" y="101447"/>
                  </a:lnTo>
                  <a:lnTo>
                    <a:pt x="122288" y="95948"/>
                  </a:lnTo>
                  <a:lnTo>
                    <a:pt x="142341" y="77470"/>
                  </a:lnTo>
                  <a:lnTo>
                    <a:pt x="144297" y="75679"/>
                  </a:lnTo>
                  <a:lnTo>
                    <a:pt x="152006" y="47078"/>
                  </a:lnTo>
                  <a:close/>
                </a:path>
                <a:path w="535939" h="621665">
                  <a:moveTo>
                    <a:pt x="280670" y="492747"/>
                  </a:moveTo>
                  <a:lnTo>
                    <a:pt x="280073" y="447243"/>
                  </a:lnTo>
                  <a:lnTo>
                    <a:pt x="273646" y="441693"/>
                  </a:lnTo>
                  <a:lnTo>
                    <a:pt x="264909" y="443699"/>
                  </a:lnTo>
                  <a:lnTo>
                    <a:pt x="260451" y="444728"/>
                  </a:lnTo>
                  <a:lnTo>
                    <a:pt x="256501" y="450367"/>
                  </a:lnTo>
                  <a:lnTo>
                    <a:pt x="257022" y="614019"/>
                  </a:lnTo>
                  <a:lnTo>
                    <a:pt x="260578" y="619239"/>
                  </a:lnTo>
                  <a:lnTo>
                    <a:pt x="267830" y="621220"/>
                  </a:lnTo>
                  <a:lnTo>
                    <a:pt x="275145" y="620356"/>
                  </a:lnTo>
                  <a:lnTo>
                    <a:pt x="278853" y="617054"/>
                  </a:lnTo>
                  <a:lnTo>
                    <a:pt x="279552" y="612686"/>
                  </a:lnTo>
                  <a:lnTo>
                    <a:pt x="279273" y="609777"/>
                  </a:lnTo>
                  <a:lnTo>
                    <a:pt x="280441" y="530237"/>
                  </a:lnTo>
                  <a:lnTo>
                    <a:pt x="280670" y="492747"/>
                  </a:lnTo>
                  <a:close/>
                </a:path>
                <a:path w="535939" h="621665">
                  <a:moveTo>
                    <a:pt x="535508" y="190969"/>
                  </a:moveTo>
                  <a:lnTo>
                    <a:pt x="528535" y="148869"/>
                  </a:lnTo>
                  <a:lnTo>
                    <a:pt x="501154" y="123863"/>
                  </a:lnTo>
                  <a:lnTo>
                    <a:pt x="462013" y="112534"/>
                  </a:lnTo>
                  <a:lnTo>
                    <a:pt x="419747" y="111429"/>
                  </a:lnTo>
                  <a:lnTo>
                    <a:pt x="413854" y="111975"/>
                  </a:lnTo>
                  <a:lnTo>
                    <a:pt x="405841" y="113017"/>
                  </a:lnTo>
                  <a:lnTo>
                    <a:pt x="398145" y="114541"/>
                  </a:lnTo>
                  <a:lnTo>
                    <a:pt x="393230" y="116497"/>
                  </a:lnTo>
                  <a:lnTo>
                    <a:pt x="387946" y="120713"/>
                  </a:lnTo>
                  <a:lnTo>
                    <a:pt x="388073" y="131559"/>
                  </a:lnTo>
                  <a:lnTo>
                    <a:pt x="393839" y="135521"/>
                  </a:lnTo>
                  <a:lnTo>
                    <a:pt x="401027" y="137033"/>
                  </a:lnTo>
                  <a:lnTo>
                    <a:pt x="411619" y="136321"/>
                  </a:lnTo>
                  <a:lnTo>
                    <a:pt x="422706" y="134797"/>
                  </a:lnTo>
                  <a:lnTo>
                    <a:pt x="431368" y="133870"/>
                  </a:lnTo>
                  <a:lnTo>
                    <a:pt x="453351" y="135178"/>
                  </a:lnTo>
                  <a:lnTo>
                    <a:pt x="479412" y="140804"/>
                  </a:lnTo>
                  <a:lnTo>
                    <a:pt x="501751" y="152069"/>
                  </a:lnTo>
                  <a:lnTo>
                    <a:pt x="512597" y="170294"/>
                  </a:lnTo>
                  <a:lnTo>
                    <a:pt x="512533" y="187579"/>
                  </a:lnTo>
                  <a:lnTo>
                    <a:pt x="514616" y="195554"/>
                  </a:lnTo>
                  <a:lnTo>
                    <a:pt x="521030" y="199910"/>
                  </a:lnTo>
                  <a:lnTo>
                    <a:pt x="528142" y="201231"/>
                  </a:lnTo>
                  <a:lnTo>
                    <a:pt x="534593" y="198691"/>
                  </a:lnTo>
                  <a:lnTo>
                    <a:pt x="535508" y="190969"/>
                  </a:lnTo>
                  <a:close/>
                </a:path>
              </a:pathLst>
            </a:custGeom>
            <a:solidFill>
              <a:schemeClr val="tx1"/>
            </a:solidFill>
          </p:spPr>
          <p:txBody>
            <a:bodyPr wrap="square" lIns="0" tIns="0" rIns="0" bIns="0" rtlCol="0"/>
            <a:lstStyle/>
            <a:p>
              <a:endParaRPr/>
            </a:p>
          </p:txBody>
        </p:sp>
        <p:sp>
          <p:nvSpPr>
            <p:cNvPr id="114" name="object 78">
              <a:extLst>
                <a:ext uri="{FF2B5EF4-FFF2-40B4-BE49-F238E27FC236}">
                  <a16:creationId xmlns:a16="http://schemas.microsoft.com/office/drawing/2014/main" id="{8FA913E1-54C3-8852-5F89-9C329DD48E8E}"/>
                </a:ext>
              </a:extLst>
            </p:cNvPr>
            <p:cNvSpPr/>
            <p:nvPr/>
          </p:nvSpPr>
          <p:spPr>
            <a:xfrm>
              <a:off x="3969601" y="7605648"/>
              <a:ext cx="334645" cy="158750"/>
            </a:xfrm>
            <a:custGeom>
              <a:avLst/>
              <a:gdLst/>
              <a:ahLst/>
              <a:cxnLst/>
              <a:rect l="l" t="t" r="r" b="b"/>
              <a:pathLst>
                <a:path w="334645" h="158750">
                  <a:moveTo>
                    <a:pt x="24041" y="14947"/>
                  </a:moveTo>
                  <a:lnTo>
                    <a:pt x="23825" y="6997"/>
                  </a:lnTo>
                  <a:lnTo>
                    <a:pt x="18008" y="0"/>
                  </a:lnTo>
                  <a:lnTo>
                    <a:pt x="9550" y="1638"/>
                  </a:lnTo>
                  <a:lnTo>
                    <a:pt x="4508" y="2616"/>
                  </a:lnTo>
                  <a:lnTo>
                    <a:pt x="0" y="7531"/>
                  </a:lnTo>
                  <a:lnTo>
                    <a:pt x="0" y="147523"/>
                  </a:lnTo>
                  <a:lnTo>
                    <a:pt x="4419" y="155397"/>
                  </a:lnTo>
                  <a:lnTo>
                    <a:pt x="12585" y="158242"/>
                  </a:lnTo>
                  <a:lnTo>
                    <a:pt x="20447" y="155168"/>
                  </a:lnTo>
                  <a:lnTo>
                    <a:pt x="23977" y="145300"/>
                  </a:lnTo>
                  <a:lnTo>
                    <a:pt x="24041" y="14947"/>
                  </a:lnTo>
                  <a:close/>
                </a:path>
                <a:path w="334645" h="158750">
                  <a:moveTo>
                    <a:pt x="79603" y="148386"/>
                  </a:moveTo>
                  <a:lnTo>
                    <a:pt x="79590" y="24739"/>
                  </a:lnTo>
                  <a:lnTo>
                    <a:pt x="75209" y="15786"/>
                  </a:lnTo>
                  <a:lnTo>
                    <a:pt x="67322" y="12776"/>
                  </a:lnTo>
                  <a:lnTo>
                    <a:pt x="59588" y="15748"/>
                  </a:lnTo>
                  <a:lnTo>
                    <a:pt x="55587" y="24752"/>
                  </a:lnTo>
                  <a:lnTo>
                    <a:pt x="55562" y="147523"/>
                  </a:lnTo>
                  <a:lnTo>
                    <a:pt x="58166" y="153873"/>
                  </a:lnTo>
                  <a:lnTo>
                    <a:pt x="63449" y="157607"/>
                  </a:lnTo>
                  <a:lnTo>
                    <a:pt x="69900" y="158242"/>
                  </a:lnTo>
                  <a:lnTo>
                    <a:pt x="75971" y="155308"/>
                  </a:lnTo>
                  <a:lnTo>
                    <a:pt x="78244" y="153238"/>
                  </a:lnTo>
                  <a:lnTo>
                    <a:pt x="79603" y="148386"/>
                  </a:lnTo>
                  <a:close/>
                </a:path>
                <a:path w="334645" h="158750">
                  <a:moveTo>
                    <a:pt x="279044" y="147548"/>
                  </a:moveTo>
                  <a:lnTo>
                    <a:pt x="278892" y="17551"/>
                  </a:lnTo>
                  <a:lnTo>
                    <a:pt x="273596" y="13055"/>
                  </a:lnTo>
                  <a:lnTo>
                    <a:pt x="268668" y="12814"/>
                  </a:lnTo>
                  <a:lnTo>
                    <a:pt x="260477" y="12420"/>
                  </a:lnTo>
                  <a:lnTo>
                    <a:pt x="256070" y="17132"/>
                  </a:lnTo>
                  <a:lnTo>
                    <a:pt x="256082" y="147523"/>
                  </a:lnTo>
                  <a:lnTo>
                    <a:pt x="260311" y="155549"/>
                  </a:lnTo>
                  <a:lnTo>
                    <a:pt x="268135" y="158267"/>
                  </a:lnTo>
                  <a:lnTo>
                    <a:pt x="275666" y="155625"/>
                  </a:lnTo>
                  <a:lnTo>
                    <a:pt x="279044" y="147548"/>
                  </a:lnTo>
                  <a:close/>
                </a:path>
                <a:path w="334645" h="158750">
                  <a:moveTo>
                    <a:pt x="334606" y="10401"/>
                  </a:moveTo>
                  <a:lnTo>
                    <a:pt x="333629" y="6692"/>
                  </a:lnTo>
                  <a:lnTo>
                    <a:pt x="332054" y="5003"/>
                  </a:lnTo>
                  <a:lnTo>
                    <a:pt x="326263" y="1765"/>
                  </a:lnTo>
                  <a:lnTo>
                    <a:pt x="319760" y="2133"/>
                  </a:lnTo>
                  <a:lnTo>
                    <a:pt x="314299" y="5600"/>
                  </a:lnTo>
                  <a:lnTo>
                    <a:pt x="311658" y="11709"/>
                  </a:lnTo>
                  <a:lnTo>
                    <a:pt x="311658" y="147523"/>
                  </a:lnTo>
                  <a:lnTo>
                    <a:pt x="315772" y="155702"/>
                  </a:lnTo>
                  <a:lnTo>
                    <a:pt x="323202" y="158457"/>
                  </a:lnTo>
                  <a:lnTo>
                    <a:pt x="330606" y="155994"/>
                  </a:lnTo>
                  <a:lnTo>
                    <a:pt x="334594" y="148602"/>
                  </a:lnTo>
                  <a:lnTo>
                    <a:pt x="334606" y="10401"/>
                  </a:lnTo>
                  <a:close/>
                </a:path>
              </a:pathLst>
            </a:custGeom>
            <a:solidFill>
              <a:srgbClr val="004F38"/>
            </a:solidFill>
          </p:spPr>
          <p:txBody>
            <a:bodyPr wrap="square" lIns="0" tIns="0" rIns="0" bIns="0" rtlCol="0"/>
            <a:lstStyle/>
            <a:p>
              <a:endParaRPr/>
            </a:p>
          </p:txBody>
        </p:sp>
      </p:grpSp>
      <p:grpSp>
        <p:nvGrpSpPr>
          <p:cNvPr id="115" name="object 35">
            <a:extLst>
              <a:ext uri="{FF2B5EF4-FFF2-40B4-BE49-F238E27FC236}">
                <a16:creationId xmlns:a16="http://schemas.microsoft.com/office/drawing/2014/main" id="{0BD6692B-5D0F-F03A-DC81-86501B016E8B}"/>
              </a:ext>
            </a:extLst>
          </p:cNvPr>
          <p:cNvGrpSpPr/>
          <p:nvPr/>
        </p:nvGrpSpPr>
        <p:grpSpPr>
          <a:xfrm>
            <a:off x="-9042338" y="5784968"/>
            <a:ext cx="609600" cy="441324"/>
            <a:chOff x="3817620" y="945208"/>
            <a:chExt cx="609600" cy="441325"/>
          </a:xfrm>
        </p:grpSpPr>
        <p:sp>
          <p:nvSpPr>
            <p:cNvPr id="116" name="object 36">
              <a:extLst>
                <a:ext uri="{FF2B5EF4-FFF2-40B4-BE49-F238E27FC236}">
                  <a16:creationId xmlns:a16="http://schemas.microsoft.com/office/drawing/2014/main" id="{B86A010D-B84D-D049-FA6C-804294956EE7}"/>
                </a:ext>
              </a:extLst>
            </p:cNvPr>
            <p:cNvSpPr/>
            <p:nvPr/>
          </p:nvSpPr>
          <p:spPr>
            <a:xfrm>
              <a:off x="3817620" y="1130712"/>
              <a:ext cx="357505" cy="255904"/>
            </a:xfrm>
            <a:custGeom>
              <a:avLst/>
              <a:gdLst/>
              <a:ahLst/>
              <a:cxnLst/>
              <a:rect l="l" t="t" r="r" b="b"/>
              <a:pathLst>
                <a:path w="357504" h="255905">
                  <a:moveTo>
                    <a:pt x="102450" y="0"/>
                  </a:moveTo>
                  <a:lnTo>
                    <a:pt x="66158" y="88"/>
                  </a:lnTo>
                  <a:lnTo>
                    <a:pt x="34499" y="9145"/>
                  </a:lnTo>
                  <a:lnTo>
                    <a:pt x="11203" y="29701"/>
                  </a:lnTo>
                  <a:lnTo>
                    <a:pt x="0" y="64287"/>
                  </a:lnTo>
                  <a:lnTo>
                    <a:pt x="0" y="255727"/>
                  </a:lnTo>
                  <a:lnTo>
                    <a:pt x="170865" y="255727"/>
                  </a:lnTo>
                  <a:lnTo>
                    <a:pt x="173202" y="158851"/>
                  </a:lnTo>
                  <a:lnTo>
                    <a:pt x="181318" y="162767"/>
                  </a:lnTo>
                  <a:lnTo>
                    <a:pt x="188979" y="165998"/>
                  </a:lnTo>
                  <a:lnTo>
                    <a:pt x="196959" y="168367"/>
                  </a:lnTo>
                  <a:lnTo>
                    <a:pt x="206032" y="169697"/>
                  </a:lnTo>
                  <a:lnTo>
                    <a:pt x="220721" y="170314"/>
                  </a:lnTo>
                  <a:lnTo>
                    <a:pt x="323900" y="169862"/>
                  </a:lnTo>
                  <a:lnTo>
                    <a:pt x="345229" y="160535"/>
                  </a:lnTo>
                  <a:lnTo>
                    <a:pt x="357209" y="139703"/>
                  </a:lnTo>
                  <a:lnTo>
                    <a:pt x="353811" y="117941"/>
                  </a:lnTo>
                  <a:lnTo>
                    <a:pt x="329006" y="105829"/>
                  </a:lnTo>
                  <a:lnTo>
                    <a:pt x="301044" y="105441"/>
                  </a:lnTo>
                  <a:lnTo>
                    <a:pt x="266028" y="106621"/>
                  </a:lnTo>
                  <a:lnTo>
                    <a:pt x="232367" y="106370"/>
                  </a:lnTo>
                  <a:lnTo>
                    <a:pt x="193973" y="89288"/>
                  </a:lnTo>
                  <a:lnTo>
                    <a:pt x="163558" y="49254"/>
                  </a:lnTo>
                  <a:lnTo>
                    <a:pt x="151498" y="26442"/>
                  </a:lnTo>
                  <a:lnTo>
                    <a:pt x="134313" y="9091"/>
                  </a:lnTo>
                  <a:lnTo>
                    <a:pt x="102450" y="0"/>
                  </a:lnTo>
                  <a:close/>
                </a:path>
              </a:pathLst>
            </a:custGeom>
            <a:solidFill>
              <a:srgbClr val="004F38"/>
            </a:solidFill>
          </p:spPr>
          <p:txBody>
            <a:bodyPr wrap="square" lIns="0" tIns="0" rIns="0" bIns="0" rtlCol="0"/>
            <a:lstStyle/>
            <a:p>
              <a:endParaRPr/>
            </a:p>
          </p:txBody>
        </p:sp>
        <p:pic>
          <p:nvPicPr>
            <p:cNvPr id="117" name="object 37">
              <a:extLst>
                <a:ext uri="{FF2B5EF4-FFF2-40B4-BE49-F238E27FC236}">
                  <a16:creationId xmlns:a16="http://schemas.microsoft.com/office/drawing/2014/main" id="{65FD2773-99CE-F58E-DE3B-3AC037424C15}"/>
                </a:ext>
              </a:extLst>
            </p:cNvPr>
            <p:cNvPicPr/>
            <p:nvPr/>
          </p:nvPicPr>
          <p:blipFill>
            <a:blip r:embed="rId26" cstate="print"/>
            <a:stretch>
              <a:fillRect/>
            </a:stretch>
          </p:blipFill>
          <p:spPr>
            <a:xfrm>
              <a:off x="3859804" y="945208"/>
              <a:ext cx="171431" cy="175813"/>
            </a:xfrm>
            <a:prstGeom prst="rect">
              <a:avLst/>
            </a:prstGeom>
          </p:spPr>
        </p:pic>
        <p:sp>
          <p:nvSpPr>
            <p:cNvPr id="118" name="object 38">
              <a:extLst>
                <a:ext uri="{FF2B5EF4-FFF2-40B4-BE49-F238E27FC236}">
                  <a16:creationId xmlns:a16="http://schemas.microsoft.com/office/drawing/2014/main" id="{2206CD66-61C6-12FD-F126-2D25464E3583}"/>
                </a:ext>
              </a:extLst>
            </p:cNvPr>
            <p:cNvSpPr/>
            <p:nvPr/>
          </p:nvSpPr>
          <p:spPr>
            <a:xfrm>
              <a:off x="4024752" y="1326473"/>
              <a:ext cx="400685" cy="60325"/>
            </a:xfrm>
            <a:custGeom>
              <a:avLst/>
              <a:gdLst/>
              <a:ahLst/>
              <a:cxnLst/>
              <a:rect l="l" t="t" r="r" b="b"/>
              <a:pathLst>
                <a:path w="400685" h="60325">
                  <a:moveTo>
                    <a:pt x="400143" y="0"/>
                  </a:moveTo>
                  <a:lnTo>
                    <a:pt x="11485" y="0"/>
                  </a:lnTo>
                  <a:lnTo>
                    <a:pt x="3852" y="10198"/>
                  </a:lnTo>
                  <a:lnTo>
                    <a:pt x="2455" y="14465"/>
                  </a:lnTo>
                  <a:lnTo>
                    <a:pt x="0" y="27651"/>
                  </a:lnTo>
                  <a:lnTo>
                    <a:pt x="1420" y="40198"/>
                  </a:lnTo>
                  <a:lnTo>
                    <a:pt x="6956" y="51255"/>
                  </a:lnTo>
                  <a:lnTo>
                    <a:pt x="16844" y="59969"/>
                  </a:lnTo>
                  <a:lnTo>
                    <a:pt x="400143" y="59969"/>
                  </a:lnTo>
                  <a:lnTo>
                    <a:pt x="400143" y="0"/>
                  </a:lnTo>
                  <a:close/>
                </a:path>
              </a:pathLst>
            </a:custGeom>
            <a:solidFill>
              <a:srgbClr val="004F38"/>
            </a:solidFill>
          </p:spPr>
          <p:txBody>
            <a:bodyPr wrap="square" lIns="0" tIns="0" rIns="0" bIns="0" rtlCol="0"/>
            <a:lstStyle/>
            <a:p>
              <a:endParaRPr/>
            </a:p>
          </p:txBody>
        </p:sp>
        <p:pic>
          <p:nvPicPr>
            <p:cNvPr id="119" name="object 39">
              <a:extLst>
                <a:ext uri="{FF2B5EF4-FFF2-40B4-BE49-F238E27FC236}">
                  <a16:creationId xmlns:a16="http://schemas.microsoft.com/office/drawing/2014/main" id="{DAEAF4BF-A4A9-7254-EFE3-B793AFFCA367}"/>
                </a:ext>
              </a:extLst>
            </p:cNvPr>
            <p:cNvPicPr/>
            <p:nvPr/>
          </p:nvPicPr>
          <p:blipFill>
            <a:blip r:embed="rId27" cstate="print">
              <a:biLevel thresh="50000"/>
            </a:blip>
            <a:stretch>
              <a:fillRect/>
            </a:stretch>
          </p:blipFill>
          <p:spPr>
            <a:xfrm>
              <a:off x="4097925" y="987302"/>
              <a:ext cx="329280" cy="313900"/>
            </a:xfrm>
            <a:prstGeom prst="rect">
              <a:avLst/>
            </a:prstGeom>
          </p:spPr>
        </p:pic>
      </p:grpSp>
      <p:grpSp>
        <p:nvGrpSpPr>
          <p:cNvPr id="120" name="object 32">
            <a:extLst>
              <a:ext uri="{FF2B5EF4-FFF2-40B4-BE49-F238E27FC236}">
                <a16:creationId xmlns:a16="http://schemas.microsoft.com/office/drawing/2014/main" id="{757FC644-1249-8436-286C-20D17E67880E}"/>
              </a:ext>
            </a:extLst>
          </p:cNvPr>
          <p:cNvGrpSpPr/>
          <p:nvPr/>
        </p:nvGrpSpPr>
        <p:grpSpPr>
          <a:xfrm>
            <a:off x="-9084114" y="6357561"/>
            <a:ext cx="496571" cy="488949"/>
            <a:chOff x="490923" y="2963165"/>
            <a:chExt cx="496570" cy="488950"/>
          </a:xfrm>
        </p:grpSpPr>
        <p:sp>
          <p:nvSpPr>
            <p:cNvPr id="121" name="object 33">
              <a:extLst>
                <a:ext uri="{FF2B5EF4-FFF2-40B4-BE49-F238E27FC236}">
                  <a16:creationId xmlns:a16="http://schemas.microsoft.com/office/drawing/2014/main" id="{9BF6F3E0-77E8-E09F-8BD1-881D3D758F6D}"/>
                </a:ext>
              </a:extLst>
            </p:cNvPr>
            <p:cNvSpPr/>
            <p:nvPr/>
          </p:nvSpPr>
          <p:spPr>
            <a:xfrm>
              <a:off x="490923" y="2963165"/>
              <a:ext cx="496570" cy="488950"/>
            </a:xfrm>
            <a:custGeom>
              <a:avLst/>
              <a:gdLst/>
              <a:ahLst/>
              <a:cxnLst/>
              <a:rect l="l" t="t" r="r" b="b"/>
              <a:pathLst>
                <a:path w="496569" h="488950">
                  <a:moveTo>
                    <a:pt x="233235" y="0"/>
                  </a:moveTo>
                  <a:lnTo>
                    <a:pt x="189831" y="6275"/>
                  </a:lnTo>
                  <a:lnTo>
                    <a:pt x="148895" y="18978"/>
                  </a:lnTo>
                  <a:lnTo>
                    <a:pt x="112869" y="37098"/>
                  </a:lnTo>
                  <a:lnTo>
                    <a:pt x="81774" y="59934"/>
                  </a:lnTo>
                  <a:lnTo>
                    <a:pt x="34466" y="116950"/>
                  </a:lnTo>
                  <a:lnTo>
                    <a:pt x="7148" y="184417"/>
                  </a:lnTo>
                  <a:lnTo>
                    <a:pt x="0" y="256726"/>
                  </a:lnTo>
                  <a:lnTo>
                    <a:pt x="4044" y="292943"/>
                  </a:lnTo>
                  <a:lnTo>
                    <a:pt x="27480" y="361997"/>
                  </a:lnTo>
                  <a:lnTo>
                    <a:pt x="71528" y="421870"/>
                  </a:lnTo>
                  <a:lnTo>
                    <a:pt x="101337" y="446611"/>
                  </a:lnTo>
                  <a:lnTo>
                    <a:pt x="136365" y="466953"/>
                  </a:lnTo>
                  <a:lnTo>
                    <a:pt x="176635" y="482195"/>
                  </a:lnTo>
                  <a:lnTo>
                    <a:pt x="204601" y="488736"/>
                  </a:lnTo>
                  <a:lnTo>
                    <a:pt x="206417" y="488037"/>
                  </a:lnTo>
                  <a:lnTo>
                    <a:pt x="206417" y="409386"/>
                  </a:lnTo>
                  <a:lnTo>
                    <a:pt x="194609" y="374305"/>
                  </a:lnTo>
                  <a:lnTo>
                    <a:pt x="167266" y="331857"/>
                  </a:lnTo>
                  <a:lnTo>
                    <a:pt x="136508" y="289741"/>
                  </a:lnTo>
                  <a:lnTo>
                    <a:pt x="114456" y="255653"/>
                  </a:lnTo>
                  <a:lnTo>
                    <a:pt x="111348" y="241753"/>
                  </a:lnTo>
                  <a:lnTo>
                    <a:pt x="116444" y="229697"/>
                  </a:lnTo>
                  <a:lnTo>
                    <a:pt x="127340" y="222770"/>
                  </a:lnTo>
                  <a:lnTo>
                    <a:pt x="141634" y="224258"/>
                  </a:lnTo>
                  <a:lnTo>
                    <a:pt x="152836" y="234767"/>
                  </a:lnTo>
                  <a:lnTo>
                    <a:pt x="176321" y="268387"/>
                  </a:lnTo>
                  <a:lnTo>
                    <a:pt x="184522" y="275731"/>
                  </a:lnTo>
                  <a:lnTo>
                    <a:pt x="187837" y="275871"/>
                  </a:lnTo>
                  <a:lnTo>
                    <a:pt x="191990" y="272785"/>
                  </a:lnTo>
                  <a:lnTo>
                    <a:pt x="191444" y="269140"/>
                  </a:lnTo>
                  <a:lnTo>
                    <a:pt x="191698" y="136527"/>
                  </a:lnTo>
                  <a:lnTo>
                    <a:pt x="195630" y="129463"/>
                  </a:lnTo>
                  <a:lnTo>
                    <a:pt x="201897" y="125081"/>
                  </a:lnTo>
                  <a:lnTo>
                    <a:pt x="209377" y="124104"/>
                  </a:lnTo>
                  <a:lnTo>
                    <a:pt x="216945" y="127256"/>
                  </a:lnTo>
                  <a:lnTo>
                    <a:pt x="218393" y="128348"/>
                  </a:lnTo>
                  <a:lnTo>
                    <a:pt x="223003" y="135231"/>
                  </a:lnTo>
                  <a:lnTo>
                    <a:pt x="223003" y="248299"/>
                  </a:lnTo>
                  <a:lnTo>
                    <a:pt x="235055" y="248299"/>
                  </a:lnTo>
                  <a:lnTo>
                    <a:pt x="235055" y="121249"/>
                  </a:lnTo>
                  <a:lnTo>
                    <a:pt x="237507" y="115128"/>
                  </a:lnTo>
                  <a:lnTo>
                    <a:pt x="243512" y="110895"/>
                  </a:lnTo>
                  <a:lnTo>
                    <a:pt x="251048" y="109401"/>
                  </a:lnTo>
                  <a:lnTo>
                    <a:pt x="258093" y="111495"/>
                  </a:lnTo>
                  <a:lnTo>
                    <a:pt x="263694" y="117832"/>
                  </a:lnTo>
                  <a:lnTo>
                    <a:pt x="263694" y="247283"/>
                  </a:lnTo>
                  <a:lnTo>
                    <a:pt x="269434" y="249404"/>
                  </a:lnTo>
                  <a:lnTo>
                    <a:pt x="272609" y="248909"/>
                  </a:lnTo>
                  <a:lnTo>
                    <a:pt x="278324" y="244553"/>
                  </a:lnTo>
                  <a:lnTo>
                    <a:pt x="278680" y="243626"/>
                  </a:lnTo>
                  <a:lnTo>
                    <a:pt x="277143" y="239943"/>
                  </a:lnTo>
                  <a:lnTo>
                    <a:pt x="276779" y="214349"/>
                  </a:lnTo>
                  <a:lnTo>
                    <a:pt x="275964" y="188512"/>
                  </a:lnTo>
                  <a:lnTo>
                    <a:pt x="275799" y="163055"/>
                  </a:lnTo>
                  <a:lnTo>
                    <a:pt x="277359" y="140756"/>
                  </a:lnTo>
                  <a:lnTo>
                    <a:pt x="282419" y="131793"/>
                  </a:lnTo>
                  <a:lnTo>
                    <a:pt x="291486" y="129499"/>
                  </a:lnTo>
                  <a:lnTo>
                    <a:pt x="300589" y="133589"/>
                  </a:lnTo>
                  <a:lnTo>
                    <a:pt x="305756" y="143778"/>
                  </a:lnTo>
                  <a:lnTo>
                    <a:pt x="307258" y="168542"/>
                  </a:lnTo>
                  <a:lnTo>
                    <a:pt x="306418" y="195332"/>
                  </a:lnTo>
                  <a:lnTo>
                    <a:pt x="305104" y="222311"/>
                  </a:lnTo>
                  <a:lnTo>
                    <a:pt x="305185" y="247639"/>
                  </a:lnTo>
                  <a:lnTo>
                    <a:pt x="306683" y="258878"/>
                  </a:lnTo>
                  <a:lnTo>
                    <a:pt x="317948" y="253519"/>
                  </a:lnTo>
                  <a:lnTo>
                    <a:pt x="317948" y="175071"/>
                  </a:lnTo>
                  <a:lnTo>
                    <a:pt x="323143" y="169394"/>
                  </a:lnTo>
                  <a:lnTo>
                    <a:pt x="324921" y="168467"/>
                  </a:lnTo>
                  <a:lnTo>
                    <a:pt x="331983" y="166487"/>
                  </a:lnTo>
                  <a:lnTo>
                    <a:pt x="338216" y="167789"/>
                  </a:lnTo>
                  <a:lnTo>
                    <a:pt x="343132" y="171894"/>
                  </a:lnTo>
                  <a:lnTo>
                    <a:pt x="346244" y="178322"/>
                  </a:lnTo>
                  <a:lnTo>
                    <a:pt x="345749" y="214788"/>
                  </a:lnTo>
                  <a:lnTo>
                    <a:pt x="347441" y="254564"/>
                  </a:lnTo>
                  <a:lnTo>
                    <a:pt x="347022" y="293744"/>
                  </a:lnTo>
                  <a:lnTo>
                    <a:pt x="340199" y="328424"/>
                  </a:lnTo>
                  <a:lnTo>
                    <a:pt x="331864" y="344929"/>
                  </a:lnTo>
                  <a:lnTo>
                    <a:pt x="321490" y="361434"/>
                  </a:lnTo>
                  <a:lnTo>
                    <a:pt x="312647" y="378316"/>
                  </a:lnTo>
                  <a:lnTo>
                    <a:pt x="308906" y="395950"/>
                  </a:lnTo>
                  <a:lnTo>
                    <a:pt x="308906" y="483287"/>
                  </a:lnTo>
                  <a:lnTo>
                    <a:pt x="337529" y="475242"/>
                  </a:lnTo>
                  <a:lnTo>
                    <a:pt x="391813" y="446554"/>
                  </a:lnTo>
                  <a:lnTo>
                    <a:pt x="444665" y="397148"/>
                  </a:lnTo>
                  <a:lnTo>
                    <a:pt x="467224" y="363849"/>
                  </a:lnTo>
                  <a:lnTo>
                    <a:pt x="483184" y="328822"/>
                  </a:lnTo>
                  <a:lnTo>
                    <a:pt x="496564" y="256075"/>
                  </a:lnTo>
                  <a:lnTo>
                    <a:pt x="494613" y="219604"/>
                  </a:lnTo>
                  <a:lnTo>
                    <a:pt x="475002" y="149586"/>
                  </a:lnTo>
                  <a:lnTo>
                    <a:pt x="436542" y="87625"/>
                  </a:lnTo>
                  <a:lnTo>
                    <a:pt x="381750" y="38713"/>
                  </a:lnTo>
                  <a:lnTo>
                    <a:pt x="313143" y="7841"/>
                  </a:lnTo>
                  <a:lnTo>
                    <a:pt x="274444" y="729"/>
                  </a:lnTo>
                  <a:lnTo>
                    <a:pt x="233235" y="0"/>
                  </a:lnTo>
                  <a:close/>
                </a:path>
              </a:pathLst>
            </a:custGeom>
            <a:solidFill>
              <a:srgbClr val="004F38"/>
            </a:solidFill>
          </p:spPr>
          <p:txBody>
            <a:bodyPr wrap="square" lIns="0" tIns="0" rIns="0" bIns="0" rtlCol="0"/>
            <a:lstStyle/>
            <a:p>
              <a:endParaRPr/>
            </a:p>
          </p:txBody>
        </p:sp>
        <p:pic>
          <p:nvPicPr>
            <p:cNvPr id="122" name="object 34">
              <a:extLst>
                <a:ext uri="{FF2B5EF4-FFF2-40B4-BE49-F238E27FC236}">
                  <a16:creationId xmlns:a16="http://schemas.microsoft.com/office/drawing/2014/main" id="{A6BDB11A-815E-5959-1F47-677DA90E8545}"/>
                </a:ext>
              </a:extLst>
            </p:cNvPr>
            <p:cNvPicPr/>
            <p:nvPr/>
          </p:nvPicPr>
          <p:blipFill>
            <a:blip r:embed="rId28" cstate="print">
              <a:biLevel thresh="50000"/>
            </a:blip>
            <a:stretch>
              <a:fillRect/>
            </a:stretch>
          </p:blipFill>
          <p:spPr>
            <a:xfrm>
              <a:off x="693151" y="3236791"/>
              <a:ext cx="101492" cy="95244"/>
            </a:xfrm>
            <a:prstGeom prst="rect">
              <a:avLst/>
            </a:prstGeom>
          </p:spPr>
        </p:pic>
      </p:grpSp>
      <p:pic>
        <p:nvPicPr>
          <p:cNvPr id="123" name="object 48" descr="ServSafe logo">
            <a:extLst>
              <a:ext uri="{FF2B5EF4-FFF2-40B4-BE49-F238E27FC236}">
                <a16:creationId xmlns:a16="http://schemas.microsoft.com/office/drawing/2014/main" id="{96C0743D-01C4-E030-BEBC-B621D9795CBE}"/>
              </a:ext>
            </a:extLst>
          </p:cNvPr>
          <p:cNvPicPr/>
          <p:nvPr/>
        </p:nvPicPr>
        <p:blipFill>
          <a:blip r:embed="rId29" cstate="print"/>
          <a:stretch>
            <a:fillRect/>
          </a:stretch>
        </p:blipFill>
        <p:spPr>
          <a:xfrm>
            <a:off x="-9167446" y="6992745"/>
            <a:ext cx="787177" cy="367339"/>
          </a:xfrm>
          <a:prstGeom prst="rect">
            <a:avLst/>
          </a:prstGeom>
        </p:spPr>
      </p:pic>
      <p:grpSp>
        <p:nvGrpSpPr>
          <p:cNvPr id="124" name="object 24">
            <a:extLst>
              <a:ext uri="{FF2B5EF4-FFF2-40B4-BE49-F238E27FC236}">
                <a16:creationId xmlns:a16="http://schemas.microsoft.com/office/drawing/2014/main" id="{023AEAD9-0CCE-7CDA-873F-00D5191DCAC0}"/>
              </a:ext>
            </a:extLst>
          </p:cNvPr>
          <p:cNvGrpSpPr/>
          <p:nvPr/>
        </p:nvGrpSpPr>
        <p:grpSpPr>
          <a:xfrm>
            <a:off x="-8388750" y="6248341"/>
            <a:ext cx="493396" cy="544196"/>
            <a:chOff x="493907" y="1554516"/>
            <a:chExt cx="493395" cy="544195"/>
          </a:xfrm>
          <a:solidFill>
            <a:schemeClr val="tx1"/>
          </a:solidFill>
        </p:grpSpPr>
        <p:sp>
          <p:nvSpPr>
            <p:cNvPr id="125" name="object 25">
              <a:extLst>
                <a:ext uri="{FF2B5EF4-FFF2-40B4-BE49-F238E27FC236}">
                  <a16:creationId xmlns:a16="http://schemas.microsoft.com/office/drawing/2014/main" id="{FA24C063-3CEE-B545-26EC-A8ACD5820357}"/>
                </a:ext>
              </a:extLst>
            </p:cNvPr>
            <p:cNvSpPr/>
            <p:nvPr/>
          </p:nvSpPr>
          <p:spPr>
            <a:xfrm>
              <a:off x="595941" y="1679740"/>
              <a:ext cx="290830" cy="290830"/>
            </a:xfrm>
            <a:custGeom>
              <a:avLst/>
              <a:gdLst/>
              <a:ahLst/>
              <a:cxnLst/>
              <a:rect l="l" t="t" r="r" b="b"/>
              <a:pathLst>
                <a:path w="290830" h="290830">
                  <a:moveTo>
                    <a:pt x="163111" y="0"/>
                  </a:moveTo>
                  <a:lnTo>
                    <a:pt x="118046" y="1712"/>
                  </a:lnTo>
                  <a:lnTo>
                    <a:pt x="75566" y="16610"/>
                  </a:lnTo>
                  <a:lnTo>
                    <a:pt x="40684" y="42823"/>
                  </a:lnTo>
                  <a:lnTo>
                    <a:pt x="15237" y="77849"/>
                  </a:lnTo>
                  <a:lnTo>
                    <a:pt x="1063" y="119183"/>
                  </a:lnTo>
                  <a:lnTo>
                    <a:pt x="332" y="150206"/>
                  </a:lnTo>
                  <a:lnTo>
                    <a:pt x="262" y="153179"/>
                  </a:lnTo>
                  <a:lnTo>
                    <a:pt x="144" y="158189"/>
                  </a:lnTo>
                  <a:lnTo>
                    <a:pt x="83" y="160768"/>
                  </a:lnTo>
                  <a:lnTo>
                    <a:pt x="0" y="164323"/>
                  </a:lnTo>
                  <a:lnTo>
                    <a:pt x="11632" y="205668"/>
                  </a:lnTo>
                  <a:lnTo>
                    <a:pt x="33225" y="239715"/>
                  </a:lnTo>
                  <a:lnTo>
                    <a:pt x="62551" y="265713"/>
                  </a:lnTo>
                  <a:lnTo>
                    <a:pt x="97383" y="282913"/>
                  </a:lnTo>
                  <a:lnTo>
                    <a:pt x="135494" y="290562"/>
                  </a:lnTo>
                  <a:lnTo>
                    <a:pt x="174657" y="287910"/>
                  </a:lnTo>
                  <a:lnTo>
                    <a:pt x="212645" y="274207"/>
                  </a:lnTo>
                  <a:lnTo>
                    <a:pt x="247230" y="248702"/>
                  </a:lnTo>
                  <a:lnTo>
                    <a:pt x="249817" y="245287"/>
                  </a:lnTo>
                  <a:lnTo>
                    <a:pt x="155305" y="245287"/>
                  </a:lnTo>
                  <a:lnTo>
                    <a:pt x="145919" y="244687"/>
                  </a:lnTo>
                  <a:lnTo>
                    <a:pt x="142172" y="244486"/>
                  </a:lnTo>
                  <a:lnTo>
                    <a:pt x="129616" y="244486"/>
                  </a:lnTo>
                  <a:lnTo>
                    <a:pt x="129616" y="224902"/>
                  </a:lnTo>
                  <a:lnTo>
                    <a:pt x="91715" y="202086"/>
                  </a:lnTo>
                  <a:lnTo>
                    <a:pt x="86529" y="195527"/>
                  </a:lnTo>
                  <a:lnTo>
                    <a:pt x="85077" y="195527"/>
                  </a:lnTo>
                  <a:lnTo>
                    <a:pt x="85615" y="194482"/>
                  </a:lnTo>
                  <a:lnTo>
                    <a:pt x="85704" y="194308"/>
                  </a:lnTo>
                  <a:lnTo>
                    <a:pt x="86045" y="194308"/>
                  </a:lnTo>
                  <a:lnTo>
                    <a:pt x="86740" y="193432"/>
                  </a:lnTo>
                  <a:lnTo>
                    <a:pt x="91364" y="189518"/>
                  </a:lnTo>
                  <a:lnTo>
                    <a:pt x="105075" y="180851"/>
                  </a:lnTo>
                  <a:lnTo>
                    <a:pt x="110299" y="176566"/>
                  </a:lnTo>
                  <a:lnTo>
                    <a:pt x="111874" y="176350"/>
                  </a:lnTo>
                  <a:lnTo>
                    <a:pt x="174666" y="176350"/>
                  </a:lnTo>
                  <a:lnTo>
                    <a:pt x="172478" y="172375"/>
                  </a:lnTo>
                  <a:lnTo>
                    <a:pt x="163295" y="167260"/>
                  </a:lnTo>
                  <a:lnTo>
                    <a:pt x="149472" y="163591"/>
                  </a:lnTo>
                  <a:lnTo>
                    <a:pt x="134859" y="160768"/>
                  </a:lnTo>
                  <a:lnTo>
                    <a:pt x="123304" y="158189"/>
                  </a:lnTo>
                  <a:lnTo>
                    <a:pt x="106445" y="150206"/>
                  </a:lnTo>
                  <a:lnTo>
                    <a:pt x="94059" y="137985"/>
                  </a:lnTo>
                  <a:lnTo>
                    <a:pt x="87621" y="122147"/>
                  </a:lnTo>
                  <a:lnTo>
                    <a:pt x="88317" y="108857"/>
                  </a:lnTo>
                  <a:lnTo>
                    <a:pt x="88374" y="107770"/>
                  </a:lnTo>
                  <a:lnTo>
                    <a:pt x="88450" y="106322"/>
                  </a:lnTo>
                  <a:lnTo>
                    <a:pt x="88508" y="105219"/>
                  </a:lnTo>
                  <a:lnTo>
                    <a:pt x="116332" y="71871"/>
                  </a:lnTo>
                  <a:lnTo>
                    <a:pt x="129616" y="66203"/>
                  </a:lnTo>
                  <a:lnTo>
                    <a:pt x="129616" y="45413"/>
                  </a:lnTo>
                  <a:lnTo>
                    <a:pt x="249715" y="45413"/>
                  </a:lnTo>
                  <a:lnTo>
                    <a:pt x="237170" y="31759"/>
                  </a:lnTo>
                  <a:lnTo>
                    <a:pt x="203206" y="10755"/>
                  </a:lnTo>
                  <a:lnTo>
                    <a:pt x="163111" y="0"/>
                  </a:lnTo>
                  <a:close/>
                </a:path>
                <a:path w="290830" h="290830">
                  <a:moveTo>
                    <a:pt x="145014" y="96916"/>
                  </a:moveTo>
                  <a:lnTo>
                    <a:pt x="130901" y="99471"/>
                  </a:lnTo>
                  <a:lnTo>
                    <a:pt x="131090" y="99471"/>
                  </a:lnTo>
                  <a:lnTo>
                    <a:pt x="120789" y="107770"/>
                  </a:lnTo>
                  <a:lnTo>
                    <a:pt x="120427" y="119183"/>
                  </a:lnTo>
                  <a:lnTo>
                    <a:pt x="120376" y="120789"/>
                  </a:lnTo>
                  <a:lnTo>
                    <a:pt x="134270" y="128473"/>
                  </a:lnTo>
                  <a:lnTo>
                    <a:pt x="153079" y="132739"/>
                  </a:lnTo>
                  <a:lnTo>
                    <a:pt x="167411" y="135507"/>
                  </a:lnTo>
                  <a:lnTo>
                    <a:pt x="184090" y="142553"/>
                  </a:lnTo>
                  <a:lnTo>
                    <a:pt x="197386" y="153179"/>
                  </a:lnTo>
                  <a:lnTo>
                    <a:pt x="205734" y="167529"/>
                  </a:lnTo>
                  <a:lnTo>
                    <a:pt x="207516" y="185227"/>
                  </a:lnTo>
                  <a:lnTo>
                    <a:pt x="207568" y="185748"/>
                  </a:lnTo>
                  <a:lnTo>
                    <a:pt x="202413" y="201244"/>
                  </a:lnTo>
                  <a:lnTo>
                    <a:pt x="191503" y="214207"/>
                  </a:lnTo>
                  <a:lnTo>
                    <a:pt x="177011" y="223215"/>
                  </a:lnTo>
                  <a:lnTo>
                    <a:pt x="161112" y="226845"/>
                  </a:lnTo>
                  <a:lnTo>
                    <a:pt x="160401" y="231011"/>
                  </a:lnTo>
                  <a:lnTo>
                    <a:pt x="162648" y="242542"/>
                  </a:lnTo>
                  <a:lnTo>
                    <a:pt x="159918" y="245146"/>
                  </a:lnTo>
                  <a:lnTo>
                    <a:pt x="155305" y="245287"/>
                  </a:lnTo>
                  <a:lnTo>
                    <a:pt x="249817" y="245287"/>
                  </a:lnTo>
                  <a:lnTo>
                    <a:pt x="274418" y="212819"/>
                  </a:lnTo>
                  <a:lnTo>
                    <a:pt x="288513" y="173867"/>
                  </a:lnTo>
                  <a:lnTo>
                    <a:pt x="290596" y="135507"/>
                  </a:lnTo>
                  <a:lnTo>
                    <a:pt x="290675" y="134065"/>
                  </a:lnTo>
                  <a:lnTo>
                    <a:pt x="286076" y="113536"/>
                  </a:lnTo>
                  <a:lnTo>
                    <a:pt x="175042" y="113536"/>
                  </a:lnTo>
                  <a:lnTo>
                    <a:pt x="172211" y="107770"/>
                  </a:lnTo>
                  <a:lnTo>
                    <a:pt x="170764" y="106322"/>
                  </a:lnTo>
                  <a:lnTo>
                    <a:pt x="159265" y="99471"/>
                  </a:lnTo>
                  <a:lnTo>
                    <a:pt x="145014" y="96916"/>
                  </a:lnTo>
                  <a:close/>
                </a:path>
                <a:path w="290830" h="290830">
                  <a:moveTo>
                    <a:pt x="135958" y="244151"/>
                  </a:moveTo>
                  <a:lnTo>
                    <a:pt x="129616" y="244486"/>
                  </a:lnTo>
                  <a:lnTo>
                    <a:pt x="142172" y="244486"/>
                  </a:lnTo>
                  <a:lnTo>
                    <a:pt x="135958" y="244151"/>
                  </a:lnTo>
                  <a:close/>
                </a:path>
                <a:path w="290830" h="290830">
                  <a:moveTo>
                    <a:pt x="174666" y="176350"/>
                  </a:moveTo>
                  <a:lnTo>
                    <a:pt x="111874" y="176350"/>
                  </a:lnTo>
                  <a:lnTo>
                    <a:pt x="116573" y="183233"/>
                  </a:lnTo>
                  <a:lnTo>
                    <a:pt x="118948" y="185227"/>
                  </a:lnTo>
                  <a:lnTo>
                    <a:pt x="129039" y="191747"/>
                  </a:lnTo>
                  <a:lnTo>
                    <a:pt x="140641" y="195740"/>
                  </a:lnTo>
                  <a:lnTo>
                    <a:pt x="152779" y="196747"/>
                  </a:lnTo>
                  <a:lnTo>
                    <a:pt x="164477" y="194308"/>
                  </a:lnTo>
                  <a:lnTo>
                    <a:pt x="171085" y="190581"/>
                  </a:lnTo>
                  <a:lnTo>
                    <a:pt x="175383" y="185399"/>
                  </a:lnTo>
                  <a:lnTo>
                    <a:pt x="176229" y="179188"/>
                  </a:lnTo>
                  <a:lnTo>
                    <a:pt x="174785" y="176566"/>
                  </a:lnTo>
                  <a:lnTo>
                    <a:pt x="174666" y="176350"/>
                  </a:lnTo>
                  <a:close/>
                </a:path>
                <a:path w="290830" h="290830">
                  <a:moveTo>
                    <a:pt x="85803" y="194308"/>
                  </a:moveTo>
                  <a:lnTo>
                    <a:pt x="85615" y="194482"/>
                  </a:lnTo>
                  <a:lnTo>
                    <a:pt x="85077" y="195527"/>
                  </a:lnTo>
                  <a:lnTo>
                    <a:pt x="85907" y="194482"/>
                  </a:lnTo>
                  <a:lnTo>
                    <a:pt x="85803" y="194308"/>
                  </a:lnTo>
                  <a:close/>
                </a:path>
                <a:path w="290830" h="290830">
                  <a:moveTo>
                    <a:pt x="85907" y="194482"/>
                  </a:moveTo>
                  <a:lnTo>
                    <a:pt x="85077" y="195527"/>
                  </a:lnTo>
                  <a:lnTo>
                    <a:pt x="86529" y="195527"/>
                  </a:lnTo>
                  <a:lnTo>
                    <a:pt x="85907" y="194482"/>
                  </a:lnTo>
                  <a:close/>
                </a:path>
                <a:path w="290830" h="290830">
                  <a:moveTo>
                    <a:pt x="86045" y="194308"/>
                  </a:moveTo>
                  <a:lnTo>
                    <a:pt x="85803" y="194308"/>
                  </a:lnTo>
                  <a:lnTo>
                    <a:pt x="85907" y="194482"/>
                  </a:lnTo>
                  <a:lnTo>
                    <a:pt x="86045" y="194308"/>
                  </a:lnTo>
                  <a:close/>
                </a:path>
                <a:path w="290830" h="290830">
                  <a:moveTo>
                    <a:pt x="249715" y="45413"/>
                  </a:moveTo>
                  <a:lnTo>
                    <a:pt x="161112" y="45413"/>
                  </a:lnTo>
                  <a:lnTo>
                    <a:pt x="161112" y="68095"/>
                  </a:lnTo>
                  <a:lnTo>
                    <a:pt x="175204" y="72355"/>
                  </a:lnTo>
                  <a:lnTo>
                    <a:pt x="187585" y="80089"/>
                  </a:lnTo>
                  <a:lnTo>
                    <a:pt x="197756" y="90639"/>
                  </a:lnTo>
                  <a:lnTo>
                    <a:pt x="205219" y="103350"/>
                  </a:lnTo>
                  <a:lnTo>
                    <a:pt x="198671" y="105219"/>
                  </a:lnTo>
                  <a:lnTo>
                    <a:pt x="181318" y="112289"/>
                  </a:lnTo>
                  <a:lnTo>
                    <a:pt x="175806" y="113536"/>
                  </a:lnTo>
                  <a:lnTo>
                    <a:pt x="286076" y="113536"/>
                  </a:lnTo>
                  <a:lnTo>
                    <a:pt x="282065" y="95633"/>
                  </a:lnTo>
                  <a:lnTo>
                    <a:pt x="263843" y="60791"/>
                  </a:lnTo>
                  <a:lnTo>
                    <a:pt x="249715" y="45413"/>
                  </a:lnTo>
                  <a:close/>
                </a:path>
              </a:pathLst>
            </a:custGeom>
            <a:grpFill/>
          </p:spPr>
          <p:txBody>
            <a:bodyPr wrap="square" lIns="0" tIns="0" rIns="0" bIns="0" rtlCol="0"/>
            <a:lstStyle/>
            <a:p>
              <a:endParaRPr/>
            </a:p>
          </p:txBody>
        </p:sp>
        <p:sp>
          <p:nvSpPr>
            <p:cNvPr id="126" name="object 26">
              <a:extLst>
                <a:ext uri="{FF2B5EF4-FFF2-40B4-BE49-F238E27FC236}">
                  <a16:creationId xmlns:a16="http://schemas.microsoft.com/office/drawing/2014/main" id="{179E03A8-90CE-6D15-46D0-B95CC0165EA9}"/>
                </a:ext>
              </a:extLst>
            </p:cNvPr>
            <p:cNvSpPr/>
            <p:nvPr/>
          </p:nvSpPr>
          <p:spPr>
            <a:xfrm>
              <a:off x="493903" y="1554517"/>
              <a:ext cx="493395" cy="544195"/>
            </a:xfrm>
            <a:custGeom>
              <a:avLst/>
              <a:gdLst/>
              <a:ahLst/>
              <a:cxnLst/>
              <a:rect l="l" t="t" r="r" b="b"/>
              <a:pathLst>
                <a:path w="493394" h="544194">
                  <a:moveTo>
                    <a:pt x="394233" y="107048"/>
                  </a:moveTo>
                  <a:lnTo>
                    <a:pt x="355117" y="546"/>
                  </a:lnTo>
                  <a:lnTo>
                    <a:pt x="352793" y="0"/>
                  </a:lnTo>
                  <a:lnTo>
                    <a:pt x="352679" y="1333"/>
                  </a:lnTo>
                  <a:lnTo>
                    <a:pt x="351548" y="2628"/>
                  </a:lnTo>
                  <a:lnTo>
                    <a:pt x="346481" y="9931"/>
                  </a:lnTo>
                  <a:lnTo>
                    <a:pt x="332193" y="31902"/>
                  </a:lnTo>
                  <a:lnTo>
                    <a:pt x="327850" y="36944"/>
                  </a:lnTo>
                  <a:lnTo>
                    <a:pt x="282994" y="26441"/>
                  </a:lnTo>
                  <a:lnTo>
                    <a:pt x="237896" y="24155"/>
                  </a:lnTo>
                  <a:lnTo>
                    <a:pt x="193636" y="29806"/>
                  </a:lnTo>
                  <a:lnTo>
                    <a:pt x="151295" y="43103"/>
                  </a:lnTo>
                  <a:lnTo>
                    <a:pt x="111963" y="63792"/>
                  </a:lnTo>
                  <a:lnTo>
                    <a:pt x="76733" y="91567"/>
                  </a:lnTo>
                  <a:lnTo>
                    <a:pt x="46672" y="126136"/>
                  </a:lnTo>
                  <a:lnTo>
                    <a:pt x="21932" y="168986"/>
                  </a:lnTo>
                  <a:lnTo>
                    <a:pt x="6299" y="215074"/>
                  </a:lnTo>
                  <a:lnTo>
                    <a:pt x="0" y="263080"/>
                  </a:lnTo>
                  <a:lnTo>
                    <a:pt x="3238" y="311683"/>
                  </a:lnTo>
                  <a:lnTo>
                    <a:pt x="16281" y="359575"/>
                  </a:lnTo>
                  <a:lnTo>
                    <a:pt x="22898" y="358000"/>
                  </a:lnTo>
                  <a:lnTo>
                    <a:pt x="36042" y="353034"/>
                  </a:lnTo>
                  <a:lnTo>
                    <a:pt x="49657" y="347383"/>
                  </a:lnTo>
                  <a:lnTo>
                    <a:pt x="57696" y="343712"/>
                  </a:lnTo>
                  <a:lnTo>
                    <a:pt x="46126" y="299999"/>
                  </a:lnTo>
                  <a:lnTo>
                    <a:pt x="44665" y="255765"/>
                  </a:lnTo>
                  <a:lnTo>
                    <a:pt x="52730" y="212636"/>
                  </a:lnTo>
                  <a:lnTo>
                    <a:pt x="69786" y="172237"/>
                  </a:lnTo>
                  <a:lnTo>
                    <a:pt x="95288" y="136182"/>
                  </a:lnTo>
                  <a:lnTo>
                    <a:pt x="128689" y="106095"/>
                  </a:lnTo>
                  <a:lnTo>
                    <a:pt x="168414" y="83896"/>
                  </a:lnTo>
                  <a:lnTo>
                    <a:pt x="211150" y="71310"/>
                  </a:lnTo>
                  <a:lnTo>
                    <a:pt x="255727" y="68313"/>
                  </a:lnTo>
                  <a:lnTo>
                    <a:pt x="300964" y="74891"/>
                  </a:lnTo>
                  <a:lnTo>
                    <a:pt x="299783" y="79375"/>
                  </a:lnTo>
                  <a:lnTo>
                    <a:pt x="296087" y="85128"/>
                  </a:lnTo>
                  <a:lnTo>
                    <a:pt x="283730" y="101333"/>
                  </a:lnTo>
                  <a:lnTo>
                    <a:pt x="280809" y="105791"/>
                  </a:lnTo>
                  <a:lnTo>
                    <a:pt x="280492" y="107238"/>
                  </a:lnTo>
                  <a:lnTo>
                    <a:pt x="281647" y="108204"/>
                  </a:lnTo>
                  <a:lnTo>
                    <a:pt x="282879" y="108699"/>
                  </a:lnTo>
                  <a:lnTo>
                    <a:pt x="394233" y="107048"/>
                  </a:lnTo>
                  <a:close/>
                </a:path>
                <a:path w="493394" h="544194">
                  <a:moveTo>
                    <a:pt x="493293" y="282956"/>
                  </a:moveTo>
                  <a:lnTo>
                    <a:pt x="490702" y="232079"/>
                  </a:lnTo>
                  <a:lnTo>
                    <a:pt x="477227" y="182092"/>
                  </a:lnTo>
                  <a:lnTo>
                    <a:pt x="475513" y="181495"/>
                  </a:lnTo>
                  <a:lnTo>
                    <a:pt x="465086" y="184937"/>
                  </a:lnTo>
                  <a:lnTo>
                    <a:pt x="455104" y="188595"/>
                  </a:lnTo>
                  <a:lnTo>
                    <a:pt x="445300" y="192493"/>
                  </a:lnTo>
                  <a:lnTo>
                    <a:pt x="437642" y="196126"/>
                  </a:lnTo>
                  <a:lnTo>
                    <a:pt x="436232" y="196532"/>
                  </a:lnTo>
                  <a:lnTo>
                    <a:pt x="435927" y="197853"/>
                  </a:lnTo>
                  <a:lnTo>
                    <a:pt x="447992" y="245249"/>
                  </a:lnTo>
                  <a:lnTo>
                    <a:pt x="448221" y="292925"/>
                  </a:lnTo>
                  <a:lnTo>
                    <a:pt x="437438" y="338899"/>
                  </a:lnTo>
                  <a:lnTo>
                    <a:pt x="416445" y="381190"/>
                  </a:lnTo>
                  <a:lnTo>
                    <a:pt x="386080" y="417817"/>
                  </a:lnTo>
                  <a:lnTo>
                    <a:pt x="347154" y="446786"/>
                  </a:lnTo>
                  <a:lnTo>
                    <a:pt x="310807" y="462978"/>
                  </a:lnTo>
                  <a:lnTo>
                    <a:pt x="272554" y="471601"/>
                  </a:lnTo>
                  <a:lnTo>
                    <a:pt x="233273" y="472795"/>
                  </a:lnTo>
                  <a:lnTo>
                    <a:pt x="193865" y="466712"/>
                  </a:lnTo>
                  <a:lnTo>
                    <a:pt x="193255" y="466140"/>
                  </a:lnTo>
                  <a:lnTo>
                    <a:pt x="196469" y="460527"/>
                  </a:lnTo>
                  <a:lnTo>
                    <a:pt x="200977" y="453834"/>
                  </a:lnTo>
                  <a:lnTo>
                    <a:pt x="210210" y="441642"/>
                  </a:lnTo>
                  <a:lnTo>
                    <a:pt x="213334" y="436435"/>
                  </a:lnTo>
                  <a:lnTo>
                    <a:pt x="214083" y="434771"/>
                  </a:lnTo>
                  <a:lnTo>
                    <a:pt x="214007" y="431444"/>
                  </a:lnTo>
                  <a:lnTo>
                    <a:pt x="98107" y="433971"/>
                  </a:lnTo>
                  <a:lnTo>
                    <a:pt x="139687" y="543572"/>
                  </a:lnTo>
                  <a:lnTo>
                    <a:pt x="166344" y="504659"/>
                  </a:lnTo>
                  <a:lnTo>
                    <a:pt x="216496" y="515620"/>
                  </a:lnTo>
                  <a:lnTo>
                    <a:pt x="266788" y="516572"/>
                  </a:lnTo>
                  <a:lnTo>
                    <a:pt x="315861" y="507606"/>
                  </a:lnTo>
                  <a:lnTo>
                    <a:pt x="362331" y="488848"/>
                  </a:lnTo>
                  <a:lnTo>
                    <a:pt x="404863" y="460387"/>
                  </a:lnTo>
                  <a:lnTo>
                    <a:pt x="440753" y="423443"/>
                  </a:lnTo>
                  <a:lnTo>
                    <a:pt x="467804" y="380390"/>
                  </a:lnTo>
                  <a:lnTo>
                    <a:pt x="485482" y="332981"/>
                  </a:lnTo>
                  <a:lnTo>
                    <a:pt x="493293" y="282956"/>
                  </a:lnTo>
                  <a:close/>
                </a:path>
              </a:pathLst>
            </a:custGeom>
            <a:grpFill/>
          </p:spPr>
          <p:txBody>
            <a:bodyPr wrap="square" lIns="0" tIns="0" rIns="0" bIns="0" rtlCol="0"/>
            <a:lstStyle/>
            <a:p>
              <a:endParaRPr/>
            </a:p>
          </p:txBody>
        </p:sp>
      </p:grpSp>
      <p:grpSp>
        <p:nvGrpSpPr>
          <p:cNvPr id="127" name="object 27">
            <a:extLst>
              <a:ext uri="{FF2B5EF4-FFF2-40B4-BE49-F238E27FC236}">
                <a16:creationId xmlns:a16="http://schemas.microsoft.com/office/drawing/2014/main" id="{72AD37F6-D38A-CA86-E10A-600642CDF679}"/>
              </a:ext>
            </a:extLst>
          </p:cNvPr>
          <p:cNvGrpSpPr/>
          <p:nvPr/>
        </p:nvGrpSpPr>
        <p:grpSpPr>
          <a:xfrm>
            <a:off x="-7761719" y="6494401"/>
            <a:ext cx="570229" cy="342265"/>
            <a:chOff x="455574" y="2330599"/>
            <a:chExt cx="570230" cy="342265"/>
          </a:xfrm>
        </p:grpSpPr>
        <p:sp>
          <p:nvSpPr>
            <p:cNvPr id="128" name="object 28">
              <a:extLst>
                <a:ext uri="{FF2B5EF4-FFF2-40B4-BE49-F238E27FC236}">
                  <a16:creationId xmlns:a16="http://schemas.microsoft.com/office/drawing/2014/main" id="{EB4B2234-A2E7-F098-2E96-CFAD2EDDF2F2}"/>
                </a:ext>
              </a:extLst>
            </p:cNvPr>
            <p:cNvSpPr/>
            <p:nvPr/>
          </p:nvSpPr>
          <p:spPr>
            <a:xfrm>
              <a:off x="726255" y="2399828"/>
              <a:ext cx="299085" cy="273050"/>
            </a:xfrm>
            <a:custGeom>
              <a:avLst/>
              <a:gdLst/>
              <a:ahLst/>
              <a:cxnLst/>
              <a:rect l="l" t="t" r="r" b="b"/>
              <a:pathLst>
                <a:path w="299084" h="273050">
                  <a:moveTo>
                    <a:pt x="280547" y="0"/>
                  </a:moveTo>
                  <a:lnTo>
                    <a:pt x="265356" y="58"/>
                  </a:lnTo>
                  <a:lnTo>
                    <a:pt x="259067" y="3143"/>
                  </a:lnTo>
                  <a:lnTo>
                    <a:pt x="253272" y="8142"/>
                  </a:lnTo>
                  <a:lnTo>
                    <a:pt x="247811" y="13731"/>
                  </a:lnTo>
                  <a:lnTo>
                    <a:pt x="242522" y="18588"/>
                  </a:lnTo>
                  <a:lnTo>
                    <a:pt x="207562" y="41436"/>
                  </a:lnTo>
                  <a:lnTo>
                    <a:pt x="169667" y="58613"/>
                  </a:lnTo>
                  <a:lnTo>
                    <a:pt x="129388" y="69935"/>
                  </a:lnTo>
                  <a:lnTo>
                    <a:pt x="87277" y="75217"/>
                  </a:lnTo>
                  <a:lnTo>
                    <a:pt x="67776" y="75352"/>
                  </a:lnTo>
                  <a:lnTo>
                    <a:pt x="48152" y="75142"/>
                  </a:lnTo>
                  <a:lnTo>
                    <a:pt x="28798" y="76640"/>
                  </a:lnTo>
                  <a:lnTo>
                    <a:pt x="10112" y="81897"/>
                  </a:lnTo>
                  <a:lnTo>
                    <a:pt x="543" y="87460"/>
                  </a:lnTo>
                  <a:lnTo>
                    <a:pt x="0" y="92213"/>
                  </a:lnTo>
                  <a:lnTo>
                    <a:pt x="4690" y="97970"/>
                  </a:lnTo>
                  <a:lnTo>
                    <a:pt x="10823" y="106548"/>
                  </a:lnTo>
                  <a:lnTo>
                    <a:pt x="13474" y="112434"/>
                  </a:lnTo>
                  <a:lnTo>
                    <a:pt x="16479" y="120346"/>
                  </a:lnTo>
                  <a:lnTo>
                    <a:pt x="19072" y="128297"/>
                  </a:lnTo>
                  <a:lnTo>
                    <a:pt x="20488" y="134297"/>
                  </a:lnTo>
                  <a:lnTo>
                    <a:pt x="20488" y="272905"/>
                  </a:lnTo>
                  <a:lnTo>
                    <a:pt x="148440" y="272905"/>
                  </a:lnTo>
                  <a:lnTo>
                    <a:pt x="153835" y="205393"/>
                  </a:lnTo>
                  <a:lnTo>
                    <a:pt x="161534" y="138120"/>
                  </a:lnTo>
                  <a:lnTo>
                    <a:pt x="198492" y="121036"/>
                  </a:lnTo>
                  <a:lnTo>
                    <a:pt x="210619" y="114904"/>
                  </a:lnTo>
                  <a:lnTo>
                    <a:pt x="260007" y="78590"/>
                  </a:lnTo>
                  <a:lnTo>
                    <a:pt x="297754" y="33104"/>
                  </a:lnTo>
                  <a:lnTo>
                    <a:pt x="298930" y="18446"/>
                  </a:lnTo>
                  <a:lnTo>
                    <a:pt x="292466" y="6770"/>
                  </a:lnTo>
                  <a:lnTo>
                    <a:pt x="280547" y="0"/>
                  </a:lnTo>
                  <a:close/>
                </a:path>
              </a:pathLst>
            </a:custGeom>
            <a:solidFill>
              <a:srgbClr val="004F38"/>
            </a:solidFill>
          </p:spPr>
          <p:txBody>
            <a:bodyPr wrap="square" lIns="0" tIns="0" rIns="0" bIns="0" rtlCol="0"/>
            <a:lstStyle/>
            <a:p>
              <a:endParaRPr/>
            </a:p>
          </p:txBody>
        </p:sp>
        <p:sp>
          <p:nvSpPr>
            <p:cNvPr id="129" name="object 29">
              <a:extLst>
                <a:ext uri="{FF2B5EF4-FFF2-40B4-BE49-F238E27FC236}">
                  <a16:creationId xmlns:a16="http://schemas.microsoft.com/office/drawing/2014/main" id="{5997E216-8864-9DD9-A4F9-129BA79E1626}"/>
                </a:ext>
              </a:extLst>
            </p:cNvPr>
            <p:cNvSpPr/>
            <p:nvPr/>
          </p:nvSpPr>
          <p:spPr>
            <a:xfrm>
              <a:off x="455574" y="2402215"/>
              <a:ext cx="271145" cy="271145"/>
            </a:xfrm>
            <a:custGeom>
              <a:avLst/>
              <a:gdLst/>
              <a:ahLst/>
              <a:cxnLst/>
              <a:rect l="l" t="t" r="r" b="b"/>
              <a:pathLst>
                <a:path w="271145" h="271144">
                  <a:moveTo>
                    <a:pt x="0" y="0"/>
                  </a:moveTo>
                  <a:lnTo>
                    <a:pt x="48221" y="124688"/>
                  </a:lnTo>
                  <a:lnTo>
                    <a:pt x="85290" y="146252"/>
                  </a:lnTo>
                  <a:lnTo>
                    <a:pt x="98361" y="152184"/>
                  </a:lnTo>
                  <a:lnTo>
                    <a:pt x="108381" y="270522"/>
                  </a:lnTo>
                  <a:lnTo>
                    <a:pt x="239991" y="270522"/>
                  </a:lnTo>
                  <a:lnTo>
                    <a:pt x="239991" y="173405"/>
                  </a:lnTo>
                  <a:lnTo>
                    <a:pt x="271068" y="180467"/>
                  </a:lnTo>
                  <a:lnTo>
                    <a:pt x="271068" y="140741"/>
                  </a:lnTo>
                  <a:lnTo>
                    <a:pt x="269544" y="132277"/>
                  </a:lnTo>
                  <a:lnTo>
                    <a:pt x="233670" y="94379"/>
                  </a:lnTo>
                  <a:lnTo>
                    <a:pt x="170934" y="89711"/>
                  </a:lnTo>
                  <a:lnTo>
                    <a:pt x="144259" y="88430"/>
                  </a:lnTo>
                  <a:lnTo>
                    <a:pt x="100308" y="77422"/>
                  </a:lnTo>
                  <a:lnTo>
                    <a:pt x="63576" y="57726"/>
                  </a:lnTo>
                  <a:lnTo>
                    <a:pt x="31120" y="31274"/>
                  </a:lnTo>
                  <a:lnTo>
                    <a:pt x="0" y="0"/>
                  </a:lnTo>
                  <a:close/>
                </a:path>
              </a:pathLst>
            </a:custGeom>
            <a:solidFill>
              <a:schemeClr val="tx1"/>
            </a:solidFill>
          </p:spPr>
          <p:txBody>
            <a:bodyPr wrap="square" lIns="0" tIns="0" rIns="0" bIns="0" rtlCol="0"/>
            <a:lstStyle/>
            <a:p>
              <a:endParaRPr/>
            </a:p>
          </p:txBody>
        </p:sp>
        <p:pic>
          <p:nvPicPr>
            <p:cNvPr id="130" name="object 30">
              <a:extLst>
                <a:ext uri="{FF2B5EF4-FFF2-40B4-BE49-F238E27FC236}">
                  <a16:creationId xmlns:a16="http://schemas.microsoft.com/office/drawing/2014/main" id="{90E01189-CB35-6AE1-F017-9B0DA2301673}"/>
                </a:ext>
              </a:extLst>
            </p:cNvPr>
            <p:cNvPicPr/>
            <p:nvPr/>
          </p:nvPicPr>
          <p:blipFill>
            <a:blip r:embed="rId30" cstate="print">
              <a:biLevel thresh="50000"/>
            </a:blip>
            <a:stretch>
              <a:fillRect/>
            </a:stretch>
          </p:blipFill>
          <p:spPr>
            <a:xfrm>
              <a:off x="553803" y="2353945"/>
              <a:ext cx="127158" cy="123421"/>
            </a:xfrm>
            <a:prstGeom prst="rect">
              <a:avLst/>
            </a:prstGeom>
          </p:spPr>
        </p:pic>
        <p:pic>
          <p:nvPicPr>
            <p:cNvPr id="131" name="object 31">
              <a:extLst>
                <a:ext uri="{FF2B5EF4-FFF2-40B4-BE49-F238E27FC236}">
                  <a16:creationId xmlns:a16="http://schemas.microsoft.com/office/drawing/2014/main" id="{7E9EA448-64F5-4BFF-F3AA-A2E22AC54D09}"/>
                </a:ext>
              </a:extLst>
            </p:cNvPr>
            <p:cNvPicPr/>
            <p:nvPr/>
          </p:nvPicPr>
          <p:blipFill>
            <a:blip r:embed="rId31" cstate="print"/>
            <a:stretch>
              <a:fillRect/>
            </a:stretch>
          </p:blipFill>
          <p:spPr>
            <a:xfrm>
              <a:off x="741281" y="2330599"/>
              <a:ext cx="129901" cy="126669"/>
            </a:xfrm>
            <a:prstGeom prst="rect">
              <a:avLst/>
            </a:prstGeom>
          </p:spPr>
        </p:pic>
      </p:grpSp>
      <p:grpSp>
        <p:nvGrpSpPr>
          <p:cNvPr id="132" name="object 40">
            <a:extLst>
              <a:ext uri="{FF2B5EF4-FFF2-40B4-BE49-F238E27FC236}">
                <a16:creationId xmlns:a16="http://schemas.microsoft.com/office/drawing/2014/main" id="{D560B6A9-96DA-5CC5-4195-38DD70AB6A4E}"/>
              </a:ext>
            </a:extLst>
          </p:cNvPr>
          <p:cNvGrpSpPr/>
          <p:nvPr/>
        </p:nvGrpSpPr>
        <p:grpSpPr>
          <a:xfrm>
            <a:off x="-7686603" y="5789675"/>
            <a:ext cx="497205" cy="476251"/>
            <a:chOff x="3873986" y="1596440"/>
            <a:chExt cx="497205" cy="476250"/>
          </a:xfrm>
        </p:grpSpPr>
        <p:sp>
          <p:nvSpPr>
            <p:cNvPr id="133" name="object 41">
              <a:extLst>
                <a:ext uri="{FF2B5EF4-FFF2-40B4-BE49-F238E27FC236}">
                  <a16:creationId xmlns:a16="http://schemas.microsoft.com/office/drawing/2014/main" id="{76C4074E-20D0-9A0E-BB03-82F38839CBC4}"/>
                </a:ext>
              </a:extLst>
            </p:cNvPr>
            <p:cNvSpPr/>
            <p:nvPr/>
          </p:nvSpPr>
          <p:spPr>
            <a:xfrm>
              <a:off x="4035652" y="1596440"/>
              <a:ext cx="335280" cy="427990"/>
            </a:xfrm>
            <a:custGeom>
              <a:avLst/>
              <a:gdLst/>
              <a:ahLst/>
              <a:cxnLst/>
              <a:rect l="l" t="t" r="r" b="b"/>
              <a:pathLst>
                <a:path w="335279" h="427989">
                  <a:moveTo>
                    <a:pt x="71305" y="104611"/>
                  </a:moveTo>
                  <a:lnTo>
                    <a:pt x="38486" y="110091"/>
                  </a:lnTo>
                  <a:lnTo>
                    <a:pt x="8623" y="129400"/>
                  </a:lnTo>
                  <a:lnTo>
                    <a:pt x="19069" y="140066"/>
                  </a:lnTo>
                  <a:lnTo>
                    <a:pt x="24593" y="154135"/>
                  </a:lnTo>
                  <a:lnTo>
                    <a:pt x="29222" y="169339"/>
                  </a:lnTo>
                  <a:lnTo>
                    <a:pt x="36982" y="183413"/>
                  </a:lnTo>
                  <a:lnTo>
                    <a:pt x="42494" y="190017"/>
                  </a:lnTo>
                  <a:lnTo>
                    <a:pt x="50088" y="190957"/>
                  </a:lnTo>
                  <a:lnTo>
                    <a:pt x="53428" y="197269"/>
                  </a:lnTo>
                  <a:lnTo>
                    <a:pt x="57626" y="209184"/>
                  </a:lnTo>
                  <a:lnTo>
                    <a:pt x="60313" y="224062"/>
                  </a:lnTo>
                  <a:lnTo>
                    <a:pt x="61831" y="239288"/>
                  </a:lnTo>
                  <a:lnTo>
                    <a:pt x="62522" y="252247"/>
                  </a:lnTo>
                  <a:lnTo>
                    <a:pt x="81176" y="252830"/>
                  </a:lnTo>
                  <a:lnTo>
                    <a:pt x="92313" y="264779"/>
                  </a:lnTo>
                  <a:lnTo>
                    <a:pt x="98090" y="282467"/>
                  </a:lnTo>
                  <a:lnTo>
                    <a:pt x="98187" y="282761"/>
                  </a:lnTo>
                  <a:lnTo>
                    <a:pt x="101053" y="301447"/>
                  </a:lnTo>
                  <a:lnTo>
                    <a:pt x="101912" y="329944"/>
                  </a:lnTo>
                  <a:lnTo>
                    <a:pt x="102001" y="332892"/>
                  </a:lnTo>
                  <a:lnTo>
                    <a:pt x="95500" y="359600"/>
                  </a:lnTo>
                  <a:lnTo>
                    <a:pt x="79994" y="381632"/>
                  </a:lnTo>
                  <a:lnTo>
                    <a:pt x="53924" y="399046"/>
                  </a:lnTo>
                  <a:lnTo>
                    <a:pt x="70247" y="413824"/>
                  </a:lnTo>
                  <a:lnTo>
                    <a:pt x="89189" y="423621"/>
                  </a:lnTo>
                  <a:lnTo>
                    <a:pt x="89539" y="423621"/>
                  </a:lnTo>
                  <a:lnTo>
                    <a:pt x="109579" y="427496"/>
                  </a:lnTo>
                  <a:lnTo>
                    <a:pt x="131495" y="425157"/>
                  </a:lnTo>
                  <a:lnTo>
                    <a:pt x="137540" y="423621"/>
                  </a:lnTo>
                  <a:lnTo>
                    <a:pt x="147764" y="417842"/>
                  </a:lnTo>
                  <a:lnTo>
                    <a:pt x="152120" y="417550"/>
                  </a:lnTo>
                  <a:lnTo>
                    <a:pt x="220135" y="417550"/>
                  </a:lnTo>
                  <a:lnTo>
                    <a:pt x="237586" y="410273"/>
                  </a:lnTo>
                  <a:lnTo>
                    <a:pt x="272968" y="375365"/>
                  </a:lnTo>
                  <a:lnTo>
                    <a:pt x="302712" y="329944"/>
                  </a:lnTo>
                  <a:lnTo>
                    <a:pt x="324022" y="282467"/>
                  </a:lnTo>
                  <a:lnTo>
                    <a:pt x="334098" y="241388"/>
                  </a:lnTo>
                  <a:lnTo>
                    <a:pt x="335184" y="220964"/>
                  </a:lnTo>
                  <a:lnTo>
                    <a:pt x="334952" y="210467"/>
                  </a:lnTo>
                  <a:lnTo>
                    <a:pt x="334098" y="200063"/>
                  </a:lnTo>
                  <a:lnTo>
                    <a:pt x="317040" y="156827"/>
                  </a:lnTo>
                  <a:lnTo>
                    <a:pt x="288402" y="126328"/>
                  </a:lnTo>
                  <a:lnTo>
                    <a:pt x="263423" y="115265"/>
                  </a:lnTo>
                  <a:lnTo>
                    <a:pt x="140093" y="115265"/>
                  </a:lnTo>
                  <a:lnTo>
                    <a:pt x="105651" y="107992"/>
                  </a:lnTo>
                  <a:lnTo>
                    <a:pt x="71305" y="104611"/>
                  </a:lnTo>
                  <a:close/>
                </a:path>
                <a:path w="335279" h="427989">
                  <a:moveTo>
                    <a:pt x="220135" y="417550"/>
                  </a:moveTo>
                  <a:lnTo>
                    <a:pt x="152120" y="417550"/>
                  </a:lnTo>
                  <a:lnTo>
                    <a:pt x="160574" y="418911"/>
                  </a:lnTo>
                  <a:lnTo>
                    <a:pt x="171675" y="422357"/>
                  </a:lnTo>
                  <a:lnTo>
                    <a:pt x="184810" y="425565"/>
                  </a:lnTo>
                  <a:lnTo>
                    <a:pt x="199364" y="426212"/>
                  </a:lnTo>
                  <a:lnTo>
                    <a:pt x="220135" y="417550"/>
                  </a:lnTo>
                  <a:close/>
                </a:path>
                <a:path w="335279" h="427989">
                  <a:moveTo>
                    <a:pt x="39671" y="10893"/>
                  </a:moveTo>
                  <a:lnTo>
                    <a:pt x="0" y="15227"/>
                  </a:lnTo>
                  <a:lnTo>
                    <a:pt x="21843" y="56930"/>
                  </a:lnTo>
                  <a:lnTo>
                    <a:pt x="53957" y="86982"/>
                  </a:lnTo>
                  <a:lnTo>
                    <a:pt x="140080" y="86982"/>
                  </a:lnTo>
                  <a:lnTo>
                    <a:pt x="140093" y="115265"/>
                  </a:lnTo>
                  <a:lnTo>
                    <a:pt x="161669" y="115265"/>
                  </a:lnTo>
                  <a:lnTo>
                    <a:pt x="163305" y="95154"/>
                  </a:lnTo>
                  <a:lnTo>
                    <a:pt x="166579" y="77876"/>
                  </a:lnTo>
                  <a:lnTo>
                    <a:pt x="131978" y="77876"/>
                  </a:lnTo>
                  <a:lnTo>
                    <a:pt x="126771" y="75946"/>
                  </a:lnTo>
                  <a:lnTo>
                    <a:pt x="124498" y="75565"/>
                  </a:lnTo>
                  <a:lnTo>
                    <a:pt x="100185" y="69334"/>
                  </a:lnTo>
                  <a:lnTo>
                    <a:pt x="74579" y="58888"/>
                  </a:lnTo>
                  <a:lnTo>
                    <a:pt x="50351" y="45505"/>
                  </a:lnTo>
                  <a:lnTo>
                    <a:pt x="30175" y="30467"/>
                  </a:lnTo>
                  <a:lnTo>
                    <a:pt x="115818" y="30467"/>
                  </a:lnTo>
                  <a:lnTo>
                    <a:pt x="107327" y="23342"/>
                  </a:lnTo>
                  <a:lnTo>
                    <a:pt x="75018" y="12122"/>
                  </a:lnTo>
                  <a:lnTo>
                    <a:pt x="39671" y="10893"/>
                  </a:lnTo>
                  <a:close/>
                </a:path>
                <a:path w="335279" h="427989">
                  <a:moveTo>
                    <a:pt x="203720" y="106591"/>
                  </a:moveTo>
                  <a:lnTo>
                    <a:pt x="193185" y="108465"/>
                  </a:lnTo>
                  <a:lnTo>
                    <a:pt x="182781" y="111312"/>
                  </a:lnTo>
                  <a:lnTo>
                    <a:pt x="172334" y="113963"/>
                  </a:lnTo>
                  <a:lnTo>
                    <a:pt x="161565" y="115265"/>
                  </a:lnTo>
                  <a:lnTo>
                    <a:pt x="263423" y="115265"/>
                  </a:lnTo>
                  <a:lnTo>
                    <a:pt x="250018" y="109328"/>
                  </a:lnTo>
                  <a:lnTo>
                    <a:pt x="203720" y="106591"/>
                  </a:lnTo>
                  <a:close/>
                </a:path>
                <a:path w="335279" h="427989">
                  <a:moveTo>
                    <a:pt x="140080" y="86982"/>
                  </a:moveTo>
                  <a:lnTo>
                    <a:pt x="54219" y="86982"/>
                  </a:lnTo>
                  <a:lnTo>
                    <a:pt x="93927" y="98921"/>
                  </a:lnTo>
                  <a:lnTo>
                    <a:pt x="140080" y="86982"/>
                  </a:lnTo>
                  <a:close/>
                </a:path>
                <a:path w="335279" h="427989">
                  <a:moveTo>
                    <a:pt x="115818" y="30467"/>
                  </a:moveTo>
                  <a:lnTo>
                    <a:pt x="30175" y="30467"/>
                  </a:lnTo>
                  <a:lnTo>
                    <a:pt x="57920" y="36993"/>
                  </a:lnTo>
                  <a:lnTo>
                    <a:pt x="57743" y="36993"/>
                  </a:lnTo>
                  <a:lnTo>
                    <a:pt x="83370" y="46305"/>
                  </a:lnTo>
                  <a:lnTo>
                    <a:pt x="108047" y="58690"/>
                  </a:lnTo>
                  <a:lnTo>
                    <a:pt x="131470" y="73964"/>
                  </a:lnTo>
                  <a:lnTo>
                    <a:pt x="131978" y="77876"/>
                  </a:lnTo>
                  <a:lnTo>
                    <a:pt x="166579" y="77876"/>
                  </a:lnTo>
                  <a:lnTo>
                    <a:pt x="166945" y="75946"/>
                  </a:lnTo>
                  <a:lnTo>
                    <a:pt x="170543" y="65328"/>
                  </a:lnTo>
                  <a:lnTo>
                    <a:pt x="149390" y="65328"/>
                  </a:lnTo>
                  <a:lnTo>
                    <a:pt x="142493" y="57569"/>
                  </a:lnTo>
                  <a:lnTo>
                    <a:pt x="140703" y="52197"/>
                  </a:lnTo>
                  <a:lnTo>
                    <a:pt x="137883" y="48983"/>
                  </a:lnTo>
                  <a:lnTo>
                    <a:pt x="115818" y="30467"/>
                  </a:lnTo>
                  <a:close/>
                </a:path>
                <a:path w="335279" h="427989">
                  <a:moveTo>
                    <a:pt x="200456" y="0"/>
                  </a:moveTo>
                  <a:lnTo>
                    <a:pt x="185369" y="0"/>
                  </a:lnTo>
                  <a:lnTo>
                    <a:pt x="175220" y="11793"/>
                  </a:lnTo>
                  <a:lnTo>
                    <a:pt x="165890" y="24022"/>
                  </a:lnTo>
                  <a:lnTo>
                    <a:pt x="157651" y="36993"/>
                  </a:lnTo>
                  <a:lnTo>
                    <a:pt x="150774" y="51015"/>
                  </a:lnTo>
                  <a:lnTo>
                    <a:pt x="149009" y="55232"/>
                  </a:lnTo>
                  <a:lnTo>
                    <a:pt x="149390" y="65328"/>
                  </a:lnTo>
                  <a:lnTo>
                    <a:pt x="170543" y="65328"/>
                  </a:lnTo>
                  <a:lnTo>
                    <a:pt x="173180" y="57569"/>
                  </a:lnTo>
                  <a:lnTo>
                    <a:pt x="173227" y="57429"/>
                  </a:lnTo>
                  <a:lnTo>
                    <a:pt x="182727" y="39738"/>
                  </a:lnTo>
                  <a:lnTo>
                    <a:pt x="190752" y="30068"/>
                  </a:lnTo>
                  <a:lnTo>
                    <a:pt x="199383" y="20164"/>
                  </a:lnTo>
                  <a:lnTo>
                    <a:pt x="204119" y="10113"/>
                  </a:lnTo>
                  <a:lnTo>
                    <a:pt x="200456" y="0"/>
                  </a:lnTo>
                  <a:close/>
                </a:path>
              </a:pathLst>
            </a:custGeom>
            <a:solidFill>
              <a:srgbClr val="7BBD00"/>
            </a:solidFill>
          </p:spPr>
          <p:txBody>
            <a:bodyPr wrap="square" lIns="0" tIns="0" rIns="0" bIns="0" rtlCol="0"/>
            <a:lstStyle/>
            <a:p>
              <a:endParaRPr dirty="0"/>
            </a:p>
          </p:txBody>
        </p:sp>
        <p:pic>
          <p:nvPicPr>
            <p:cNvPr id="134" name="object 42">
              <a:extLst>
                <a:ext uri="{FF2B5EF4-FFF2-40B4-BE49-F238E27FC236}">
                  <a16:creationId xmlns:a16="http://schemas.microsoft.com/office/drawing/2014/main" id="{9FB9A97B-F663-5D9C-E00D-2D4DEE3292CF}"/>
                </a:ext>
              </a:extLst>
            </p:cNvPr>
            <p:cNvPicPr/>
            <p:nvPr/>
          </p:nvPicPr>
          <p:blipFill>
            <a:blip r:embed="rId32" cstate="print"/>
            <a:stretch>
              <a:fillRect/>
            </a:stretch>
          </p:blipFill>
          <p:spPr>
            <a:xfrm>
              <a:off x="3873986" y="1631236"/>
              <a:ext cx="241709" cy="441454"/>
            </a:xfrm>
            <a:prstGeom prst="rect">
              <a:avLst/>
            </a:prstGeom>
          </p:spPr>
        </p:pic>
      </p:grpSp>
      <p:sp>
        <p:nvSpPr>
          <p:cNvPr id="135" name="Oval 134">
            <a:extLst>
              <a:ext uri="{FF2B5EF4-FFF2-40B4-BE49-F238E27FC236}">
                <a16:creationId xmlns:a16="http://schemas.microsoft.com/office/drawing/2014/main" id="{9B4646A0-74AA-1D97-070D-F352EEC8FA27}"/>
              </a:ext>
              <a:ext uri="{C183D7F6-B498-43B3-948B-1728B52AA6E4}">
                <adec:decorative xmlns:adec="http://schemas.microsoft.com/office/drawing/2017/decorative" val="1"/>
              </a:ext>
            </a:extLst>
          </p:cNvPr>
          <p:cNvSpPr/>
          <p:nvPr/>
        </p:nvSpPr>
        <p:spPr>
          <a:xfrm>
            <a:off x="-8256308" y="5775854"/>
            <a:ext cx="45719" cy="54062"/>
          </a:xfrm>
          <a:prstGeom prst="ellipse">
            <a:avLst/>
          </a:prstGeom>
          <a:solidFill>
            <a:srgbClr val="7BB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Oval 135">
            <a:extLst>
              <a:ext uri="{FF2B5EF4-FFF2-40B4-BE49-F238E27FC236}">
                <a16:creationId xmlns:a16="http://schemas.microsoft.com/office/drawing/2014/main" id="{859E0569-3258-1C99-E131-D89910F73F39}"/>
              </a:ext>
              <a:ext uri="{C183D7F6-B498-43B3-948B-1728B52AA6E4}">
                <adec:decorative xmlns:adec="http://schemas.microsoft.com/office/drawing/2017/decorative" val="1"/>
              </a:ext>
            </a:extLst>
          </p:cNvPr>
          <p:cNvSpPr/>
          <p:nvPr/>
        </p:nvSpPr>
        <p:spPr>
          <a:xfrm>
            <a:off x="-7897734" y="5791200"/>
            <a:ext cx="45719" cy="54062"/>
          </a:xfrm>
          <a:prstGeom prst="ellipse">
            <a:avLst/>
          </a:prstGeom>
          <a:solidFill>
            <a:srgbClr val="7BB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449660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670</TotalTime>
  <Words>3860</Words>
  <Application>Microsoft Office PowerPoint</Application>
  <PresentationFormat>Custom</PresentationFormat>
  <Paragraphs>597</Paragraphs>
  <Slides>6</Slides>
  <Notes>0</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Calibri</vt:lpstr>
      <vt:lpstr>Gotham Bold</vt:lpstr>
      <vt:lpstr>Gotham Book</vt:lpstr>
      <vt:lpstr>Metropolis</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Chelsea Dickens</dc:creator>
  <cp:lastModifiedBy>Dickens, Chelsea</cp:lastModifiedBy>
  <cp:revision>36</cp:revision>
  <dcterms:created xsi:type="dcterms:W3CDTF">2025-01-13T14:16:20Z</dcterms:created>
  <dcterms:modified xsi:type="dcterms:W3CDTF">2025-03-18T17:56:21Z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2025-01-13T00:00:00Z</vt:filetime>
  </property>
  <property fmtid="{D5CDD505-2E9C-101B-9397-08002B2CF9AE}" pid="3" name="Creator">
    <vt:lpwstr>Adobe InDesign 20.0 (Macintosh)</vt:lpwstr>
  </property>
  <property fmtid="{D5CDD505-2E9C-101B-9397-08002B2CF9AE}" pid="4" name="LastSaved">
    <vt:filetime>2025-01-13T00:00:00Z</vt:filetime>
  </property>
  <property fmtid="{D5CDD505-2E9C-101B-9397-08002B2CF9AE}" pid="5" name="Producer">
    <vt:lpwstr>Adobe PDF Library 17.0</vt:lpwstr>
  </property>
</Properties>
</file>