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0" r:id="rId2"/>
  </p:sldIdLst>
  <p:sldSz cx="9144000" cy="6858000" type="screen4x3"/>
  <p:notesSz cx="7099300" cy="9385300"/>
  <p:custDataLst>
    <p:tags r:id="rId5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49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49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49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49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49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49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49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49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6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2222"/>
    <a:srgbClr val="660066"/>
    <a:srgbClr val="99CCFF"/>
    <a:srgbClr val="0C533A"/>
    <a:srgbClr val="94AE4A"/>
    <a:srgbClr val="18453B"/>
    <a:srgbClr val="064339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91" autoAdjust="0"/>
    <p:restoredTop sz="80017" autoAdjust="0"/>
  </p:normalViewPr>
  <p:slideViewPr>
    <p:cSldViewPr snapToGrid="0" snapToObjects="1">
      <p:cViewPr varScale="1">
        <p:scale>
          <a:sx n="89" d="100"/>
          <a:sy n="89" d="100"/>
        </p:scale>
        <p:origin x="229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37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90" d="100"/>
          <a:sy n="90" d="100"/>
        </p:scale>
        <p:origin x="1762" y="-571"/>
      </p:cViewPr>
      <p:guideLst>
        <p:guide orient="horz" pos="2956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470" cy="468786"/>
          </a:xfrm>
          <a:prstGeom prst="rect">
            <a:avLst/>
          </a:prstGeom>
        </p:spPr>
        <p:txBody>
          <a:bodyPr vert="horz" lIns="92254" tIns="46127" rIns="92254" bIns="461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28" y="1"/>
            <a:ext cx="3076470" cy="468786"/>
          </a:xfrm>
          <a:prstGeom prst="rect">
            <a:avLst/>
          </a:prstGeom>
        </p:spPr>
        <p:txBody>
          <a:bodyPr vert="horz" lIns="92254" tIns="46127" rIns="92254" bIns="46127" rtlCol="0"/>
          <a:lstStyle>
            <a:lvl1pPr algn="r">
              <a:defRPr sz="1200"/>
            </a:lvl1pPr>
          </a:lstStyle>
          <a:p>
            <a:fld id="{73128D11-0FE7-4AB9-9F75-B230F9DE2CFF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914916"/>
            <a:ext cx="3076470" cy="468786"/>
          </a:xfrm>
          <a:prstGeom prst="rect">
            <a:avLst/>
          </a:prstGeom>
        </p:spPr>
        <p:txBody>
          <a:bodyPr vert="horz" lIns="92254" tIns="46127" rIns="92254" bIns="461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28" y="8914916"/>
            <a:ext cx="3076470" cy="468786"/>
          </a:xfrm>
          <a:prstGeom prst="rect">
            <a:avLst/>
          </a:prstGeom>
        </p:spPr>
        <p:txBody>
          <a:bodyPr vert="horz" lIns="92254" tIns="46127" rIns="92254" bIns="46127" rtlCol="0" anchor="b"/>
          <a:lstStyle>
            <a:lvl1pPr algn="r">
              <a:defRPr sz="1200"/>
            </a:lvl1pPr>
          </a:lstStyle>
          <a:p>
            <a:fld id="{DDAE28E7-E6EC-4E5A-BC38-A6796B1A9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33605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469265"/>
          </a:xfrm>
          <a:prstGeom prst="rect">
            <a:avLst/>
          </a:prstGeom>
        </p:spPr>
        <p:txBody>
          <a:bodyPr vert="horz" lIns="94191" tIns="47095" rIns="94191" bIns="47095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469265"/>
          </a:xfrm>
          <a:prstGeom prst="rect">
            <a:avLst/>
          </a:prstGeom>
        </p:spPr>
        <p:txBody>
          <a:bodyPr vert="horz" lIns="94191" tIns="47095" rIns="94191" bIns="47095" rtlCol="0"/>
          <a:lstStyle>
            <a:lvl1pPr algn="r">
              <a:defRPr sz="1200" smtClean="0"/>
            </a:lvl1pPr>
          </a:lstStyle>
          <a:p>
            <a:pPr>
              <a:defRPr/>
            </a:pPr>
            <a:fld id="{DD70F524-486A-4416-AF5E-34D1A4A02C75}" type="datetimeFigureOut">
              <a:rPr lang="en-US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1738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1" tIns="47095" rIns="94191" bIns="47095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458018"/>
            <a:ext cx="5679440" cy="4223385"/>
          </a:xfrm>
          <a:prstGeom prst="rect">
            <a:avLst/>
          </a:prstGeom>
        </p:spPr>
        <p:txBody>
          <a:bodyPr vert="horz" lIns="94191" tIns="47095" rIns="94191" bIns="4709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914406"/>
            <a:ext cx="3076363" cy="469265"/>
          </a:xfrm>
          <a:prstGeom prst="rect">
            <a:avLst/>
          </a:prstGeom>
        </p:spPr>
        <p:txBody>
          <a:bodyPr vert="horz" lIns="94191" tIns="47095" rIns="94191" bIns="47095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6" y="8914406"/>
            <a:ext cx="3076363" cy="469265"/>
          </a:xfrm>
          <a:prstGeom prst="rect">
            <a:avLst/>
          </a:prstGeom>
        </p:spPr>
        <p:txBody>
          <a:bodyPr vert="horz" lIns="94191" tIns="47095" rIns="94191" bIns="47095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F562E72-9B19-4F0E-84F5-E88D4B39FE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33166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52700" indent="-231775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9900" indent="-231775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7100" indent="-231775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24300" indent="-231775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432623D-BA37-49AC-B67C-29283862CF70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622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28841"/>
            <a:ext cx="7772400" cy="130196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 baseline="0">
                <a:ln>
                  <a:noFill/>
                </a:ln>
                <a:solidFill>
                  <a:srgbClr val="18453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30807"/>
            <a:ext cx="7772400" cy="210235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2400" b="0" i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0A6CF5-3BAA-4301-9C7B-C282ED4437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162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48606"/>
            <a:ext cx="8229600" cy="48023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 baseline="0">
                <a:solidFill>
                  <a:srgbClr val="18453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9668"/>
            <a:ext cx="8229600" cy="4066495"/>
          </a:xfrm>
          <a:prstGeom prst="rect">
            <a:avLst/>
          </a:prstGeom>
        </p:spPr>
        <p:txBody>
          <a:bodyPr/>
          <a:lstStyle>
            <a:lvl1pPr>
              <a:buClr>
                <a:srgbClr val="18453B"/>
              </a:buClr>
              <a:buFont typeface="Arial"/>
              <a:buChar char="•"/>
              <a:defRPr sz="2800" b="0" i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buSzPct val="85000"/>
              <a:buFont typeface="Arial"/>
              <a:buChar char="•"/>
              <a:defRPr sz="2400" b="0" i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D737E2D-E991-494F-A708-6D8D6CA5BF1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530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0A6CF5-3BAA-4301-9C7B-C282ED4437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857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3154"/>
            <a:ext cx="8229600" cy="87509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 baseline="0">
                <a:solidFill>
                  <a:schemeClr val="tx1"/>
                </a:solidFill>
                <a:latin typeface="Arial Black" pitchFamily="34" charset="0"/>
                <a:cs typeface="Gotham Ultra" pitchFamily="50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9668"/>
            <a:ext cx="3950704" cy="4296682"/>
          </a:xfrm>
          <a:prstGeom prst="rect">
            <a:avLst/>
          </a:prstGeom>
        </p:spPr>
        <p:txBody>
          <a:bodyPr/>
          <a:lstStyle>
            <a:lvl1pPr>
              <a:buClr>
                <a:schemeClr val="tx1">
                  <a:lumMod val="75000"/>
                  <a:lumOff val="25000"/>
                </a:schemeClr>
              </a:buClr>
              <a:buFont typeface="Arial"/>
              <a:buChar char="•"/>
              <a:defRPr sz="3600" b="0" i="0" baseline="0">
                <a:solidFill>
                  <a:schemeClr val="tx1"/>
                </a:solidFill>
                <a:latin typeface="Arial" pitchFamily="34" charset="0"/>
                <a:cs typeface="Gotham Book"/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buSzPct val="85000"/>
              <a:buFont typeface="Arial"/>
              <a:buChar char="•"/>
              <a:defRPr sz="3200" b="0" i="0" baseline="0">
                <a:solidFill>
                  <a:schemeClr val="tx1"/>
                </a:solidFill>
                <a:latin typeface="Arial" pitchFamily="34" charset="0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800" b="0" i="0" baseline="0">
                <a:solidFill>
                  <a:schemeClr val="tx1"/>
                </a:solidFill>
                <a:latin typeface="Arial" pitchFamily="34" charset="0"/>
                <a:cs typeface="Gotham Book"/>
              </a:defRPr>
            </a:lvl3pPr>
            <a:lvl4pPr>
              <a:defRPr sz="2800" b="0" i="0" baseline="0">
                <a:solidFill>
                  <a:schemeClr val="tx1"/>
                </a:solidFill>
                <a:latin typeface="Arial" pitchFamily="34" charset="0"/>
                <a:cs typeface="Gotham Book"/>
              </a:defRPr>
            </a:lvl4pPr>
            <a:lvl5pPr>
              <a:defRPr sz="2800" b="0" i="0" baseline="0">
                <a:solidFill>
                  <a:schemeClr val="tx1"/>
                </a:solidFill>
                <a:latin typeface="Arial" pitchFamily="34" charset="0"/>
                <a:cs typeface="Gotham Book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736096" y="2059668"/>
            <a:ext cx="3950704" cy="4296682"/>
          </a:xfrm>
          <a:prstGeom prst="rect">
            <a:avLst/>
          </a:prstGeom>
        </p:spPr>
        <p:txBody>
          <a:bodyPr/>
          <a:lstStyle>
            <a:lvl1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3600" b="0" i="0" baseline="0">
                <a:solidFill>
                  <a:schemeClr val="tx1"/>
                </a:solidFill>
                <a:latin typeface="Arial" pitchFamily="34" charset="0"/>
                <a:cs typeface="Gotham Book"/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3200" b="0" i="0" baseline="0">
                <a:solidFill>
                  <a:schemeClr val="tx1"/>
                </a:solidFill>
                <a:latin typeface="Arial" pitchFamily="34" charset="0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800" b="0" i="0" baseline="0">
                <a:solidFill>
                  <a:schemeClr val="tx1"/>
                </a:solidFill>
                <a:latin typeface="Arial" pitchFamily="34" charset="0"/>
                <a:cs typeface="Gotham Book"/>
              </a:defRPr>
            </a:lvl3pPr>
            <a:lvl4pPr>
              <a:defRPr sz="2800" b="0" i="0" baseline="0">
                <a:solidFill>
                  <a:schemeClr val="tx1"/>
                </a:solidFill>
                <a:latin typeface="Arial" pitchFamily="34" charset="0"/>
                <a:cs typeface="Gotham Book"/>
              </a:defRPr>
            </a:lvl4pPr>
            <a:lvl5pPr>
              <a:defRPr sz="2800" b="0" i="0" baseline="0">
                <a:solidFill>
                  <a:schemeClr val="tx1"/>
                </a:solidFill>
                <a:latin typeface="Arial" pitchFamily="34" charset="0"/>
                <a:cs typeface="Gotham Book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79696-70FC-41CE-B08E-E5B6482AD184}" type="datetime4">
              <a:rPr lang="en-US"/>
              <a:pPr>
                <a:defRPr/>
              </a:pPr>
              <a:t>October 3, 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b="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Gotham Book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248A9-BD60-4C2E-8895-2FD143718B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655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gi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277232"/>
            <a:ext cx="9144000" cy="580768"/>
          </a:xfrm>
          <a:prstGeom prst="rect">
            <a:avLst/>
          </a:prstGeom>
          <a:solidFill>
            <a:srgbClr val="94AE4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8991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defRPr/>
            </a:pPr>
            <a:fld id="{A2F34E8B-6283-4F34-BD83-ACB982BCB66C}" type="slidenum">
              <a:rPr lang="en-US" smtClean="0"/>
              <a:pPr algn="l"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3021" y="6357233"/>
            <a:ext cx="313779" cy="363356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0"/>
            <a:ext cx="9144000" cy="580768"/>
          </a:xfrm>
          <a:prstGeom prst="rect">
            <a:avLst/>
          </a:prstGeom>
          <a:solidFill>
            <a:srgbClr val="0C533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57" y="141957"/>
            <a:ext cx="2295268" cy="29685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49" r:id="rId3"/>
    <p:sldLayoutId id="2147483750" r:id="rId4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Gotham Book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Gotham Book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4967689" y="4291109"/>
            <a:ext cx="3973112" cy="1748498"/>
            <a:chOff x="4967689" y="4291109"/>
            <a:chExt cx="3973112" cy="1748498"/>
          </a:xfrm>
        </p:grpSpPr>
        <p:pic>
          <p:nvPicPr>
            <p:cNvPr id="12" name="Picture 11" descr="Audio Settings options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7689" y="4291109"/>
              <a:ext cx="3973112" cy="1748498"/>
            </a:xfrm>
            <a:prstGeom prst="rect">
              <a:avLst/>
            </a:prstGeom>
          </p:spPr>
        </p:pic>
        <p:sp>
          <p:nvSpPr>
            <p:cNvPr id="33" name="Rectangle 32"/>
            <p:cNvSpPr/>
            <p:nvPr/>
          </p:nvSpPr>
          <p:spPr>
            <a:xfrm>
              <a:off x="4967689" y="5364737"/>
              <a:ext cx="934979" cy="275624"/>
            </a:xfrm>
            <a:prstGeom prst="rect">
              <a:avLst/>
            </a:prstGeom>
            <a:solidFill>
              <a:srgbClr val="22222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3" name="Straight Arrow Connector 12"/>
          <p:cNvCxnSpPr/>
          <p:nvPr/>
        </p:nvCxnSpPr>
        <p:spPr>
          <a:xfrm flipV="1">
            <a:off x="4214992" y="5217728"/>
            <a:ext cx="613441" cy="248005"/>
          </a:xfrm>
          <a:prstGeom prst="straightConnector1">
            <a:avLst/>
          </a:prstGeom>
          <a:ln>
            <a:solidFill>
              <a:srgbClr val="66006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38817" y="5188539"/>
            <a:ext cx="776175" cy="584775"/>
          </a:xfrm>
          <a:prstGeom prst="rect">
            <a:avLst/>
          </a:prstGeom>
          <a:noFill/>
          <a:ln w="25400">
            <a:solidFill>
              <a:srgbClr val="66006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Sound</a:t>
            </a:r>
            <a:br>
              <a:rPr lang="en-US" sz="1600" dirty="0" smtClean="0"/>
            </a:br>
            <a:r>
              <a:rPr lang="en-US" sz="1600" dirty="0" smtClean="0"/>
              <a:t>Check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2039089" y="5212791"/>
            <a:ext cx="1107996" cy="584775"/>
          </a:xfrm>
          <a:prstGeom prst="rect">
            <a:avLst/>
          </a:prstGeom>
          <a:noFill/>
          <a:ln w="25400">
            <a:solidFill>
              <a:srgbClr val="66006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Ask</a:t>
            </a:r>
          </a:p>
          <a:p>
            <a:pPr algn="ctr"/>
            <a:r>
              <a:rPr lang="en-US" sz="1600" dirty="0" smtClean="0"/>
              <a:t>Questions</a:t>
            </a:r>
            <a:endParaRPr lang="en-US" sz="1600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2534866" y="5036749"/>
            <a:ext cx="0" cy="172662"/>
          </a:xfrm>
          <a:prstGeom prst="straightConnector1">
            <a:avLst/>
          </a:prstGeom>
          <a:ln>
            <a:solidFill>
              <a:srgbClr val="66006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Zoom Q and A Ico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354" y="4549353"/>
            <a:ext cx="581025" cy="46672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734516" y="5214228"/>
            <a:ext cx="1016625" cy="584775"/>
          </a:xfrm>
          <a:prstGeom prst="rect">
            <a:avLst/>
          </a:prstGeom>
          <a:noFill/>
          <a:ln w="25400">
            <a:solidFill>
              <a:srgbClr val="66006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Send</a:t>
            </a:r>
            <a:br>
              <a:rPr lang="en-US" sz="1600" dirty="0" smtClean="0"/>
            </a:br>
            <a:r>
              <a:rPr lang="en-US" sz="1600" dirty="0" smtClean="0"/>
              <a:t>Message</a:t>
            </a:r>
            <a:endParaRPr lang="en-US" sz="16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1242827" y="5045066"/>
            <a:ext cx="0" cy="172662"/>
          </a:xfrm>
          <a:prstGeom prst="straightConnector1">
            <a:avLst/>
          </a:prstGeom>
          <a:ln>
            <a:solidFill>
              <a:srgbClr val="66006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Zoom Chat Ico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452" y="4558033"/>
            <a:ext cx="666750" cy="4572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921250" y="3195382"/>
            <a:ext cx="4006850" cy="949969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buClr>
                <a:prstClr val="black">
                  <a:lumMod val="75000"/>
                  <a:lumOff val="25000"/>
                </a:prstClr>
              </a:buClr>
              <a:buSzPct val="85000"/>
              <a:defRPr/>
            </a:pPr>
            <a:r>
              <a:rPr lang="en-US" sz="2000" b="1" dirty="0">
                <a:solidFill>
                  <a:prstClr val="black"/>
                </a:solidFill>
              </a:rPr>
              <a:t>Help Desk</a:t>
            </a:r>
          </a:p>
          <a:p>
            <a:pPr eaLnBrk="1" hangingPunct="1">
              <a:buClr>
                <a:prstClr val="black">
                  <a:lumMod val="75000"/>
                  <a:lumOff val="25000"/>
                </a:prstClr>
              </a:buClr>
              <a:buSzPct val="120000"/>
              <a:defRPr/>
            </a:pPr>
            <a:r>
              <a:rPr lang="en-US" sz="1800" dirty="0">
                <a:solidFill>
                  <a:prstClr val="black"/>
                </a:solidFill>
              </a:rPr>
              <a:t>Call the Distance Learning Help Desk (800) 500-1554 for technical support.</a:t>
            </a:r>
          </a:p>
        </p:txBody>
      </p:sp>
      <p:sp>
        <p:nvSpPr>
          <p:cNvPr id="10" name="Rectangle 9"/>
          <p:cNvSpPr/>
          <p:nvPr/>
        </p:nvSpPr>
        <p:spPr>
          <a:xfrm>
            <a:off x="4921250" y="1296988"/>
            <a:ext cx="4006850" cy="1748497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>
              <a:buClr>
                <a:prstClr val="black">
                  <a:lumMod val="75000"/>
                  <a:lumOff val="25000"/>
                </a:prstClr>
              </a:buClr>
              <a:buFont typeface="Wingdings" charset="2"/>
              <a:buNone/>
              <a:defRPr/>
            </a:pPr>
            <a:r>
              <a:rPr lang="en-US" sz="2000" b="1" dirty="0">
                <a:solidFill>
                  <a:prstClr val="black"/>
                </a:solidFill>
              </a:rPr>
              <a:t>How to Ask Questions</a:t>
            </a:r>
          </a:p>
          <a:p>
            <a:pPr>
              <a:buClr>
                <a:prstClr val="black">
                  <a:lumMod val="75000"/>
                  <a:lumOff val="25000"/>
                </a:prstClr>
              </a:buClr>
              <a:buFont typeface="+mj-lt"/>
              <a:buAutoNum type="arabicPeriod"/>
              <a:defRPr/>
            </a:pPr>
            <a:r>
              <a:rPr lang="en-US" sz="1800" dirty="0">
                <a:solidFill>
                  <a:prstClr val="black"/>
                </a:solidFill>
              </a:rPr>
              <a:t>Click on the Q&amp;A icon to submit a question to the presenters.</a:t>
            </a:r>
          </a:p>
          <a:p>
            <a:pPr>
              <a:buClr>
                <a:prstClr val="black">
                  <a:lumMod val="75000"/>
                  <a:lumOff val="25000"/>
                </a:prstClr>
              </a:buClr>
              <a:buFont typeface="+mj-lt"/>
              <a:buAutoNum type="arabicPeriod"/>
              <a:defRPr/>
            </a:pPr>
            <a:r>
              <a:rPr lang="en-US" sz="1800" dirty="0">
                <a:solidFill>
                  <a:prstClr val="black"/>
                </a:solidFill>
              </a:rPr>
              <a:t>Type your question in the box and </a:t>
            </a:r>
            <a:r>
              <a:rPr lang="en-US" sz="1800" dirty="0" smtClean="0">
                <a:solidFill>
                  <a:prstClr val="black"/>
                </a:solidFill>
              </a:rPr>
              <a:t>click the Send button.</a:t>
            </a:r>
            <a:br>
              <a:rPr lang="en-US" sz="1800" dirty="0" smtClean="0">
                <a:solidFill>
                  <a:prstClr val="black"/>
                </a:solidFill>
              </a:rPr>
            </a:br>
            <a:endParaRPr lang="en-US" sz="1800" dirty="0">
              <a:solidFill>
                <a:prstClr val="black"/>
              </a:solidFill>
            </a:endParaRPr>
          </a:p>
        </p:txBody>
      </p:sp>
      <p:pic>
        <p:nvPicPr>
          <p:cNvPr id="9" name="Picture 8" descr="Send button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94205" y="2506063"/>
            <a:ext cx="1257143" cy="35238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41300" y="1296990"/>
            <a:ext cx="4381500" cy="284836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>
              <a:buFont typeface="Arial"/>
              <a:buNone/>
              <a:defRPr/>
            </a:pPr>
            <a:r>
              <a:rPr lang="en-US" sz="2000" b="1" dirty="0">
                <a:solidFill>
                  <a:schemeClr val="tx1"/>
                </a:solidFill>
              </a:rPr>
              <a:t>Getting Started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</a:rPr>
              <a:t>The webinar will begin at </a:t>
            </a:r>
            <a:r>
              <a:rPr lang="en-US" sz="1800" dirty="0" smtClean="0">
                <a:solidFill>
                  <a:schemeClr val="tx1"/>
                </a:solidFill>
              </a:rPr>
              <a:t>(add time).</a:t>
            </a:r>
            <a:endParaRPr lang="en-US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</a:rPr>
              <a:t>Audio is through your computer speakers or headset: </a:t>
            </a:r>
            <a:r>
              <a:rPr lang="en-US" sz="1800" b="1" dirty="0">
                <a:solidFill>
                  <a:schemeClr val="tx1"/>
                </a:solidFill>
              </a:rPr>
              <a:t>You may not hear sound until webinar </a:t>
            </a:r>
            <a:r>
              <a:rPr lang="en-US" sz="1800" b="1" dirty="0" smtClean="0">
                <a:solidFill>
                  <a:schemeClr val="tx1"/>
                </a:solidFill>
              </a:rPr>
              <a:t>begins.</a:t>
            </a:r>
            <a:endParaRPr lang="en-US" sz="1800" dirty="0">
              <a:solidFill>
                <a:schemeClr val="tx1"/>
              </a:solidFill>
            </a:endParaRPr>
          </a:p>
          <a:p>
            <a:pPr marL="285750" indent="-285750"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</a:rPr>
              <a:t>Use the </a:t>
            </a:r>
            <a:r>
              <a:rPr lang="en-US" sz="1800" b="1" dirty="0">
                <a:solidFill>
                  <a:schemeClr val="tx1"/>
                </a:solidFill>
              </a:rPr>
              <a:t>Audio Settings </a:t>
            </a:r>
            <a:r>
              <a:rPr lang="en-US" sz="1800" dirty="0">
                <a:solidFill>
                  <a:schemeClr val="tx1"/>
                </a:solidFill>
              </a:rPr>
              <a:t>option to do a sound </a:t>
            </a:r>
            <a:r>
              <a:rPr lang="en-US" sz="1800" dirty="0" smtClean="0">
                <a:solidFill>
                  <a:schemeClr val="tx1"/>
                </a:solidFill>
              </a:rPr>
              <a:t>check.</a:t>
            </a:r>
            <a:endParaRPr lang="en-US" sz="1800" dirty="0">
              <a:solidFill>
                <a:schemeClr val="tx1"/>
              </a:solidFill>
            </a:endParaRPr>
          </a:p>
          <a:p>
            <a:pPr marL="285750" indent="-285750"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</a:rPr>
              <a:t>During the webinar if you do not hear audio, make sure your sound is turned on then contact the </a:t>
            </a:r>
            <a:r>
              <a:rPr lang="en-US" sz="1800" b="1" dirty="0">
                <a:solidFill>
                  <a:schemeClr val="tx1"/>
                </a:solidFill>
              </a:rPr>
              <a:t>Help </a:t>
            </a:r>
            <a:r>
              <a:rPr lang="en-US" sz="1800" b="1" dirty="0" smtClean="0">
                <a:solidFill>
                  <a:schemeClr val="tx1"/>
                </a:solidFill>
              </a:rPr>
              <a:t>Desk.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633413"/>
            <a:ext cx="9144000" cy="66357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 smtClean="0"/>
              <a:t>Instructions for Webinar </a:t>
            </a:r>
            <a:r>
              <a:rPr lang="en-US" dirty="0"/>
              <a:t>P</a:t>
            </a:r>
            <a:r>
              <a:rPr lang="en-US" dirty="0" smtClean="0"/>
              <a:t>articipation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904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MSU Wordmark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3227</TotalTime>
  <Words>117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ＭＳ Ｐゴシック</vt:lpstr>
      <vt:lpstr>Arial</vt:lpstr>
      <vt:lpstr>Arial Black</vt:lpstr>
      <vt:lpstr>Calibri</vt:lpstr>
      <vt:lpstr>Gotham Book</vt:lpstr>
      <vt:lpstr>Gotham Ultra</vt:lpstr>
      <vt:lpstr>Wingdings</vt:lpstr>
      <vt:lpstr>MSU Wordmark design</vt:lpstr>
      <vt:lpstr>Instructions for Webinar Participation</vt:lpstr>
    </vt:vector>
  </TitlesOfParts>
  <Company>University Relations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pjennings</dc:creator>
  <cp:lastModifiedBy>Shelle, Gwyn A.</cp:lastModifiedBy>
  <cp:revision>216</cp:revision>
  <cp:lastPrinted>2016-10-10T18:29:39Z</cp:lastPrinted>
  <dcterms:created xsi:type="dcterms:W3CDTF">2010-09-21T16:06:10Z</dcterms:created>
  <dcterms:modified xsi:type="dcterms:W3CDTF">2017-10-03T16:49:19Z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8A29F637-3269-4DAC-9CE0-A41C38B5A2F3</vt:lpwstr>
  </property>
  <property fmtid="{D5CDD505-2E9C-101B-9397-08002B2CF9AE}" pid="3" name="ArticulatePath">
    <vt:lpwstr>MSU Extension_STD_PPT_2016</vt:lpwstr>
  </property>
</Properties>
</file>