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9"/>
  </p:notesMasterIdLst>
  <p:sldIdLst>
    <p:sldId id="256" r:id="rId2"/>
    <p:sldId id="267" r:id="rId3"/>
    <p:sldId id="287" r:id="rId4"/>
    <p:sldId id="258" r:id="rId5"/>
    <p:sldId id="281" r:id="rId6"/>
    <p:sldId id="272" r:id="rId7"/>
    <p:sldId id="265" r:id="rId8"/>
    <p:sldId id="275" r:id="rId9"/>
    <p:sldId id="263" r:id="rId10"/>
    <p:sldId id="277" r:id="rId11"/>
    <p:sldId id="259" r:id="rId12"/>
    <p:sldId id="273" r:id="rId13"/>
    <p:sldId id="282" r:id="rId14"/>
    <p:sldId id="283" r:id="rId15"/>
    <p:sldId id="271" r:id="rId16"/>
    <p:sldId id="269" r:id="rId17"/>
    <p:sldId id="286" r:id="rId18"/>
    <p:sldId id="285" r:id="rId19"/>
    <p:sldId id="276" r:id="rId20"/>
    <p:sldId id="274" r:id="rId21"/>
    <p:sldId id="261" r:id="rId22"/>
    <p:sldId id="291" r:id="rId23"/>
    <p:sldId id="290" r:id="rId24"/>
    <p:sldId id="289" r:id="rId25"/>
    <p:sldId id="288" r:id="rId26"/>
    <p:sldId id="264" r:id="rId27"/>
    <p:sldId id="266" r:id="rId28"/>
    <p:sldId id="292" r:id="rId29"/>
    <p:sldId id="280" r:id="rId30"/>
    <p:sldId id="268" r:id="rId31"/>
    <p:sldId id="293" r:id="rId32"/>
    <p:sldId id="257" r:id="rId33"/>
    <p:sldId id="262" r:id="rId34"/>
    <p:sldId id="278" r:id="rId35"/>
    <p:sldId id="260" r:id="rId36"/>
    <p:sldId id="279" r:id="rId37"/>
    <p:sldId id="270" r:id="rId3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03F627-B1A4-4B37-8584-E76818ED0BDE}" v="56" dt="2023-03-29T15:05:29.5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 snapToGrid="0">
      <p:cViewPr varScale="1">
        <p:scale>
          <a:sx n="50" d="100"/>
          <a:sy n="50" d="100"/>
        </p:scale>
        <p:origin x="48" y="4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ens, Trey" userId="57b7617d-04b7-4d4b-8047-fbeb094c143f" providerId="ADAL" clId="{9203F627-B1A4-4B37-8584-E76818ED0BDE}"/>
    <pc:docChg chg="custSel addSld delSld modSld sldOrd">
      <pc:chgData name="Ellens, Trey" userId="57b7617d-04b7-4d4b-8047-fbeb094c143f" providerId="ADAL" clId="{9203F627-B1A4-4B37-8584-E76818ED0BDE}" dt="2023-03-29T15:05:29.551" v="288" actId="1076"/>
      <pc:docMkLst>
        <pc:docMk/>
      </pc:docMkLst>
      <pc:sldChg chg="ord modNotes">
        <pc:chgData name="Ellens, Trey" userId="57b7617d-04b7-4d4b-8047-fbeb094c143f" providerId="ADAL" clId="{9203F627-B1A4-4B37-8584-E76818ED0BDE}" dt="2023-03-29T14:49:24.933" v="57"/>
        <pc:sldMkLst>
          <pc:docMk/>
          <pc:sldMk cId="0" sldId="257"/>
        </pc:sldMkLst>
      </pc:sldChg>
      <pc:sldChg chg="ord modNotes">
        <pc:chgData name="Ellens, Trey" userId="57b7617d-04b7-4d4b-8047-fbeb094c143f" providerId="ADAL" clId="{9203F627-B1A4-4B37-8584-E76818ED0BDE}" dt="2023-03-29T14:44:58.348" v="7"/>
        <pc:sldMkLst>
          <pc:docMk/>
          <pc:sldMk cId="0" sldId="258"/>
        </pc:sldMkLst>
      </pc:sldChg>
      <pc:sldChg chg="ord modNotes">
        <pc:chgData name="Ellens, Trey" userId="57b7617d-04b7-4d4b-8047-fbeb094c143f" providerId="ADAL" clId="{9203F627-B1A4-4B37-8584-E76818ED0BDE}" dt="2023-03-29T14:44:54.963" v="5"/>
        <pc:sldMkLst>
          <pc:docMk/>
          <pc:sldMk cId="0" sldId="259"/>
        </pc:sldMkLst>
      </pc:sldChg>
      <pc:sldChg chg="ord modNotes">
        <pc:chgData name="Ellens, Trey" userId="57b7617d-04b7-4d4b-8047-fbeb094c143f" providerId="ADAL" clId="{9203F627-B1A4-4B37-8584-E76818ED0BDE}" dt="2023-03-29T14:47:16.738" v="33"/>
        <pc:sldMkLst>
          <pc:docMk/>
          <pc:sldMk cId="0" sldId="260"/>
        </pc:sldMkLst>
      </pc:sldChg>
      <pc:sldChg chg="ord modNotes">
        <pc:chgData name="Ellens, Trey" userId="57b7617d-04b7-4d4b-8047-fbeb094c143f" providerId="ADAL" clId="{9203F627-B1A4-4B37-8584-E76818ED0BDE}" dt="2023-03-29T14:48:30.064" v="49"/>
        <pc:sldMkLst>
          <pc:docMk/>
          <pc:sldMk cId="0" sldId="262"/>
        </pc:sldMkLst>
      </pc:sldChg>
      <pc:sldChg chg="ord modNotes">
        <pc:chgData name="Ellens, Trey" userId="57b7617d-04b7-4d4b-8047-fbeb094c143f" providerId="ADAL" clId="{9203F627-B1A4-4B37-8584-E76818ED0BDE}" dt="2023-03-29T14:47:34.861" v="39"/>
        <pc:sldMkLst>
          <pc:docMk/>
          <pc:sldMk cId="0" sldId="263"/>
        </pc:sldMkLst>
      </pc:sldChg>
      <pc:sldChg chg="ord modNotes">
        <pc:chgData name="Ellens, Trey" userId="57b7617d-04b7-4d4b-8047-fbeb094c143f" providerId="ADAL" clId="{9203F627-B1A4-4B37-8584-E76818ED0BDE}" dt="2023-03-29T14:44:42.777" v="1"/>
        <pc:sldMkLst>
          <pc:docMk/>
          <pc:sldMk cId="0" sldId="265"/>
        </pc:sldMkLst>
      </pc:sldChg>
      <pc:sldChg chg="ord modNotes">
        <pc:chgData name="Ellens, Trey" userId="57b7617d-04b7-4d4b-8047-fbeb094c143f" providerId="ADAL" clId="{9203F627-B1A4-4B37-8584-E76818ED0BDE}" dt="2023-03-29T14:45:24.837" v="11"/>
        <pc:sldMkLst>
          <pc:docMk/>
          <pc:sldMk cId="0" sldId="267"/>
        </pc:sldMkLst>
      </pc:sldChg>
      <pc:sldChg chg="ord modNotes">
        <pc:chgData name="Ellens, Trey" userId="57b7617d-04b7-4d4b-8047-fbeb094c143f" providerId="ADAL" clId="{9203F627-B1A4-4B37-8584-E76818ED0BDE}" dt="2023-03-29T14:45:58.038" v="19"/>
        <pc:sldMkLst>
          <pc:docMk/>
          <pc:sldMk cId="0" sldId="269"/>
        </pc:sldMkLst>
      </pc:sldChg>
      <pc:sldChg chg="ord modNotes">
        <pc:chgData name="Ellens, Trey" userId="57b7617d-04b7-4d4b-8047-fbeb094c143f" providerId="ADAL" clId="{9203F627-B1A4-4B37-8584-E76818ED0BDE}" dt="2023-03-29T14:46:27.210" v="25"/>
        <pc:sldMkLst>
          <pc:docMk/>
          <pc:sldMk cId="0" sldId="270"/>
        </pc:sldMkLst>
      </pc:sldChg>
      <pc:sldChg chg="ord modNotes">
        <pc:chgData name="Ellens, Trey" userId="57b7617d-04b7-4d4b-8047-fbeb094c143f" providerId="ADAL" clId="{9203F627-B1A4-4B37-8584-E76818ED0BDE}" dt="2023-03-29T14:45:32.814" v="13"/>
        <pc:sldMkLst>
          <pc:docMk/>
          <pc:sldMk cId="0" sldId="271"/>
        </pc:sldMkLst>
      </pc:sldChg>
      <pc:sldChg chg="ord modNotes">
        <pc:chgData name="Ellens, Trey" userId="57b7617d-04b7-4d4b-8047-fbeb094c143f" providerId="ADAL" clId="{9203F627-B1A4-4B37-8584-E76818ED0BDE}" dt="2023-03-29T14:48:00.070" v="43"/>
        <pc:sldMkLst>
          <pc:docMk/>
          <pc:sldMk cId="0" sldId="272"/>
        </pc:sldMkLst>
      </pc:sldChg>
      <pc:sldChg chg="ord modNotes">
        <pc:chgData name="Ellens, Trey" userId="57b7617d-04b7-4d4b-8047-fbeb094c143f" providerId="ADAL" clId="{9203F627-B1A4-4B37-8584-E76818ED0BDE}" dt="2023-03-29T14:46:18.753" v="23"/>
        <pc:sldMkLst>
          <pc:docMk/>
          <pc:sldMk cId="0" sldId="273"/>
        </pc:sldMkLst>
      </pc:sldChg>
      <pc:sldChg chg="ord modNotes">
        <pc:chgData name="Ellens, Trey" userId="57b7617d-04b7-4d4b-8047-fbeb094c143f" providerId="ADAL" clId="{9203F627-B1A4-4B37-8584-E76818ED0BDE}" dt="2023-03-29T14:48:16.021" v="47"/>
        <pc:sldMkLst>
          <pc:docMk/>
          <pc:sldMk cId="0" sldId="274"/>
        </pc:sldMkLst>
      </pc:sldChg>
      <pc:sldChg chg="ord modNotes">
        <pc:chgData name="Ellens, Trey" userId="57b7617d-04b7-4d4b-8047-fbeb094c143f" providerId="ADAL" clId="{9203F627-B1A4-4B37-8584-E76818ED0BDE}" dt="2023-03-29T14:48:57.315" v="53"/>
        <pc:sldMkLst>
          <pc:docMk/>
          <pc:sldMk cId="0" sldId="275"/>
        </pc:sldMkLst>
      </pc:sldChg>
      <pc:sldChg chg="ord modNotes">
        <pc:chgData name="Ellens, Trey" userId="57b7617d-04b7-4d4b-8047-fbeb094c143f" providerId="ADAL" clId="{9203F627-B1A4-4B37-8584-E76818ED0BDE}" dt="2023-03-29T14:57:58.971" v="156"/>
        <pc:sldMkLst>
          <pc:docMk/>
          <pc:sldMk cId="0" sldId="276"/>
        </pc:sldMkLst>
      </pc:sldChg>
      <pc:sldChg chg="ord modNotes">
        <pc:chgData name="Ellens, Trey" userId="57b7617d-04b7-4d4b-8047-fbeb094c143f" providerId="ADAL" clId="{9203F627-B1A4-4B37-8584-E76818ED0BDE}" dt="2023-03-29T14:47:30.494" v="37"/>
        <pc:sldMkLst>
          <pc:docMk/>
          <pc:sldMk cId="0" sldId="277"/>
        </pc:sldMkLst>
      </pc:sldChg>
      <pc:sldChg chg="ord modNotes">
        <pc:chgData name="Ellens, Trey" userId="57b7617d-04b7-4d4b-8047-fbeb094c143f" providerId="ADAL" clId="{9203F627-B1A4-4B37-8584-E76818ED0BDE}" dt="2023-03-29T14:47:20.936" v="35"/>
        <pc:sldMkLst>
          <pc:docMk/>
          <pc:sldMk cId="0" sldId="278"/>
        </pc:sldMkLst>
      </pc:sldChg>
      <pc:sldChg chg="ord modNotes">
        <pc:chgData name="Ellens, Trey" userId="57b7617d-04b7-4d4b-8047-fbeb094c143f" providerId="ADAL" clId="{9203F627-B1A4-4B37-8584-E76818ED0BDE}" dt="2023-03-29T14:46:32.016" v="27"/>
        <pc:sldMkLst>
          <pc:docMk/>
          <pc:sldMk cId="0" sldId="279"/>
        </pc:sldMkLst>
      </pc:sldChg>
      <pc:sldChg chg="ord modNotes">
        <pc:chgData name="Ellens, Trey" userId="57b7617d-04b7-4d4b-8047-fbeb094c143f" providerId="ADAL" clId="{9203F627-B1A4-4B37-8584-E76818ED0BDE}" dt="2023-03-29T14:49:13.541" v="55"/>
        <pc:sldMkLst>
          <pc:docMk/>
          <pc:sldMk cId="0" sldId="280"/>
        </pc:sldMkLst>
      </pc:sldChg>
      <pc:sldChg chg="addSp modSp new mod">
        <pc:chgData name="Ellens, Trey" userId="57b7617d-04b7-4d4b-8047-fbeb094c143f" providerId="ADAL" clId="{9203F627-B1A4-4B37-8584-E76818ED0BDE}" dt="2023-03-29T14:50:27.410" v="73" actId="1076"/>
        <pc:sldMkLst>
          <pc:docMk/>
          <pc:sldMk cId="653285192" sldId="281"/>
        </pc:sldMkLst>
        <pc:spChg chg="mod">
          <ac:chgData name="Ellens, Trey" userId="57b7617d-04b7-4d4b-8047-fbeb094c143f" providerId="ADAL" clId="{9203F627-B1A4-4B37-8584-E76818ED0BDE}" dt="2023-03-29T14:49:50.846" v="70" actId="20577"/>
          <ac:spMkLst>
            <pc:docMk/>
            <pc:sldMk cId="653285192" sldId="281"/>
            <ac:spMk id="2" creationId="{6F9F2264-441E-82B5-997B-D48E3C584DBC}"/>
          </ac:spMkLst>
        </pc:spChg>
        <pc:spChg chg="mod">
          <ac:chgData name="Ellens, Trey" userId="57b7617d-04b7-4d4b-8047-fbeb094c143f" providerId="ADAL" clId="{9203F627-B1A4-4B37-8584-E76818ED0BDE}" dt="2023-03-29T14:50:27.410" v="73" actId="1076"/>
          <ac:spMkLst>
            <pc:docMk/>
            <pc:sldMk cId="653285192" sldId="281"/>
            <ac:spMk id="4" creationId="{CDFC8FBB-C7A2-F094-D5EC-4BC91957E0D4}"/>
          </ac:spMkLst>
        </pc:spChg>
        <pc:picChg chg="add mod">
          <ac:chgData name="Ellens, Trey" userId="57b7617d-04b7-4d4b-8047-fbeb094c143f" providerId="ADAL" clId="{9203F627-B1A4-4B37-8584-E76818ED0BDE}" dt="2023-03-29T14:50:27.410" v="73" actId="1076"/>
          <ac:picMkLst>
            <pc:docMk/>
            <pc:sldMk cId="653285192" sldId="281"/>
            <ac:picMk id="1026" creationId="{F101D82E-1E55-A4D6-77A8-A2745FE15FCB}"/>
          </ac:picMkLst>
        </pc:picChg>
      </pc:sldChg>
      <pc:sldChg chg="addSp delSp modSp new mod">
        <pc:chgData name="Ellens, Trey" userId="57b7617d-04b7-4d4b-8047-fbeb094c143f" providerId="ADAL" clId="{9203F627-B1A4-4B37-8584-E76818ED0BDE}" dt="2023-03-29T14:52:52.718" v="91" actId="478"/>
        <pc:sldMkLst>
          <pc:docMk/>
          <pc:sldMk cId="2548315689" sldId="282"/>
        </pc:sldMkLst>
        <pc:spChg chg="mod">
          <ac:chgData name="Ellens, Trey" userId="57b7617d-04b7-4d4b-8047-fbeb094c143f" providerId="ADAL" clId="{9203F627-B1A4-4B37-8584-E76818ED0BDE}" dt="2023-03-29T14:52:10.772" v="83" actId="20577"/>
          <ac:spMkLst>
            <pc:docMk/>
            <pc:sldMk cId="2548315689" sldId="282"/>
            <ac:spMk id="2" creationId="{2ACD45FE-1ABE-61A0-0E7F-A3D3B6FEA710}"/>
          </ac:spMkLst>
        </pc:spChg>
        <pc:spChg chg="del mod">
          <ac:chgData name="Ellens, Trey" userId="57b7617d-04b7-4d4b-8047-fbeb094c143f" providerId="ADAL" clId="{9203F627-B1A4-4B37-8584-E76818ED0BDE}" dt="2023-03-29T14:52:18.515" v="87" actId="478"/>
          <ac:spMkLst>
            <pc:docMk/>
            <pc:sldMk cId="2548315689" sldId="282"/>
            <ac:spMk id="4" creationId="{6DE83EA2-8D3A-6D75-B207-F0F802EF8C4E}"/>
          </ac:spMkLst>
        </pc:spChg>
        <pc:picChg chg="add del mod">
          <ac:chgData name="Ellens, Trey" userId="57b7617d-04b7-4d4b-8047-fbeb094c143f" providerId="ADAL" clId="{9203F627-B1A4-4B37-8584-E76818ED0BDE}" dt="2023-03-29T14:52:18.515" v="87" actId="478"/>
          <ac:picMkLst>
            <pc:docMk/>
            <pc:sldMk cId="2548315689" sldId="282"/>
            <ac:picMk id="2050" creationId="{1D58F7C6-F759-D1FD-FB0E-577119963C91}"/>
          </ac:picMkLst>
        </pc:picChg>
        <pc:picChg chg="add mod">
          <ac:chgData name="Ellens, Trey" userId="57b7617d-04b7-4d4b-8047-fbeb094c143f" providerId="ADAL" clId="{9203F627-B1A4-4B37-8584-E76818ED0BDE}" dt="2023-03-29T14:52:24.509" v="90" actId="1076"/>
          <ac:picMkLst>
            <pc:docMk/>
            <pc:sldMk cId="2548315689" sldId="282"/>
            <ac:picMk id="2052" creationId="{8350BEA0-21DD-6B7F-5E2E-B349B7356BCD}"/>
          </ac:picMkLst>
        </pc:picChg>
        <pc:picChg chg="del">
          <ac:chgData name="Ellens, Trey" userId="57b7617d-04b7-4d4b-8047-fbeb094c143f" providerId="ADAL" clId="{9203F627-B1A4-4B37-8584-E76818ED0BDE}" dt="2023-03-29T14:52:52.718" v="91" actId="478"/>
          <ac:picMkLst>
            <pc:docMk/>
            <pc:sldMk cId="2548315689" sldId="282"/>
            <ac:picMk id="2054" creationId="{C5CE8693-B3AA-CB20-05BE-B9399314564E}"/>
          </ac:picMkLst>
        </pc:picChg>
      </pc:sldChg>
      <pc:sldChg chg="addSp delSp modSp new mod">
        <pc:chgData name="Ellens, Trey" userId="57b7617d-04b7-4d4b-8047-fbeb094c143f" providerId="ADAL" clId="{9203F627-B1A4-4B37-8584-E76818ED0BDE}" dt="2023-03-29T14:54:04.860" v="112" actId="1076"/>
        <pc:sldMkLst>
          <pc:docMk/>
          <pc:sldMk cId="2615763737" sldId="283"/>
        </pc:sldMkLst>
        <pc:spChg chg="mod">
          <ac:chgData name="Ellens, Trey" userId="57b7617d-04b7-4d4b-8047-fbeb094c143f" providerId="ADAL" clId="{9203F627-B1A4-4B37-8584-E76818ED0BDE}" dt="2023-03-29T14:53:00.560" v="107" actId="20577"/>
          <ac:spMkLst>
            <pc:docMk/>
            <pc:sldMk cId="2615763737" sldId="283"/>
            <ac:spMk id="2" creationId="{8BE5E055-C041-A524-2369-FEAD50284DEB}"/>
          </ac:spMkLst>
        </pc:spChg>
        <pc:spChg chg="del">
          <ac:chgData name="Ellens, Trey" userId="57b7617d-04b7-4d4b-8047-fbeb094c143f" providerId="ADAL" clId="{9203F627-B1A4-4B37-8584-E76818ED0BDE}" dt="2023-03-29T14:53:53.186" v="109" actId="478"/>
          <ac:spMkLst>
            <pc:docMk/>
            <pc:sldMk cId="2615763737" sldId="283"/>
            <ac:spMk id="4" creationId="{F8EAF8DA-5449-1FA7-7BD6-FF4AF2E65AF8}"/>
          </ac:spMkLst>
        </pc:spChg>
        <pc:picChg chg="add del">
          <ac:chgData name="Ellens, Trey" userId="57b7617d-04b7-4d4b-8047-fbeb094c143f" providerId="ADAL" clId="{9203F627-B1A4-4B37-8584-E76818ED0BDE}" dt="2023-03-29T14:53:53.186" v="109" actId="478"/>
          <ac:picMkLst>
            <pc:docMk/>
            <pc:sldMk cId="2615763737" sldId="283"/>
            <ac:picMk id="3074" creationId="{E19845F4-7851-DC12-1030-2BD25DA4784E}"/>
          </ac:picMkLst>
        </pc:picChg>
        <pc:picChg chg="add mod">
          <ac:chgData name="Ellens, Trey" userId="57b7617d-04b7-4d4b-8047-fbeb094c143f" providerId="ADAL" clId="{9203F627-B1A4-4B37-8584-E76818ED0BDE}" dt="2023-03-29T14:54:04.860" v="112" actId="1076"/>
          <ac:picMkLst>
            <pc:docMk/>
            <pc:sldMk cId="2615763737" sldId="283"/>
            <ac:picMk id="3076" creationId="{E84D7FA3-BB40-DFB8-3629-8714CAE32931}"/>
          </ac:picMkLst>
        </pc:picChg>
      </pc:sldChg>
      <pc:sldChg chg="new del">
        <pc:chgData name="Ellens, Trey" userId="57b7617d-04b7-4d4b-8047-fbeb094c143f" providerId="ADAL" clId="{9203F627-B1A4-4B37-8584-E76818ED0BDE}" dt="2023-03-29T14:58:00.557" v="157" actId="47"/>
        <pc:sldMkLst>
          <pc:docMk/>
          <pc:sldMk cId="1144843948" sldId="284"/>
        </pc:sldMkLst>
      </pc:sldChg>
      <pc:sldChg chg="addSp delSp modSp new mod">
        <pc:chgData name="Ellens, Trey" userId="57b7617d-04b7-4d4b-8047-fbeb094c143f" providerId="ADAL" clId="{9203F627-B1A4-4B37-8584-E76818ED0BDE}" dt="2023-03-29T14:57:43.127" v="154" actId="1076"/>
        <pc:sldMkLst>
          <pc:docMk/>
          <pc:sldMk cId="2450847332" sldId="285"/>
        </pc:sldMkLst>
        <pc:spChg chg="mod">
          <ac:chgData name="Ellens, Trey" userId="57b7617d-04b7-4d4b-8047-fbeb094c143f" providerId="ADAL" clId="{9203F627-B1A4-4B37-8584-E76818ED0BDE}" dt="2023-03-29T14:54:47.355" v="142" actId="20577"/>
          <ac:spMkLst>
            <pc:docMk/>
            <pc:sldMk cId="2450847332" sldId="285"/>
            <ac:spMk id="2" creationId="{B70D8763-4569-BAE3-445F-77CAAEFD3AB4}"/>
          </ac:spMkLst>
        </pc:spChg>
        <pc:spChg chg="del">
          <ac:chgData name="Ellens, Trey" userId="57b7617d-04b7-4d4b-8047-fbeb094c143f" providerId="ADAL" clId="{9203F627-B1A4-4B37-8584-E76818ED0BDE}" dt="2023-03-29T14:57:35.113" v="149" actId="478"/>
          <ac:spMkLst>
            <pc:docMk/>
            <pc:sldMk cId="2450847332" sldId="285"/>
            <ac:spMk id="4" creationId="{46FF4491-7743-445D-9850-D39685710513}"/>
          </ac:spMkLst>
        </pc:spChg>
        <pc:picChg chg="add mod">
          <ac:chgData name="Ellens, Trey" userId="57b7617d-04b7-4d4b-8047-fbeb094c143f" providerId="ADAL" clId="{9203F627-B1A4-4B37-8584-E76818ED0BDE}" dt="2023-03-29T14:57:43.127" v="154" actId="1076"/>
          <ac:picMkLst>
            <pc:docMk/>
            <pc:sldMk cId="2450847332" sldId="285"/>
            <ac:picMk id="5122" creationId="{7A2A1F5A-8470-8AD6-EFC5-CEE540EA0561}"/>
          </ac:picMkLst>
        </pc:picChg>
      </pc:sldChg>
      <pc:sldChg chg="addSp delSp modSp new mod">
        <pc:chgData name="Ellens, Trey" userId="57b7617d-04b7-4d4b-8047-fbeb094c143f" providerId="ADAL" clId="{9203F627-B1A4-4B37-8584-E76818ED0BDE}" dt="2023-03-29T14:57:09.869" v="148" actId="1076"/>
        <pc:sldMkLst>
          <pc:docMk/>
          <pc:sldMk cId="3142918945" sldId="286"/>
        </pc:sldMkLst>
        <pc:spChg chg="mod">
          <ac:chgData name="Ellens, Trey" userId="57b7617d-04b7-4d4b-8047-fbeb094c143f" providerId="ADAL" clId="{9203F627-B1A4-4B37-8584-E76818ED0BDE}" dt="2023-03-29T14:54:36.682" v="126" actId="20577"/>
          <ac:spMkLst>
            <pc:docMk/>
            <pc:sldMk cId="3142918945" sldId="286"/>
            <ac:spMk id="2" creationId="{3860E730-341A-7850-522E-7D3D74E57B15}"/>
          </ac:spMkLst>
        </pc:spChg>
        <pc:spChg chg="del">
          <ac:chgData name="Ellens, Trey" userId="57b7617d-04b7-4d4b-8047-fbeb094c143f" providerId="ADAL" clId="{9203F627-B1A4-4B37-8584-E76818ED0BDE}" dt="2023-03-29T14:56:58.809" v="143" actId="478"/>
          <ac:spMkLst>
            <pc:docMk/>
            <pc:sldMk cId="3142918945" sldId="286"/>
            <ac:spMk id="4" creationId="{42CE6B8F-5DFA-6558-215F-59F273CBD832}"/>
          </ac:spMkLst>
        </pc:spChg>
        <pc:picChg chg="add mod">
          <ac:chgData name="Ellens, Trey" userId="57b7617d-04b7-4d4b-8047-fbeb094c143f" providerId="ADAL" clId="{9203F627-B1A4-4B37-8584-E76818ED0BDE}" dt="2023-03-29T14:57:09.869" v="148" actId="1076"/>
          <ac:picMkLst>
            <pc:docMk/>
            <pc:sldMk cId="3142918945" sldId="286"/>
            <ac:picMk id="4098" creationId="{A68FCF5F-A494-3E0F-315D-8339E6933E67}"/>
          </ac:picMkLst>
        </pc:picChg>
      </pc:sldChg>
      <pc:sldChg chg="addSp delSp modSp new mod">
        <pc:chgData name="Ellens, Trey" userId="57b7617d-04b7-4d4b-8047-fbeb094c143f" providerId="ADAL" clId="{9203F627-B1A4-4B37-8584-E76818ED0BDE}" dt="2023-03-29T15:00:16.257" v="168" actId="1076"/>
        <pc:sldMkLst>
          <pc:docMk/>
          <pc:sldMk cId="63370466" sldId="287"/>
        </pc:sldMkLst>
        <pc:spChg chg="mod">
          <ac:chgData name="Ellens, Trey" userId="57b7617d-04b7-4d4b-8047-fbeb094c143f" providerId="ADAL" clId="{9203F627-B1A4-4B37-8584-E76818ED0BDE}" dt="2023-03-29T15:00:01.671" v="163" actId="20577"/>
          <ac:spMkLst>
            <pc:docMk/>
            <pc:sldMk cId="63370466" sldId="287"/>
            <ac:spMk id="2" creationId="{09B9A3C0-7F19-BA59-F233-CA7B060CFF36}"/>
          </ac:spMkLst>
        </pc:spChg>
        <pc:spChg chg="del mod">
          <ac:chgData name="Ellens, Trey" userId="57b7617d-04b7-4d4b-8047-fbeb094c143f" providerId="ADAL" clId="{9203F627-B1A4-4B37-8584-E76818ED0BDE}" dt="2023-03-29T15:00:14.056" v="167" actId="478"/>
          <ac:spMkLst>
            <pc:docMk/>
            <pc:sldMk cId="63370466" sldId="287"/>
            <ac:spMk id="4" creationId="{664ECBD2-751A-D0FD-789B-08208DD3D609}"/>
          </ac:spMkLst>
        </pc:spChg>
        <pc:picChg chg="add mod">
          <ac:chgData name="Ellens, Trey" userId="57b7617d-04b7-4d4b-8047-fbeb094c143f" providerId="ADAL" clId="{9203F627-B1A4-4B37-8584-E76818ED0BDE}" dt="2023-03-29T15:00:16.257" v="168" actId="1076"/>
          <ac:picMkLst>
            <pc:docMk/>
            <pc:sldMk cId="63370466" sldId="287"/>
            <ac:picMk id="6146" creationId="{254C8314-1472-22BC-48BD-B9DEEE3975A3}"/>
          </ac:picMkLst>
        </pc:picChg>
      </pc:sldChg>
      <pc:sldChg chg="addSp delSp modSp new mod">
        <pc:chgData name="Ellens, Trey" userId="57b7617d-04b7-4d4b-8047-fbeb094c143f" providerId="ADAL" clId="{9203F627-B1A4-4B37-8584-E76818ED0BDE}" dt="2023-03-29T15:03:54.960" v="253" actId="1076"/>
        <pc:sldMkLst>
          <pc:docMk/>
          <pc:sldMk cId="3253579884" sldId="288"/>
        </pc:sldMkLst>
        <pc:spChg chg="mod">
          <ac:chgData name="Ellens, Trey" userId="57b7617d-04b7-4d4b-8047-fbeb094c143f" providerId="ADAL" clId="{9203F627-B1A4-4B37-8584-E76818ED0BDE}" dt="2023-03-29T15:03:16.879" v="249" actId="20577"/>
          <ac:spMkLst>
            <pc:docMk/>
            <pc:sldMk cId="3253579884" sldId="288"/>
            <ac:spMk id="2" creationId="{53178558-A026-B2D3-F056-31E6DE1CADBD}"/>
          </ac:spMkLst>
        </pc:spChg>
        <pc:spChg chg="del">
          <ac:chgData name="Ellens, Trey" userId="57b7617d-04b7-4d4b-8047-fbeb094c143f" providerId="ADAL" clId="{9203F627-B1A4-4B37-8584-E76818ED0BDE}" dt="2023-03-29T15:03:47.719" v="250" actId="478"/>
          <ac:spMkLst>
            <pc:docMk/>
            <pc:sldMk cId="3253579884" sldId="288"/>
            <ac:spMk id="4" creationId="{0EF166D7-C54C-3708-23A9-E3108BF13EC3}"/>
          </ac:spMkLst>
        </pc:spChg>
        <pc:picChg chg="add mod">
          <ac:chgData name="Ellens, Trey" userId="57b7617d-04b7-4d4b-8047-fbeb094c143f" providerId="ADAL" clId="{9203F627-B1A4-4B37-8584-E76818ED0BDE}" dt="2023-03-29T15:03:54.960" v="253" actId="1076"/>
          <ac:picMkLst>
            <pc:docMk/>
            <pc:sldMk cId="3253579884" sldId="288"/>
            <ac:picMk id="10242" creationId="{E13CA08A-6989-202A-ED65-995E5D692B62}"/>
          </ac:picMkLst>
        </pc:picChg>
      </pc:sldChg>
      <pc:sldChg chg="addSp delSp modSp new mod">
        <pc:chgData name="Ellens, Trey" userId="57b7617d-04b7-4d4b-8047-fbeb094c143f" providerId="ADAL" clId="{9203F627-B1A4-4B37-8584-E76818ED0BDE}" dt="2023-03-29T15:03:03.113" v="230" actId="1076"/>
        <pc:sldMkLst>
          <pc:docMk/>
          <pc:sldMk cId="757447928" sldId="289"/>
        </pc:sldMkLst>
        <pc:spChg chg="mod">
          <ac:chgData name="Ellens, Trey" userId="57b7617d-04b7-4d4b-8047-fbeb094c143f" providerId="ADAL" clId="{9203F627-B1A4-4B37-8584-E76818ED0BDE}" dt="2023-03-29T15:02:41.447" v="226" actId="20577"/>
          <ac:spMkLst>
            <pc:docMk/>
            <pc:sldMk cId="757447928" sldId="289"/>
            <ac:spMk id="2" creationId="{16B1234C-B527-36FF-8E01-1D88D92D6195}"/>
          </ac:spMkLst>
        </pc:spChg>
        <pc:spChg chg="del">
          <ac:chgData name="Ellens, Trey" userId="57b7617d-04b7-4d4b-8047-fbeb094c143f" providerId="ADAL" clId="{9203F627-B1A4-4B37-8584-E76818ED0BDE}" dt="2023-03-29T15:02:45.983" v="227" actId="478"/>
          <ac:spMkLst>
            <pc:docMk/>
            <pc:sldMk cId="757447928" sldId="289"/>
            <ac:spMk id="4" creationId="{08BD2E9A-3167-1D7A-090D-95072DA111AA}"/>
          </ac:spMkLst>
        </pc:spChg>
        <pc:picChg chg="add mod">
          <ac:chgData name="Ellens, Trey" userId="57b7617d-04b7-4d4b-8047-fbeb094c143f" providerId="ADAL" clId="{9203F627-B1A4-4B37-8584-E76818ED0BDE}" dt="2023-03-29T15:03:03.113" v="230" actId="1076"/>
          <ac:picMkLst>
            <pc:docMk/>
            <pc:sldMk cId="757447928" sldId="289"/>
            <ac:picMk id="9218" creationId="{FCF8341C-2CAC-57BD-7ACF-6F74AE6B5BB3}"/>
          </ac:picMkLst>
        </pc:picChg>
      </pc:sldChg>
      <pc:sldChg chg="addSp delSp modSp new mod">
        <pc:chgData name="Ellens, Trey" userId="57b7617d-04b7-4d4b-8047-fbeb094c143f" providerId="ADAL" clId="{9203F627-B1A4-4B37-8584-E76818ED0BDE}" dt="2023-03-29T15:02:30.666" v="215" actId="1076"/>
        <pc:sldMkLst>
          <pc:docMk/>
          <pc:sldMk cId="2766629106" sldId="290"/>
        </pc:sldMkLst>
        <pc:spChg chg="mod">
          <ac:chgData name="Ellens, Trey" userId="57b7617d-04b7-4d4b-8047-fbeb094c143f" providerId="ADAL" clId="{9203F627-B1A4-4B37-8584-E76818ED0BDE}" dt="2023-03-29T15:01:47.923" v="211" actId="20577"/>
          <ac:spMkLst>
            <pc:docMk/>
            <pc:sldMk cId="2766629106" sldId="290"/>
            <ac:spMk id="2" creationId="{31AD6588-2A3C-3210-FE1F-B0700913C1A1}"/>
          </ac:spMkLst>
        </pc:spChg>
        <pc:spChg chg="del">
          <ac:chgData name="Ellens, Trey" userId="57b7617d-04b7-4d4b-8047-fbeb094c143f" providerId="ADAL" clId="{9203F627-B1A4-4B37-8584-E76818ED0BDE}" dt="2023-03-29T15:01:51.304" v="212" actId="478"/>
          <ac:spMkLst>
            <pc:docMk/>
            <pc:sldMk cId="2766629106" sldId="290"/>
            <ac:spMk id="4" creationId="{EBE71169-81DB-66E1-EACD-93BEA141700B}"/>
          </ac:spMkLst>
        </pc:spChg>
        <pc:picChg chg="add mod">
          <ac:chgData name="Ellens, Trey" userId="57b7617d-04b7-4d4b-8047-fbeb094c143f" providerId="ADAL" clId="{9203F627-B1A4-4B37-8584-E76818ED0BDE}" dt="2023-03-29T15:02:30.666" v="215" actId="1076"/>
          <ac:picMkLst>
            <pc:docMk/>
            <pc:sldMk cId="2766629106" sldId="290"/>
            <ac:picMk id="8194" creationId="{E7961D2E-046A-7D77-CB30-5D3B9825D39C}"/>
          </ac:picMkLst>
        </pc:picChg>
      </pc:sldChg>
      <pc:sldChg chg="addSp delSp modSp new mod">
        <pc:chgData name="Ellens, Trey" userId="57b7617d-04b7-4d4b-8047-fbeb094c143f" providerId="ADAL" clId="{9203F627-B1A4-4B37-8584-E76818ED0BDE}" dt="2023-03-29T15:01:34.808" v="195" actId="1076"/>
        <pc:sldMkLst>
          <pc:docMk/>
          <pc:sldMk cId="1910908649" sldId="291"/>
        </pc:sldMkLst>
        <pc:spChg chg="mod">
          <ac:chgData name="Ellens, Trey" userId="57b7617d-04b7-4d4b-8047-fbeb094c143f" providerId="ADAL" clId="{9203F627-B1A4-4B37-8584-E76818ED0BDE}" dt="2023-03-29T15:00:58.335" v="189" actId="20577"/>
          <ac:spMkLst>
            <pc:docMk/>
            <pc:sldMk cId="1910908649" sldId="291"/>
            <ac:spMk id="2" creationId="{FC8EBF33-0D63-3541-EE37-EDC0C7A8BE25}"/>
          </ac:spMkLst>
        </pc:spChg>
        <pc:spChg chg="del">
          <ac:chgData name="Ellens, Trey" userId="57b7617d-04b7-4d4b-8047-fbeb094c143f" providerId="ADAL" clId="{9203F627-B1A4-4B37-8584-E76818ED0BDE}" dt="2023-03-29T15:01:17.871" v="190" actId="478"/>
          <ac:spMkLst>
            <pc:docMk/>
            <pc:sldMk cId="1910908649" sldId="291"/>
            <ac:spMk id="4" creationId="{AB5CB029-D5C8-2537-A6F9-CA9C734EC5A5}"/>
          </ac:spMkLst>
        </pc:spChg>
        <pc:picChg chg="add mod">
          <ac:chgData name="Ellens, Trey" userId="57b7617d-04b7-4d4b-8047-fbeb094c143f" providerId="ADAL" clId="{9203F627-B1A4-4B37-8584-E76818ED0BDE}" dt="2023-03-29T15:01:34.808" v="195" actId="1076"/>
          <ac:picMkLst>
            <pc:docMk/>
            <pc:sldMk cId="1910908649" sldId="291"/>
            <ac:picMk id="7170" creationId="{B23C4E00-49E1-FF28-B380-29AF5A4463EA}"/>
          </ac:picMkLst>
        </pc:picChg>
      </pc:sldChg>
      <pc:sldChg chg="addSp delSp modSp new mod">
        <pc:chgData name="Ellens, Trey" userId="57b7617d-04b7-4d4b-8047-fbeb094c143f" providerId="ADAL" clId="{9203F627-B1A4-4B37-8584-E76818ED0BDE}" dt="2023-03-29T15:04:32.703" v="270" actId="1076"/>
        <pc:sldMkLst>
          <pc:docMk/>
          <pc:sldMk cId="1777273684" sldId="292"/>
        </pc:sldMkLst>
        <pc:spChg chg="mod">
          <ac:chgData name="Ellens, Trey" userId="57b7617d-04b7-4d4b-8047-fbeb094c143f" providerId="ADAL" clId="{9203F627-B1A4-4B37-8584-E76818ED0BDE}" dt="2023-03-29T15:04:12.780" v="265" actId="20577"/>
          <ac:spMkLst>
            <pc:docMk/>
            <pc:sldMk cId="1777273684" sldId="292"/>
            <ac:spMk id="2" creationId="{DCEB1A2C-7CEA-9B8B-FED2-B93D87F9C8ED}"/>
          </ac:spMkLst>
        </pc:spChg>
        <pc:spChg chg="del">
          <ac:chgData name="Ellens, Trey" userId="57b7617d-04b7-4d4b-8047-fbeb094c143f" providerId="ADAL" clId="{9203F627-B1A4-4B37-8584-E76818ED0BDE}" dt="2023-03-29T15:04:25.324" v="266" actId="478"/>
          <ac:spMkLst>
            <pc:docMk/>
            <pc:sldMk cId="1777273684" sldId="292"/>
            <ac:spMk id="4" creationId="{44C02376-3845-B03D-4E6F-E5296CF4EB90}"/>
          </ac:spMkLst>
        </pc:spChg>
        <pc:picChg chg="add mod">
          <ac:chgData name="Ellens, Trey" userId="57b7617d-04b7-4d4b-8047-fbeb094c143f" providerId="ADAL" clId="{9203F627-B1A4-4B37-8584-E76818ED0BDE}" dt="2023-03-29T15:04:32.703" v="270" actId="1076"/>
          <ac:picMkLst>
            <pc:docMk/>
            <pc:sldMk cId="1777273684" sldId="292"/>
            <ac:picMk id="11266" creationId="{D2D76AA0-7F85-0388-2DA4-FA0298416F46}"/>
          </ac:picMkLst>
        </pc:picChg>
      </pc:sldChg>
      <pc:sldChg chg="addSp delSp modSp new mod">
        <pc:chgData name="Ellens, Trey" userId="57b7617d-04b7-4d4b-8047-fbeb094c143f" providerId="ADAL" clId="{9203F627-B1A4-4B37-8584-E76818ED0BDE}" dt="2023-03-29T15:05:29.551" v="288" actId="1076"/>
        <pc:sldMkLst>
          <pc:docMk/>
          <pc:sldMk cId="2590166059" sldId="293"/>
        </pc:sldMkLst>
        <pc:spChg chg="mod">
          <ac:chgData name="Ellens, Trey" userId="57b7617d-04b7-4d4b-8047-fbeb094c143f" providerId="ADAL" clId="{9203F627-B1A4-4B37-8584-E76818ED0BDE}" dt="2023-03-29T15:04:51.407" v="280" actId="20577"/>
          <ac:spMkLst>
            <pc:docMk/>
            <pc:sldMk cId="2590166059" sldId="293"/>
            <ac:spMk id="2" creationId="{11199AF8-5AFF-DD72-30CB-19FA3789988D}"/>
          </ac:spMkLst>
        </pc:spChg>
        <pc:spChg chg="del">
          <ac:chgData name="Ellens, Trey" userId="57b7617d-04b7-4d4b-8047-fbeb094c143f" providerId="ADAL" clId="{9203F627-B1A4-4B37-8584-E76818ED0BDE}" dt="2023-03-29T15:05:09.147" v="281" actId="478"/>
          <ac:spMkLst>
            <pc:docMk/>
            <pc:sldMk cId="2590166059" sldId="293"/>
            <ac:spMk id="4" creationId="{FD3030D6-8A00-3EA7-F6E7-8CFE37853ECA}"/>
          </ac:spMkLst>
        </pc:spChg>
        <pc:picChg chg="add del">
          <ac:chgData name="Ellens, Trey" userId="57b7617d-04b7-4d4b-8047-fbeb094c143f" providerId="ADAL" clId="{9203F627-B1A4-4B37-8584-E76818ED0BDE}" dt="2023-03-29T15:05:11.867" v="283" actId="478"/>
          <ac:picMkLst>
            <pc:docMk/>
            <pc:sldMk cId="2590166059" sldId="293"/>
            <ac:picMk id="12290" creationId="{5737D152-1907-78D2-5BD3-B51DAFCBFAA1}"/>
          </ac:picMkLst>
        </pc:picChg>
        <pc:picChg chg="add mod">
          <ac:chgData name="Ellens, Trey" userId="57b7617d-04b7-4d4b-8047-fbeb094c143f" providerId="ADAL" clId="{9203F627-B1A4-4B37-8584-E76818ED0BDE}" dt="2023-03-29T15:05:29.551" v="288" actId="1076"/>
          <ac:picMkLst>
            <pc:docMk/>
            <pc:sldMk cId="2590166059" sldId="293"/>
            <ac:picMk id="12292" creationId="{491E9D7B-65F6-3CC2-215C-DA411B0F5E2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2256cfc32e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2256cfc32e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2256cfc32e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2256cfc32e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2256cfc32e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2256cfc32e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2256cfc32e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2256cfc32e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2256cfc32e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2256cfc32e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2256cfc32e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2256cfc32e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2256cfc32e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2256cfc32e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2256cfc32e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2256cfc32e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2256cfc32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2256cfc32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2256cfc32e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2256cfc32e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2256cfc32e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2256cfc32e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2256cfc3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2256cfc3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2256cfc32e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2256cfc32e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2256cfc32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2256cfc32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2256cfc32e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2256cfc32e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2256cfc32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2256cfc32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2256cfc32e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2256cfc32e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2256cfc32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2256cfc32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2256cfc32e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2256cfc32e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2256cfc32e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2256cfc32e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2256cfc32e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2256cfc32e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2256cfc32e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2256cfc32e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2256cfc32e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2256cfc32e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2256cfc32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2256cfc32e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Insect Identification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FFA Agronomy Skills Contest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Stalk Borer</a:t>
            </a:r>
            <a:endParaRPr/>
          </a:p>
        </p:txBody>
      </p:sp>
      <p:sp>
        <p:nvSpPr>
          <p:cNvPr id="203" name="Google Shape;203;p3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4" name="Google Shape;20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7525" y="1615675"/>
            <a:ext cx="2899750" cy="191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Corn Earworm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0350" y="1802600"/>
            <a:ext cx="3234550" cy="194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Corn Rootworm</a:t>
            </a:r>
            <a:endParaRPr/>
          </a:p>
        </p:txBody>
      </p:sp>
      <p:sp>
        <p:nvSpPr>
          <p:cNvPr id="175" name="Google Shape;175;p3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6" name="Google Shape;17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650" y="1666875"/>
            <a:ext cx="3120350" cy="207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D45FE-1ABE-61A0-0E7F-A3D3B6FEA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Cricket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C099F8-9EF4-93AB-F56C-34072DE1F9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Crickets | Insect Facts | Adams™">
            <a:extLst>
              <a:ext uri="{FF2B5EF4-FFF2-40B4-BE49-F238E27FC236}">
                <a16:creationId xmlns:a16="http://schemas.microsoft.com/office/drawing/2014/main" id="{8350BEA0-21DD-6B7F-5E2E-B349B7356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874" y="1733893"/>
            <a:ext cx="3439726" cy="21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315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5E055-C041-A524-2369-FEAD50284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Cucumber Beetle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FBF0D2-D068-FE6E-936D-D5BB9DD871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Cucumber Beetles | Entomology">
            <a:extLst>
              <a:ext uri="{FF2B5EF4-FFF2-40B4-BE49-F238E27FC236}">
                <a16:creationId xmlns:a16="http://schemas.microsoft.com/office/drawing/2014/main" id="{E84D7FA3-BB40-DFB8-3629-8714CAE32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79475"/>
            <a:ext cx="4483939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763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European Corn Borer</a:t>
            </a:r>
            <a:endParaRPr/>
          </a:p>
        </p:txBody>
      </p:sp>
      <p:sp>
        <p:nvSpPr>
          <p:cNvPr id="160" name="Google Shape;160;p2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7450" y="773900"/>
            <a:ext cx="3365500" cy="179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6150" y="2715475"/>
            <a:ext cx="2857500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Flea Beetle</a:t>
            </a:r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1750" y="1572813"/>
            <a:ext cx="3555750" cy="199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0E730-341A-7850-522E-7D3D74E57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Grasshopper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60935F-407E-AF06-DE26-BDE770ADBB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Grasshoppers: The Family Acrididae">
            <a:extLst>
              <a:ext uri="{FF2B5EF4-FFF2-40B4-BE49-F238E27FC236}">
                <a16:creationId xmlns:a16="http://schemas.microsoft.com/office/drawing/2014/main" id="{A68FCF5F-A494-3E0F-315D-8339E6933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47830"/>
            <a:ext cx="4421052" cy="29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918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D8763-4569-BAE3-445F-77CAAEFD3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 Lacewing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511CD-48D2-55EF-4617-733C9FFD0B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An Introduction to Green Lacewings — Bee Better Naturally with Helen Yoest">
            <a:extLst>
              <a:ext uri="{FF2B5EF4-FFF2-40B4-BE49-F238E27FC236}">
                <a16:creationId xmlns:a16="http://schemas.microsoft.com/office/drawing/2014/main" id="{7A2A1F5A-8470-8AD6-EFC5-CEE540EA0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300" y="1233175"/>
            <a:ext cx="3874672" cy="327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847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Green Peach Aphid</a:t>
            </a:r>
            <a:endParaRPr/>
          </a:p>
        </p:txBody>
      </p:sp>
      <p:sp>
        <p:nvSpPr>
          <p:cNvPr id="196" name="Google Shape;196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7" name="Google Shape;19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0350" y="1395425"/>
            <a:ext cx="3156425" cy="228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Alfalfa Weevil</a:t>
            </a:r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7475" y="1631150"/>
            <a:ext cx="3463400" cy="222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Hessian Fly</a:t>
            </a:r>
            <a:endParaRPr/>
          </a:p>
        </p:txBody>
      </p:sp>
      <p:sp>
        <p:nvSpPr>
          <p:cNvPr id="182" name="Google Shape;182;p3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3" name="Google Shape;18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3250" y="1309700"/>
            <a:ext cx="2886375" cy="229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Honey Bee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0375" y="1197763"/>
            <a:ext cx="2747975" cy="274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EBF33-0D63-3541-EE37-EDC0C7A8B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Japanese Beetle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099CC0-3A87-B2DF-BC4F-936DF5A85E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Japanese beetle - Wikipedia">
            <a:extLst>
              <a:ext uri="{FF2B5EF4-FFF2-40B4-BE49-F238E27FC236}">
                <a16:creationId xmlns:a16="http://schemas.microsoft.com/office/drawing/2014/main" id="{B23C4E00-49E1-FF28-B380-29AF5A446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425" y="766537"/>
            <a:ext cx="4073075" cy="40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908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D6588-2A3C-3210-FE1F-B0700913C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Lady Bird Beetle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8CEF20-10DA-317A-17DC-10D77D9BB4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Ladybugs | Entomology">
            <a:extLst>
              <a:ext uri="{FF2B5EF4-FFF2-40B4-BE49-F238E27FC236}">
                <a16:creationId xmlns:a16="http://schemas.microsoft.com/office/drawing/2014/main" id="{E7961D2E-046A-7D77-CB30-5D3B9825D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326" y="1571681"/>
            <a:ext cx="4302673" cy="228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629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1234C-B527-36FF-8E01-1D88D92D6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Lygus Bug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93FB57-8C5A-C044-1A3B-84EC4FC7EA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Lygus - Wikipedia">
            <a:extLst>
              <a:ext uri="{FF2B5EF4-FFF2-40B4-BE49-F238E27FC236}">
                <a16:creationId xmlns:a16="http://schemas.microsoft.com/office/drawing/2014/main" id="{FCF8341C-2CAC-57BD-7ACF-6F74AE6B5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740" y="1145725"/>
            <a:ext cx="449326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447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78558-A026-B2D3-F056-31E6DE1CA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Mexican Bean Beetle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9789F-4206-559C-0F9E-154F4FA10E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Mexican Bean Beetles Make an Appearance | Agronomic Crops Network">
            <a:extLst>
              <a:ext uri="{FF2B5EF4-FFF2-40B4-BE49-F238E27FC236}">
                <a16:creationId xmlns:a16="http://schemas.microsoft.com/office/drawing/2014/main" id="{E13CA08A-6989-202A-ED65-995E5D692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302" y="1277200"/>
            <a:ext cx="38354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579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Nematodes</a:t>
            </a:r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8875" y="1559700"/>
            <a:ext cx="4045200" cy="2286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Potato Leafhopper</a:t>
            </a:r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6125" y="1431150"/>
            <a:ext cx="2967771" cy="256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B1A2C-7CEA-9B8B-FED2-B93D87F9C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Spittle Bug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216F40-1604-FC6E-6C81-3A6A63C36F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Spittlebugs in home gardens | UMN Extension">
            <a:extLst>
              <a:ext uri="{FF2B5EF4-FFF2-40B4-BE49-F238E27FC236}">
                <a16:creationId xmlns:a16="http://schemas.microsoft.com/office/drawing/2014/main" id="{D2D76AA0-7F85-0388-2DA4-FA0298416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692" y="1275750"/>
            <a:ext cx="4279008" cy="31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273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Spider Mite</a:t>
            </a:r>
            <a:endParaRPr/>
          </a:p>
        </p:txBody>
      </p:sp>
      <p:pic>
        <p:nvPicPr>
          <p:cNvPr id="223" name="Google Shape;22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4550" y="1170688"/>
            <a:ext cx="4187975" cy="280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9A3C0-7F19-BA59-F233-CA7B060CF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Aphid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F1EEF5-2187-0EC6-B50D-E2FEB7D520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ow to Get Rid of Aphids — Aphids on Houseplants">
            <a:extLst>
              <a:ext uri="{FF2B5EF4-FFF2-40B4-BE49-F238E27FC236}">
                <a16:creationId xmlns:a16="http://schemas.microsoft.com/office/drawing/2014/main" id="{254C8314-1472-22BC-48BD-B9DEEE397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302" y="1517200"/>
            <a:ext cx="3760788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70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Springtail</a:t>
            </a:r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0400" y="1288250"/>
            <a:ext cx="2759112" cy="265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99AF8-5AFF-DD72-30CB-19FA37899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Stink Bug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80AF2E-77D6-CC1B-1357-8B78EA35CF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2" name="Picture 4" descr="Brown marmorated stink bug - Wikipedia">
            <a:extLst>
              <a:ext uri="{FF2B5EF4-FFF2-40B4-BE49-F238E27FC236}">
                <a16:creationId xmlns:a16="http://schemas.microsoft.com/office/drawing/2014/main" id="{491E9D7B-65F6-3CC2-215C-DA411B0F5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818" y="927100"/>
            <a:ext cx="3274681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1660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Thrips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7475" y="1608538"/>
            <a:ext cx="3663750" cy="192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Tomato Horn Worm</a:t>
            </a: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1750" y="1331125"/>
            <a:ext cx="3635635" cy="24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Western Bean Cutworm</a:t>
            </a:r>
            <a:endParaRPr/>
          </a:p>
        </p:txBody>
      </p:sp>
      <p:pic>
        <p:nvPicPr>
          <p:cNvPr id="210" name="Google Shape;2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6000" y="852500"/>
            <a:ext cx="3754025" cy="322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White Fly</a:t>
            </a: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6050" y="1565675"/>
            <a:ext cx="3459475" cy="201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White Grubs</a:t>
            </a:r>
            <a:endParaRPr/>
          </a:p>
        </p:txBody>
      </p:sp>
      <p:sp>
        <p:nvSpPr>
          <p:cNvPr id="216" name="Google Shape;216;p3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7" name="Google Shape;21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1725" y="1402550"/>
            <a:ext cx="3635635" cy="24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Wireworm</a:t>
            </a:r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7500" y="1362075"/>
            <a:ext cx="3229957" cy="24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Army Worm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1750" y="1638300"/>
            <a:ext cx="3420925" cy="22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F2264-441E-82B5-997B-D48E3C584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Assassin Bug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529BFF-3809-AD0F-3EFB-8375B6A0BB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FC8FBB-C7A2-F094-D5EC-4BC91957E0D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555055" y="-261949"/>
            <a:ext cx="6052080" cy="554938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Wheel bugs and other assassin bugs - Insects in the City">
            <a:extLst>
              <a:ext uri="{FF2B5EF4-FFF2-40B4-BE49-F238E27FC236}">
                <a16:creationId xmlns:a16="http://schemas.microsoft.com/office/drawing/2014/main" id="{F101D82E-1E55-A4D6-77A8-A2745FE15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105" y="1562203"/>
            <a:ext cx="4146550" cy="274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285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Bean Leaf Beetle</a:t>
            </a:r>
            <a:endParaRPr/>
          </a:p>
        </p:txBody>
      </p:sp>
      <p:sp>
        <p:nvSpPr>
          <p:cNvPr id="168" name="Google Shape;168;p2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7525" y="1145400"/>
            <a:ext cx="2948000" cy="29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Black Cutworm</a:t>
            </a:r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0600" y="71688"/>
            <a:ext cx="3607291" cy="256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9525" y="2715471"/>
            <a:ext cx="3607300" cy="2071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Chinch Bug</a:t>
            </a:r>
            <a:endParaRPr/>
          </a:p>
        </p:txBody>
      </p:sp>
      <p:sp>
        <p:nvSpPr>
          <p:cNvPr id="189" name="Google Shape;189;p3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0" name="Google Shape;19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4675" y="1038225"/>
            <a:ext cx="3155150" cy="315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Colorado Potato Beetle</a:t>
            </a: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1750" y="1352525"/>
            <a:ext cx="3327100" cy="23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On-screen Show (16:9)</PresentationFormat>
  <Paragraphs>38</Paragraphs>
  <Slides>37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Arial</vt:lpstr>
      <vt:lpstr>Simple Light</vt:lpstr>
      <vt:lpstr>Insect Identification</vt:lpstr>
      <vt:lpstr>Alfalfa Weevil</vt:lpstr>
      <vt:lpstr>Aphid</vt:lpstr>
      <vt:lpstr>Army Worm</vt:lpstr>
      <vt:lpstr>Assassin Bug</vt:lpstr>
      <vt:lpstr>Bean Leaf Beetle</vt:lpstr>
      <vt:lpstr>Black Cutworm</vt:lpstr>
      <vt:lpstr>Chinch Bug</vt:lpstr>
      <vt:lpstr>Colorado Potato Beetle</vt:lpstr>
      <vt:lpstr>Common Stalk Borer</vt:lpstr>
      <vt:lpstr>Corn Earworm</vt:lpstr>
      <vt:lpstr>Corn Rootworm</vt:lpstr>
      <vt:lpstr>Cricket</vt:lpstr>
      <vt:lpstr>Cucumber Beetle</vt:lpstr>
      <vt:lpstr>European Corn Borer</vt:lpstr>
      <vt:lpstr>Flea Beetle</vt:lpstr>
      <vt:lpstr>Grasshopper</vt:lpstr>
      <vt:lpstr>Green Lacewing</vt:lpstr>
      <vt:lpstr>Green Peach Aphid</vt:lpstr>
      <vt:lpstr>Hessian Fly</vt:lpstr>
      <vt:lpstr>Honey Bee</vt:lpstr>
      <vt:lpstr>Japanese Beetle</vt:lpstr>
      <vt:lpstr>Lady Bird Beetle</vt:lpstr>
      <vt:lpstr>Lygus Bug</vt:lpstr>
      <vt:lpstr>Mexican Bean Beetle</vt:lpstr>
      <vt:lpstr>Nematodes</vt:lpstr>
      <vt:lpstr>Potato Leafhopper</vt:lpstr>
      <vt:lpstr>Spittle Bug</vt:lpstr>
      <vt:lpstr>Spider Mite</vt:lpstr>
      <vt:lpstr>Springtail</vt:lpstr>
      <vt:lpstr>Stink Bug</vt:lpstr>
      <vt:lpstr>Thrips</vt:lpstr>
      <vt:lpstr>Tomato Horn Worm</vt:lpstr>
      <vt:lpstr>Western Bean Cutworm</vt:lpstr>
      <vt:lpstr>White Fly</vt:lpstr>
      <vt:lpstr>White Grubs</vt:lpstr>
      <vt:lpstr>Wireworm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Insect Identification</dc:title>
  <cp:lastModifiedBy>Trey Ellens</cp:lastModifiedBy>
  <cp:revision>1</cp:revision>
  <dcterms:modified xsi:type="dcterms:W3CDTF">2023-03-29T15:05:38Z</dcterms:modified>
</cp:coreProperties>
</file>