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67" r:id="rId15"/>
    <p:sldId id="266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46823D9-724D-4C01-8AE6-DA7B1F9F1130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C6606B-7BD4-4582-BA4F-62818B04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25D7BE-E9A0-4C14-9665-CFA9CEBD3756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214C85C-2326-429F-8A9B-A36873CE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C85C-2326-429F-8A9B-A36873CE0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1731AA-36DC-4B3E-A5C7-75EDA609D29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37F05E-2264-4A58-8D39-324D543C3EA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sue.msu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YrMjvNxwToHS_M&amp;tbnid=u9Vqor1bfXsQVM:&amp;ved=0CAUQjRw&amp;url=http://www.kingarthurflour.com/blog/2010/03/12/our-kansas-wheat-tour/&amp;ei=BPpKUdzIHoKK2wWygIHwAw&amp;bvm=bv.44158598,d.b2I&amp;psig=AFQjCNHFbllnnMXOv2AybqVMUoo9iN8pyw&amp;ust=1363954543177588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www.google.com/url?sa=i&amp;rct=j&amp;q=&amp;esrc=s&amp;frm=1&amp;source=images&amp;cd=&amp;cad=rja&amp;docid=10EOjEvmMN2j9M&amp;tbnid=bqlKu337xJWcfM:&amp;ved=0CAUQjRw&amp;url=http://www.public-domain-image.com/plants/plant-seeds/wheat-seeds/slides/wheat-plant-seeds.html&amp;ei=H_lKUZDRCOiy2gXyhIHIBg&amp;bvm=bv.44158598,d.b2I&amp;psig=AFQjCNH1hUOTdpjxFKGemaVD46z307nPLA&amp;ust=136395432802217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EFol4mILTi4YnM&amp;tbnid=DnZ5ySBJ_AKq9M:&amp;ved=0CAUQjRw&amp;url=http://blog.greatharvest.com/The-Bread-Business-Blog/bid/81724/To-the-source-for-the-best-whole-wheat&amp;ei=x_lKUeCOFeiy2gXyhIHIBg&amp;bvm=bv.44158598,d.b2I&amp;psig=AFQjCNF35v_NCbjzFQlEyvMpp43o1ForRg&amp;ust=1363954389194445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46.jpeg"/><Relationship Id="rId10" Type="http://schemas.openxmlformats.org/officeDocument/2006/relationships/hyperlink" Target="http://www.google.com/url?sa=i&amp;rct=j&amp;q=&amp;esrc=s&amp;frm=1&amp;source=images&amp;cd=&amp;cad=rja&amp;docid=_-qHW07KAX02BM&amp;tbnid=ApvvT0Fn9BhZqM:&amp;ved=0CAUQjRw&amp;url=http://pinkstripes.wordpress.com/2009/08/20/honey-wheat-english-muffins/&amp;ei=2Os9Ubj6B6OU2wWCw4GICw&amp;bvm=bv.43287494,d.b2I&amp;psig=AFQjCNFiVnJxb91Oyxpze_bhmCEszhlHFQ&amp;ust=1363098939795328" TargetMode="External"/><Relationship Id="rId4" Type="http://schemas.openxmlformats.org/officeDocument/2006/relationships/hyperlink" Target="http://www.google.com/url?sa=i&amp;rct=j&amp;q=&amp;esrc=s&amp;frm=1&amp;source=images&amp;cd=&amp;cad=rja&amp;docid=9pDExO1FPjrgKM&amp;tbnid=UJEBrr9ryyEkdM:&amp;ved=0CAUQjRw&amp;url=http://www.agri-media.ca/tag/equipment/&amp;ei=cvlKUdHGNemu2QXfpoGYBQ&amp;bvm=bv.44158598,d.b2I&amp;psig=AFQjCNF35v_NCbjzFQlEyvMpp43o1ForRg&amp;ust=1363954389194445" TargetMode="External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hyperlink" Target="http://www.google.com/url?sa=i&amp;rct=j&amp;q=&amp;esrc=s&amp;frm=1&amp;source=images&amp;cd=&amp;cad=rja&amp;docid=Y-oo4AaqzyiDiM&amp;tbnid=dX82k0cQZPxhAM:&amp;ved=0CAUQjRw&amp;url=http://mexkitchen.blogspot.com/2008/12/chile-verde-y-queso-potato-knishes.html&amp;ei=IfxKUfLfBayS2AW2xIDwAQ&amp;bvm=bv.44158598,d.b2I&amp;psig=AFQjCNEh2AHMqisu0c6E9uXERTOOL6wjXQ&amp;ust=1363955088010061" TargetMode="External"/><Relationship Id="rId2" Type="http://schemas.openxmlformats.org/officeDocument/2006/relationships/hyperlink" Target="http://www.google.com/url?sa=i&amp;rct=j&amp;q=&amp;esrc=s&amp;frm=1&amp;source=images&amp;cd=&amp;cad=rja&amp;docid=34cSvnkLPl6LbM&amp;tbnid=w7VLBWE67GoE4M:&amp;ved=0CAUQjRw&amp;url=http://classprojects.kenyon.edu/engl/exeter/Kenyon%20Web%20Site/Clare/Web%20page-DairyFarmingInsight.html&amp;ei=0_pKUYjkDcf62AX1z4GQDA&amp;bvm=bv.44158598,d.b2I&amp;psig=AFQjCNEM9g7X8eFTS7aIEz4BkO8y8WNiXg&amp;ust=136395476302498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42.jpeg"/><Relationship Id="rId4" Type="http://schemas.openxmlformats.org/officeDocument/2006/relationships/hyperlink" Target="http://www.google.com/url?sa=i&amp;rct=j&amp;q=&amp;esrc=s&amp;frm=1&amp;source=images&amp;cd=&amp;cad=rja&amp;docid=cwWMG-c0wvDb2M&amp;tbnid=gohgssdbHEM4IM:&amp;ved=0CAUQjRw&amp;url=http://www.northwestsustainabledairies.com/index.php?action=labor&amp;ei=T_tKUZW9HqWc2AXW24DoDg&amp;bvm=bv.44158598,d.b2I&amp;psig=AFQjCNGyop7YtN0_LeWqRXh-1ZcLSv9uXQ&amp;ust=1363954847503558" TargetMode="External"/><Relationship Id="rId9" Type="http://schemas.openxmlformats.org/officeDocument/2006/relationships/hyperlink" Target="https://www.google.com/url?sa=i&amp;rct=j&amp;q=&amp;esrc=s&amp;frm=1&amp;source=images&amp;cd=&amp;cad=rja&amp;docid=JPRFwtaxlGUi4M&amp;tbnid=ML0yMf1oKDrW3M:&amp;ved=0CAUQjRw&amp;url=https://springbankcheese.ca/catalog/product_info.php/name/Mozzarella%20Shredded/products_id/239&amp;ei=LOw9UeXBEqq42gXUj4DYBA&amp;bvm=bv.43287494,d.b2I&amp;psig=AFQjCNEHeA2XXJWMyDLiXdbuORGzBUfHbQ&amp;ust=136309904340380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hyperlink" Target="http://www.google.com/url?sa=i&amp;rct=j&amp;q=&amp;esrc=s&amp;frm=1&amp;source=images&amp;cd=&amp;cad=rja&amp;docid=FqMloqgi_OtmyM&amp;tbnid=S9gLmAlHkfbZ8M:&amp;ved=0CAUQjRw&amp;url=http://pepper-growing.blogspot.com/&amp;ei=Bv5KUe2GEeqQ2AXh0oDoDQ&amp;bvm=bv.44158598,d.b2I&amp;psig=AFQjCNGcsU-rducvaHpnwHnc6qxKLA_shw&amp;ust=13639555316626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9RTIHH3lmnDbnM&amp;tbnid=k16dhf-G3XYtKM:&amp;ved=0CAUQjRw&amp;url=http://bonnieplants.com/growing/growing-spinach/&amp;ei=k_5KUYD_KM_82gXF8oDYBw&amp;bvm=bv.44158598,d.b2I&amp;psig=AFQjCNGxNjtMGWodMJ230aR4udPTNT0O_g&amp;ust=1363955712339335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www.google.com/url?sa=i&amp;rct=j&amp;q=&amp;esrc=s&amp;frm=1&amp;source=images&amp;cd=&amp;cad=rja&amp;docid=j0EXg94LAeZGLM&amp;tbnid=HsyEEsubMNBglM:&amp;ved=0CAUQjRw&amp;url=http://yourhealthygarden.com/category/organic-gardening/vegetable-gardening/tomato-growing/&amp;ei=Uv5KUaPKHKrr2QX6_IDQCQ&amp;bvm=bv.44158598,d.b2I&amp;psig=AFQjCNETr11wIj17E10_RSmdFkIQ0Ike9w&amp;ust=136395562758065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frm=1&amp;source=images&amp;cd=&amp;cad=rja&amp;docid=_-qHW07KAX02BM&amp;tbnid=ApvvT0Fn9BhZqM:&amp;ved=0CAUQjRw&amp;url=http://pinkstripes.wordpress.com/2009/08/20/honey-wheat-english-muffins/&amp;ei=2Os9Ubj6B6OU2wWCw4GICw&amp;bvm=bv.43287494,d.b2I&amp;psig=AFQjCNFiVnJxb91Oyxpze_bhmCEszhlHFQ&amp;ust=1363098939795328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docid=OlcjXuXbEHrtqM&amp;tbnid=aZKSzE0upkARMM:&amp;ved=0CAUQjRw&amp;url=http://www.seriouseats.com/recipes/2010/10/new-york-style-pizza-sauce.html&amp;ei=AOw9UfXLHabI2wWrkYCgCA&amp;bvm=bv.43287494,d.b2I&amp;psig=AFQjCNGkZw8P74TwH20atoL2k4UE3V2Yjw&amp;ust=13630990020400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hyperlink" Target="http://www.google.com/url?sa=i&amp;rct=j&amp;q=&amp;esrc=s&amp;frm=1&amp;source=images&amp;cd=&amp;cad=rja&amp;docid=C8PCdrrDXjksTM&amp;tbnid=C8AAXJDr5ZZ_4M:&amp;ved=0CAUQjRw&amp;url=http://theguidingstarnetwork.blogspot.com/&amp;ei=ZvxJUY67EaeO2AXm8oG4Dw&amp;bvm=bv.44011176,d.b2I&amp;psig=AFQjCNFPxMhNhLfLbJ5H_lhUVtNoTGXFYQ&amp;ust=136388962154117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/url?sa=i&amp;rct=j&amp;q=&amp;esrc=s&amp;frm=1&amp;source=images&amp;cd=&amp;cad=rja&amp;docid=JPRFwtaxlGUi4M&amp;tbnid=ML0yMf1oKDrW3M:&amp;ved=0CAUQjRw&amp;url=https://springbankcheese.ca/catalog/product_info.php/name/Mozzarella%20Shredded/products_id/239&amp;ei=LOw9UeXBEqq42gXUj4DYBA&amp;bvm=bv.43287494,d.b2I&amp;psig=AFQjCNEHeA2XXJWMyDLiXdbuORGzBUfHbQ&amp;ust=136309904340380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frm=1&amp;source=images&amp;cd=&amp;cad=rja&amp;docid=R5iVedX8mPWe6M&amp;tbnid=shUMhVxnGzD4xM:&amp;ved=0CAUQjRw&amp;url=http://warondiabetes.com/?attachment_id=110&amp;ei=cew9UeqGNOLo2AXErIGgAQ&amp;bvm=bv.43287494,d.b2I&amp;psig=AFQjCNHNinIcvIhUmPcj-QvCXghDchaHPg&amp;ust=136309910921597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hyperlink" Target="http://www.google.com/url?sa=i&amp;rct=j&amp;q=&amp;esrc=s&amp;frm=1&amp;source=images&amp;cd=&amp;cad=rja&amp;docid=8kQBo8neGQoiMM&amp;tbnid=jrqaB1V8f3Y_tM:&amp;ved=0CAUQjRw&amp;url=http://weareallinwonderland.blogspot.com/2009/11/top-four-gadjets-of-09.html&amp;ei=qvxJUdSDDsS42QWK7YGYCQ&amp;bvm=bv.44011176,d.b2I&amp;psig=AFQjCNH4gXmdLaobcqfUTehOg7TPOwToyA&amp;ust=136388969885004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frm=1&amp;source=images&amp;cd=&amp;cad=rja&amp;docid=vipJHu9fhHedHM&amp;tbnid=irmjJtZd5vMYMM:&amp;ved=0CAUQjRw&amp;url=http://burnfatalaska.wordpress.com/vegetable-of-the-week/&amp;ei=mew9UaTUOqKa2gW8tICYBg&amp;bvm=bv.43287494,d.b2I&amp;psig=AFQjCNEzIiSz78Ipqn5TDECwW4-1xK9keg&amp;ust=136309915474326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hyperlink" Target="http://www.google.com/url?sa=i&amp;rct=j&amp;q=&amp;esrc=s&amp;frm=1&amp;source=images&amp;cd=&amp;cad=rja&amp;docid=aNIC6eDOhWsOnM&amp;tbnid=SkFx7QjmP5AN2M:&amp;ved=0CAUQjRw&amp;url=http://loligo-3.blogspot.com/2011_12_01_archive.html&amp;ei=vPM9Udz5Mufg2wXW24DwBg&amp;bvm=bv.43287494,d.b2I&amp;psig=AFQjCNH89_1pe8v4Te9Uphy2Y9rXUOvhJA&amp;ust=13631009784247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SFN8FROjMslVM&amp;tbnid=maAbM1RnZhax4M:&amp;ved=0CAUQjRw&amp;url=http://oaadonline.oxfordlearnersdictionaries.com/dictionary/vegetable&amp;ei=3NQ9Ud35MqXj2QWXoYCADw&amp;bvm=bv.43287494,d.b2I&amp;psig=AFQjCNE-t6yYY_ewZyBuTqke-SFXtfiOYw&amp;ust=13630930731959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docid=hHUvjY32xTPiPM&amp;tbnid=KBF5j5QTck62wM:&amp;ved=0CAUQjRw&amp;url=http://www.infovisual.info/01/053_en.html&amp;ei=f9U9UYPiBZDy2gWGgYGoAg&amp;bvm=bv.43287494,d.b2I&amp;psig=AFQjCNGKvcjV7jZxOZcud6B1QDO8XsoWIA&amp;ust=1363093230028100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jpQQnH9WeHyYIM&amp;tbnid=CbuxsuxSz36aJM:&amp;ved=0CAUQjRw&amp;url=http://www.infovisual.info/01/044_en.html&amp;ei=kPpJUc_oFeTm2QWsnoGQCw&amp;bvm=bv.44011176,d.b2I&amp;psig=AFQjCNGJRdqjqK3NYXAQtHqkPlfYjZmZ4g&amp;ust=136388916054035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hyperlink" Target="http://www.google.com/url?sa=i&amp;rct=j&amp;q=&amp;esrc=s&amp;frm=1&amp;source=images&amp;cd=&amp;cad=rja&amp;docid=TDr4pBsjO5yVIM&amp;tbnid=rjMVD9216FyP1M:&amp;ved=0CAUQjRw&amp;url=http://www.hangthebankers.com/10-health-benefits-of-cucumbers/&amp;ei=9dk9UfLYGcjQ2AWwv4GwDA&amp;psig=AFQjCNGLRuwFJJWZvK5NMaaZsAQ0thtQ9Q&amp;ust=1363094384793948" TargetMode="External"/><Relationship Id="rId26" Type="http://schemas.openxmlformats.org/officeDocument/2006/relationships/hyperlink" Target="http://www.google.com/url?sa=i&amp;rct=j&amp;q=&amp;esrc=s&amp;frm=1&amp;source=images&amp;cd=&amp;cad=rja&amp;docid=vB31MKt4mLp77M&amp;tbnid=SF_VDixCj0E_UM:&amp;ved=0CAUQjRw&amp;url=http://uncyclopedia.wikia.com/wiki/File:Pear.jpg&amp;ei=wdo9UYmxHo-02AWElYDwBQ&amp;psig=AFQjCNEwyDoUmT5Ghxo5EjnFFxqbEmhJWA&amp;ust=1363094587342584" TargetMode="External"/><Relationship Id="rId39" Type="http://schemas.openxmlformats.org/officeDocument/2006/relationships/image" Target="../media/image27.jpeg"/><Relationship Id="rId21" Type="http://schemas.openxmlformats.org/officeDocument/2006/relationships/image" Target="../media/image18.jpeg"/><Relationship Id="rId34" Type="http://schemas.openxmlformats.org/officeDocument/2006/relationships/hyperlink" Target="http://www.google.com/url?sa=i&amp;rct=j&amp;q=&amp;esrc=s&amp;frm=1&amp;source=images&amp;cd=&amp;cad=rja&amp;docid=aQX5UMBQfmYvYM&amp;tbnid=0q8lU2mk0RZOTM:&amp;ved=0CAUQjRw&amp;url=http://www.briggsplantprop.com/2011/08/edibles-blackberries.html&amp;ei=vdw9UcjuIImH2AWlw4DoBA&amp;psig=AFQjCNGf0IC8S0xlMju2W4l1ddh4TGgrxA&amp;ust=1363095091183559" TargetMode="External"/><Relationship Id="rId42" Type="http://schemas.openxmlformats.org/officeDocument/2006/relationships/hyperlink" Target="http://www.google.com/url?sa=i&amp;rct=j&amp;q=&amp;esrc=s&amp;frm=1&amp;source=images&amp;cd=&amp;cad=rja&amp;docid=KatCMQcwh0fq7M&amp;tbnid=xkqi62TDiiqLSM:&amp;ved=0CAUQjRw&amp;url=http://www.ishs.org/plant-protection-tomato-diseases-tomato-diseases-tomato-diseases-vegetables/news/second-announcement&amp;ei=LOs9UcG9Be3o2gWIvYHoBA&amp;bvm=bv.43287494,d.b2I&amp;psig=AFQjCNE9bjD0Uv8KZLqAusJoeX1XFeX1TQ&amp;ust=1363098788499007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akdc-2CUeYAuqM&amp;tbnid=QdKUhnZ187NRkM:&amp;ved=0CAUQjRw&amp;url=http://www.earthtimes.org/health/eating-apples-extended-lifespan-test-animals-10-per-cent/515/&amp;ei=otg9UeeJCIeC2wWA_oCgBg&amp;psig=AFQjCNHRS7NDb9di76vVyb4yCBzd-o05Rw&amp;ust=1363094046677697" TargetMode="External"/><Relationship Id="rId16" Type="http://schemas.openxmlformats.org/officeDocument/2006/relationships/hyperlink" Target="http://www.google.com/url?sa=i&amp;rct=j&amp;q=&amp;esrc=s&amp;frm=1&amp;source=images&amp;cd=&amp;cad=rja&amp;docid=I2TRPGjC6nZx7M&amp;tbnid=RLKLOIAIxjSItM:&amp;ved=0CAUQjRw&amp;url=http://canigivemydog.com/cranberries&amp;ei=ztk9UY7XKI-A2AWrmYHgBw&amp;psig=AFQjCNHAM--gjkr5qg5Se24lQxemCbzKqA&amp;ust=1363094340003100" TargetMode="External"/><Relationship Id="rId20" Type="http://schemas.openxmlformats.org/officeDocument/2006/relationships/hyperlink" Target="http://www.google.com/url?sa=i&amp;rct=j&amp;q=&amp;esrc=s&amp;frm=1&amp;source=images&amp;cd=&amp;cad=rja&amp;docid=pyantB0UFfEJdM&amp;tbnid=n1sX9rb8UdVuhM:&amp;ved=0CAUQjRw&amp;url=http://www.examiner.com/article/dangerous-grapes&amp;ei=ONo9UdiNI8mp2gXw2YCgDw&amp;psig=AFQjCNGFvshzlZ4gvfPLmIa22jnygxs6CA&amp;ust=1363094452177697" TargetMode="External"/><Relationship Id="rId29" Type="http://schemas.openxmlformats.org/officeDocument/2006/relationships/image" Target="../media/image22.jpeg"/><Relationship Id="rId41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l62CABeE1WbWTM&amp;tbnid=YHDR87KD2B7aHM:&amp;ved=0CAUQjRw&amp;url=http://technorati.com/lifestyle/article/blueberries-for-better-health/&amp;ei=-dg9UdHvLISy2QXs54DQDA&amp;psig=AFQjCNEp4822e70d8uOfDmo-tr3vMX8taQ&amp;ust=1363094125259297" TargetMode="External"/><Relationship Id="rId11" Type="http://schemas.openxmlformats.org/officeDocument/2006/relationships/image" Target="../media/image13.jpeg"/><Relationship Id="rId24" Type="http://schemas.openxmlformats.org/officeDocument/2006/relationships/hyperlink" Target="http://www.google.com/url?sa=i&amp;rct=j&amp;q=&amp;esrc=s&amp;frm=1&amp;source=images&amp;cd=&amp;cad=rja&amp;docid=DKwINMEdlFlQ3M&amp;tbnid=ocaq4FvOBW1UhM:&amp;ved=0CAUQjRw&amp;url=http://blog.johnstonhealth.org/2011/07/14/peach-recipes-happy-peach-day/&amp;ei=lNo9UceJJqbQ2wW4pYG4Cg&amp;psig=AFQjCNHUYU0AHnonM3HQp0jIR5aPATTeKA&amp;ust=1363094529524807" TargetMode="External"/><Relationship Id="rId32" Type="http://schemas.openxmlformats.org/officeDocument/2006/relationships/hyperlink" Target="http://www.google.com/url?sa=i&amp;rct=j&amp;q=&amp;esrc=s&amp;frm=1&amp;source=images&amp;cd=&amp;cad=rja&amp;docid=c6D7mEQl29MWzM&amp;tbnid=JfjZOXy2lLUVwM:&amp;ved=0CAUQjRw&amp;url=http://nutritionmythbusters.blogspot.com/2010/11/myth-i-inadvertently-purchased-acorn.html&amp;ei=U9w9UdLSNMTj2QXkooGgDw&amp;psig=AFQjCNE4z9_ofuWaL2go6avV6v1Xup4ozg&amp;ust=1363094981818154" TargetMode="External"/><Relationship Id="rId37" Type="http://schemas.openxmlformats.org/officeDocument/2006/relationships/image" Target="../media/image26.jpeg"/><Relationship Id="rId40" Type="http://schemas.openxmlformats.org/officeDocument/2006/relationships/hyperlink" Target="http://www.google.com/url?sa=i&amp;rct=j&amp;q=&amp;esrc=s&amp;frm=1&amp;source=images&amp;cd=&amp;cad=rja&amp;docid=WgtXYlenKIxzQM&amp;tbnid=8FneVwgwQXhmRM:&amp;ved=0CAUQjRw&amp;url=http://www.motherearthnews.com/Sustainable-Farming/Genetically-Modified-Corn-Safe-Or-Toxic.aspx&amp;ei=--o9UYvqN8SD2QWt84GQBQ&amp;bvm=bv.43287494,d.b2I&amp;psig=AFQjCNGPDmp6OhbGdtybz7hvRkILZvNM9Q&amp;ust=1363098742124439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28" Type="http://schemas.openxmlformats.org/officeDocument/2006/relationships/hyperlink" Target="http://www.google.com/url?sa=i&amp;rct=j&amp;q=&amp;esrc=s&amp;frm=1&amp;source=images&amp;cd=&amp;cad=rja&amp;docid=rGT0a70VtHFQaM&amp;tbnid=euDraaMuVH9n2M:&amp;ved=0CAUQjRw&amp;url=http://www.chrissfruitmarket.com/product.php?productid=65&amp;ei=JNs9UaPQCofs2QWgi4HQDg&amp;psig=AFQjCNEvM1M7CmBMfXFE8EFUo_yXhG9WNg&amp;ust=1363094683610134" TargetMode="External"/><Relationship Id="rId36" Type="http://schemas.openxmlformats.org/officeDocument/2006/relationships/hyperlink" Target="http://www.google.com/url?sa=i&amp;rct=j&amp;q=&amp;esrc=s&amp;frm=1&amp;source=images&amp;cd=&amp;cad=rja&amp;docid=Hah2LgnhofjCnM&amp;tbnid=X8UBxtbNYsXrCM:&amp;ved=0CAUQjRw&amp;url=http://shantztravels.blogspot.com/2010/06/sweet-load-of-strawberries.html&amp;ei=8Nw9UfWNF4nt2QXi_4GYCw&amp;psig=AFQjCNH-AkDD62PxLMbhjUfrn8l7Xm79OQ&amp;ust=1363095145683860" TargetMode="External"/><Relationship Id="rId10" Type="http://schemas.openxmlformats.org/officeDocument/2006/relationships/hyperlink" Target="http://www.google.com/url?sa=i&amp;rct=j&amp;q=&amp;esrc=s&amp;frm=1&amp;source=images&amp;cd=&amp;cad=rja&amp;docid=em1CStzYcCiV1M&amp;tbnid=KT2BxIlQOD0YlM:&amp;ved=0CAUQjRw&amp;url=http://grasshoppersdistribution.com/carrots/&amp;ei=TNk9Uen8GeHa2wXylIDYCw&amp;psig=AFQjCNHK244QWYQvAAGXWcuoorvkjOkSrw&amp;ust=1363094210151078" TargetMode="External"/><Relationship Id="rId19" Type="http://schemas.openxmlformats.org/officeDocument/2006/relationships/image" Target="../media/image17.jpeg"/><Relationship Id="rId31" Type="http://schemas.openxmlformats.org/officeDocument/2006/relationships/image" Target="../media/image23.jpeg"/><Relationship Id="rId4" Type="http://schemas.openxmlformats.org/officeDocument/2006/relationships/hyperlink" Target="http://www.google.com/url?sa=i&amp;rct=j&amp;q=&amp;esrc=s&amp;frm=1&amp;source=images&amp;cd=&amp;cad=rja&amp;docid=tmASK1J8pMVT8M&amp;tbnid=ChqTwYm9Jsg3rM:&amp;ved=0CAUQjRw&amp;url=http://extension.umass.edu/vegetable/crops/asparagus&amp;ei=0Ng9UbiiB6XZ2QWatoGICQ&amp;psig=AFQjCNF0Bj-N1S4DZK9rXg4Pm701N0QgBA&amp;ust=1363094076823796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google.com/url?sa=i&amp;rct=j&amp;q=&amp;esrc=s&amp;frm=1&amp;source=images&amp;cd=&amp;cad=rja&amp;docid=-Rvoi6Ym9w1BuM&amp;tbnid=WIs5gpLm8UgDpM:&amp;ved=0CAUQjRw&amp;url=http://www.mediterraneandietforall.com/cherries-and-their-supernatural-properties-our-allies-for-weight-loss/&amp;ei=n9k9Uez-C4Xr2AXVlYFo&amp;psig=AFQjCNEQhVr_nI9xVIY6MgVJJ-CFuHEGWg&amp;ust=1363094283628121" TargetMode="External"/><Relationship Id="rId22" Type="http://schemas.openxmlformats.org/officeDocument/2006/relationships/hyperlink" Target="http://www.google.com/url?sa=i&amp;rct=j&amp;q=&amp;esrc=s&amp;frm=1&amp;source=images&amp;cd=&amp;cad=rja&amp;docid=lqxLN_JYO60VbM&amp;tbnid=Av5IADV-fssASM:&amp;ved=0CAUQjRw&amp;url=http://en.wikipedia.org/wiki/Onion&amp;ei=YNo9UZqfIofC2QX2ioGgCQ&amp;psig=AFQjCNFf7f3h7qD4dZs43Pqkfw3-V5RzNw&amp;ust=1363094488658175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http://www.google.com/url?sa=i&amp;rct=j&amp;q=&amp;esrc=s&amp;frm=1&amp;source=images&amp;cd=&amp;cad=rja&amp;docid=quIadfa9NhlxMM&amp;tbnid=OEL2Rs0fX6FduM:&amp;ved=0CAUQjRw&amp;url=http://www.dothegreenthing.com/blog?tag=uses&amp;ei=qNs9UY33G8fY2QWKrYGACw&amp;psig=AFQjCNHj4ddD4q6HxGb3bPUQeTYYmfp05Q&amp;ust=1363094815519908" TargetMode="External"/><Relationship Id="rId35" Type="http://schemas.openxmlformats.org/officeDocument/2006/relationships/image" Target="../media/image25.jpeg"/><Relationship Id="rId43" Type="http://schemas.openxmlformats.org/officeDocument/2006/relationships/image" Target="../media/image29.jpeg"/><Relationship Id="rId8" Type="http://schemas.openxmlformats.org/officeDocument/2006/relationships/hyperlink" Target="http://www.google.com/url?sa=i&amp;rct=j&amp;q=&amp;esrc=s&amp;frm=1&amp;source=images&amp;cd=&amp;cad=rja&amp;docid=A3MryjbflAWLYM&amp;tbnid=yokJjgxVhk1IHM:&amp;ved=0CAUQjRw&amp;url=http://www.medicalboox.com/2012/10/eat-healthy-cabbage.html&amp;ei=G9k9UdbgN4jL2QXLs4GABQ&amp;psig=AFQjCNEosoi0kbpBU6bqKk2V7QdZIkon0w&amp;ust=1363094160457803" TargetMode="External"/><Relationship Id="rId3" Type="http://schemas.openxmlformats.org/officeDocument/2006/relationships/image" Target="../media/image9.jpeg"/><Relationship Id="rId12" Type="http://schemas.openxmlformats.org/officeDocument/2006/relationships/hyperlink" Target="http://www.google.com/url?sa=i&amp;rct=j&amp;q=&amp;esrc=s&amp;frm=1&amp;source=images&amp;cd=&amp;cad=rja&amp;docid=M7h818ACjG4CAM&amp;tbnid=puYyaMOgsqnkhM:&amp;ved=0CAUQjRw&amp;url=http://recipes.wikia.com/wiki/Celery&amp;ei=bdk9Uba_L6f02gXrhYDoBA&amp;psig=AFQjCNHAXRKetumTql7eflEAyFntDHZQZQ&amp;ust=1363094243917797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38" Type="http://schemas.openxmlformats.org/officeDocument/2006/relationships/hyperlink" Target="http://www.google.com/url?sa=i&amp;rct=j&amp;q=&amp;esrc=s&amp;frm=1&amp;source=images&amp;cd=&amp;cad=rja&amp;docid=MHh7nbcWDg7z_M&amp;tbnid=Uf9YR2ecOvRV0M:&amp;ved=0CAUQjRw&amp;url=http://www.wallpaperslibrary.com/fruits/1647-raspberry-wallpaper.html&amp;ei=-949UZDSGojU2AXE14G4Dg&amp;psig=AFQjCNGQbXqWfbYdfZjkp2Jyuu1xtyy4tg&amp;ust=136309565466712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-NA5ZTa6qRseM&amp;tbnid=z7L4zpyteK3SfM:&amp;ved=0CAUQjRw&amp;url=http://lolako.com/tag/top-10-banana-producing-nations/&amp;ei=YeM9UauXL8fP2QW-yYCgDA&amp;bvm=bv.43287494,d.b2I&amp;psig=AFQjCNESyci4n6JJv5jcuxTNhD9wD5c2pg&amp;ust=1363096794692923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hyperlink" Target="http://www.google.com/url?sa=i&amp;rct=j&amp;q=&amp;esrc=s&amp;frm=1&amp;source=images&amp;cd=&amp;cad=rja&amp;docid=9hrFengLd6I9yM&amp;tbnid=bRfcYhtNU3X4TM:&amp;ved=0CAUQjRw&amp;url=http://dimplemaggot.blogspot.com/2009/12/food-and-diet-cereals-milk-banana.html&amp;ei=6-Y9UY7nDeT82gXOxYCACQ&amp;bvm=bv.43287494,d.b2I&amp;psig=AFQjCNEW3-FEECJCs4-MBS9UW1HOBPUWWw&amp;ust=1363097696737426" TargetMode="External"/><Relationship Id="rId2" Type="http://schemas.openxmlformats.org/officeDocument/2006/relationships/hyperlink" Target="http://www.google.com/url?sa=i&amp;rct=j&amp;q=&amp;esrc=s&amp;frm=1&amp;source=images&amp;cd=&amp;cad=rja&amp;docid=SmRzPX9GJN1jwM&amp;tbnid=3gHtL33ZGV1WqM:&amp;ved=0CAUQjRw&amp;url=http://commons.wikimedia.org/wiki/File:Banana_Tree_2.jpg&amp;ei=qOE9UcbZEOXE2gXBrYGQCg&amp;bvm=bv.43287494,d.b2I&amp;psig=AFQjCNHazID1HxcRQhszM5lMa1-93Vm8Sg&amp;ust=136309633505436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EyjoKy9GMfXksM&amp;tbnid=QjFc0mkk9zGB9M:&amp;ved=0CAUQjRw&amp;url=http://www.flickr.com/photos/navymailman/5892450183/&amp;ei=N-M9UeyZBdS62gXttIHYBw&amp;bvm=bv.43287494,d.b2I&amp;psig=AFQjCNFCs8WFhl4P2vv2mkZE9ySs4pD6eQ&amp;ust=1363096698885217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hyperlink" Target="http://www.google.com/url?sa=i&amp;rct=j&amp;q=&amp;esrc=s&amp;frm=1&amp;source=images&amp;cd=&amp;cad=rja&amp;docid=hJqxy2fE2TeKoM&amp;tbnid=qCLMFs0CzZtlrM:&amp;ved=0CAUQjRw&amp;url=http://thefreshmarket.co.za/Bananas/22-banana-bulk-boxes-18-kg.html&amp;ei=6eU9UYbsOaPQ2AW64IDADg&amp;bvm=bv.43287494,d.b2I&amp;psig=AFQjCNEMqxJzQOiv499YdUrGuCr3uUmMZg&amp;ust=1363097444932309" TargetMode="External"/><Relationship Id="rId4" Type="http://schemas.openxmlformats.org/officeDocument/2006/relationships/hyperlink" Target="http://www.google.com/url?sa=i&amp;rct=j&amp;q=&amp;esrc=s&amp;frm=1&amp;source=images&amp;cd=&amp;cad=rja&amp;docid=B5tR5HCnaltNgM&amp;tbnid=CQm13DI6JkypoM:&amp;ved=0CAUQjRw&amp;url=http://worldgeopost07.wikispaces.com/Period+4+Group+1&amp;ei=XeI9UY-0NarY2QWxsoDIDQ&amp;bvm=bv.43287494,d.b2I&amp;psig=AFQjCNHL35CTVWyFyLf8Fh9Slb0i-z1xQg&amp;ust=1363096530797466" TargetMode="Externa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oogle.com/url?sa=i&amp;rct=j&amp;q=&amp;esrc=s&amp;frm=1&amp;source=images&amp;cd=&amp;cad=rja&amp;docid=8sSO1mCUWR5EmM&amp;tbnid=NvmKEanQY6N3mM:&amp;ved=0CAUQjRw&amp;url=http://threesixty360.wordpress.com/2009/04/22/traveling-the-lower-48/&amp;ei=zOQ9UbrVKeKD2gWolIDACw&amp;bvm=bv.43287494,d.b2I&amp;psig=AFQjCNFEAlppIMg6EM3aogQk0209T3Frcg&amp;ust=136309711218926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C4zMqRGe6JU_LM&amp;tbnid=3rKrt0PvAOY3DM:&amp;ved=0CAUQjRw&amp;url=http://unitherm.com/blog/energy-efficiency/plastics-industry/manufacturing-matters-54-weekly-wrap-up/&amp;ei=NOk9UaKRA-Gx2QWU_oHIBw&amp;bvm=bv.43287494,d.b2I&amp;psig=AFQjCNGtTF-qIsg_qFZgzJDRxKTWH0gp3Q&amp;ust=13630982799019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TIXQsTH4zkJijM&amp;tbnid=MtSYe5upaPdY8M:&amp;ved=0CAUQjRw&amp;url=http://www.fnec.cornell.edu/Our_Programs/FMNP/Home.cfm&amp;ei=buo9Ud3FMMWH2AX6hIG4DQ&amp;bvm=bv.43287494,d.b2I&amp;psig=AFQjCNHypP6ZQ_Ob-onkT8BqQTUhw1nXRA&amp;ust=1363098601194322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&amp;esrc=s&amp;frm=1&amp;source=images&amp;cd=&amp;cad=rja&amp;docid=cl3ff3nZoUR0vM&amp;tbnid=Bw4IStmj3g0J6M:&amp;ved=0CAUQjRw&amp;url=http://www.pfi.iastate.edu/images/OutAbout_2_2000.htm&amp;ei=q-k9UeTjCqPq2gX4voCoCQ&amp;bvm=bv.43287494,d.b2I&amp;psig=AFQjCNHzRK9VT9i7I-3jhF1gutpykhL_UQ&amp;ust=136309832666359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R5iVedX8mPWe6M&amp;tbnid=shUMhVxnGzD4xM:&amp;ved=0CAUQjRw&amp;url=http://warondiabetes.com/?attachment_id=110&amp;ei=cew9UeqGNOLo2AXErIGgAQ&amp;bvm=bv.43287494,d.b2I&amp;psig=AFQjCNHNinIcvIhUmPcj-QvCXghDchaHPg&amp;ust=1363099109215973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docid=_-qHW07KAX02BM&amp;tbnid=ApvvT0Fn9BhZqM:&amp;ved=0CAUQjRw&amp;url=http://pinkstripes.wordpress.com/2009/08/20/honey-wheat-english-muffins/&amp;ei=2Os9Ubj6B6OU2wWCw4GICw&amp;bvm=bv.43287494,d.b2I&amp;psig=AFQjCNFiVnJxb91Oyxpze_bhmCEszhlHFQ&amp;ust=136309893979532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frm=1&amp;source=images&amp;cd=&amp;cad=rja&amp;docid=JPRFwtaxlGUi4M&amp;tbnid=ML0yMf1oKDrW3M:&amp;ved=0CAUQjRw&amp;url=https://springbankcheese.ca/catalog/product_info.php/name/Mozzarella%20Shredded/products_id/239&amp;ei=LOw9UeXBEqq42gXUj4DYBA&amp;bvm=bv.43287494,d.b2I&amp;psig=AFQjCNEHeA2XXJWMyDLiXdbuORGzBUfHbQ&amp;ust=1363099043403806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0" Type="http://schemas.openxmlformats.org/officeDocument/2006/relationships/hyperlink" Target="http://www.google.com/url?sa=i&amp;rct=j&amp;q=&amp;esrc=s&amp;frm=1&amp;source=images&amp;cd=&amp;cad=rja&amp;docid=vipJHu9fhHedHM&amp;tbnid=irmjJtZd5vMYMM:&amp;ved=0CAUQjRw&amp;url=http://burnfatalaska.wordpress.com/vegetable-of-the-week/&amp;ei=mew9UaTUOqKa2gW8tICYBg&amp;bvm=bv.43287494,d.b2I&amp;psig=AFQjCNEzIiSz78Ipqn5TDECwW4-1xK9keg&amp;ust=1363099154743263" TargetMode="External"/><Relationship Id="rId4" Type="http://schemas.openxmlformats.org/officeDocument/2006/relationships/hyperlink" Target="http://www.google.com/url?sa=i&amp;rct=j&amp;q=&amp;esrc=s&amp;frm=1&amp;source=images&amp;cd=&amp;cad=rja&amp;docid=OlcjXuXbEHrtqM&amp;tbnid=aZKSzE0upkARMM:&amp;ved=0CAUQjRw&amp;url=http://www.seriouseats.com/recipes/2010/10/new-york-style-pizza-sauce.html&amp;ei=AOw9UfXLHabI2wWrkYCgCA&amp;bvm=bv.43287494,d.b2I&amp;psig=AFQjCNGkZw8P74TwH20atoL2k4UE3V2Yjw&amp;ust=1363099002040039" TargetMode="External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018" y="914400"/>
            <a:ext cx="85551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33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Farm-to-Pizza</a:t>
            </a:r>
            <a:endParaRPr lang="en-US" sz="8000" b="1" cap="none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33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874" y="28956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Developed by: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Kathleen </a:t>
            </a:r>
            <a:r>
              <a:rPr lang="en-US" dirty="0" err="1" smtClean="0"/>
              <a:t>Revard</a:t>
            </a:r>
            <a:endParaRPr lang="en-US" dirty="0" smtClean="0"/>
          </a:p>
          <a:p>
            <a:pPr algn="ctr"/>
            <a:r>
              <a:rPr lang="en-US" dirty="0" smtClean="0"/>
              <a:t>Michigan State University Dietetics Intern for Grand Rapids Public Schools</a:t>
            </a:r>
          </a:p>
          <a:p>
            <a:pPr algn="ctr"/>
            <a:r>
              <a:rPr lang="en-US" dirty="0" smtClean="0"/>
              <a:t>Spring 2013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complement the </a:t>
            </a:r>
            <a:r>
              <a:rPr lang="en-US" dirty="0" smtClean="0"/>
              <a:t>lesson plan created by:</a:t>
            </a:r>
          </a:p>
          <a:p>
            <a:pPr algn="ctr"/>
            <a:r>
              <a:rPr lang="en-US" dirty="0" smtClean="0"/>
              <a:t>Kendra Wills</a:t>
            </a:r>
          </a:p>
          <a:p>
            <a:pPr algn="ctr"/>
            <a:r>
              <a:rPr lang="en-US" dirty="0" smtClean="0"/>
              <a:t>Community Food Systems Educator</a:t>
            </a:r>
          </a:p>
          <a:p>
            <a:pPr algn="ctr"/>
            <a:r>
              <a:rPr lang="en-US" dirty="0" smtClean="0"/>
              <a:t>Michigan State University Extension</a:t>
            </a:r>
          </a:p>
          <a:p>
            <a:pPr algn="ctr"/>
            <a:r>
              <a:rPr lang="en-US" dirty="0" smtClean="0">
                <a:hlinkClick r:id="rId2"/>
              </a:rPr>
              <a:t>www.msue.msu.edu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3" y="2286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7" y="3638984"/>
            <a:ext cx="1468582" cy="11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389488"/>
            <a:ext cx="1447800" cy="108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40652"/>
            <a:ext cx="2066924" cy="20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2012"/>
            <a:ext cx="80772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other vegetables</a:t>
            </a:r>
          </a:p>
          <a:p>
            <a:pPr algn="ctr"/>
            <a:r>
              <a:rPr lang="en-US" sz="8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</a:t>
            </a:r>
            <a:r>
              <a:rPr lang="en-US" sz="8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ould be good on </a:t>
            </a:r>
            <a:r>
              <a:rPr lang="en-US" sz="80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Pizza???</a:t>
            </a:r>
            <a:endParaRPr lang="en-US" sz="80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6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-domain-image.com/plants/plant-seeds/wheat-seeds/slides/wheat-plant-see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1"/>
            <a:ext cx="2661432" cy="19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999509" y="1158355"/>
            <a:ext cx="757287" cy="4799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agri-media.ca/wp-content/uploads/2011/07/WheatHarvestMinco2009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1055"/>
            <a:ext cx="2743200" cy="19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greatharvest.com/Portals/53298/images/wheattrippic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743200" cy="20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197436" y="1158355"/>
            <a:ext cx="762000" cy="5715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www.kingarthurflour.com/blog/files/2010/03/kansas-wheat-tour-06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4" y="3995248"/>
            <a:ext cx="2663054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arm3.static.flickr.com/2587/3837646112_f69fb34a9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97" y="2895487"/>
            <a:ext cx="2592976" cy="20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999509" y="3429000"/>
            <a:ext cx="581891" cy="472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11092" y="3335369"/>
            <a:ext cx="762000" cy="566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assprojects.kenyon.edu/engl/exeter/Kenyon%20Web%20Site/Clare/pictures/Hardy%20Edited%20Photos/dairyfarmingc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637"/>
            <a:ext cx="2841624" cy="23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orthwestsustainabledairies.com/userimages/Milking_cows.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89" y="13855"/>
            <a:ext cx="2855244" cy="23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QF1aO-aGq86hYW9nRAYcLpSPCDG9AeR83wjlu0pnxwKDGnYFsjq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280064"/>
            <a:ext cx="283739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oodsubs.com/Photos/panelachees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61" y="2590800"/>
            <a:ext cx="3146503" cy="26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pringbankcheese.ca/catalog/images/MOZZ-shred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30" y="2982191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038600" y="1218647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830464" y="4800600"/>
            <a:ext cx="598536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86400" y="4953000"/>
            <a:ext cx="681064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58203" y="1371600"/>
            <a:ext cx="8857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qjbUEdDL4xY/S9T69x5unPI/AAAAAAAABb0/TDd3xUmwhDM/s1600/bell-pepp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yourhealthygarden.com/wp-content/uploads/2012/03/determinate_toma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nnieplants.com/wp-content/uploads/2011/10/spinach-row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438525" cy="31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79" y="228600"/>
            <a:ext cx="850745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Did you know that </a:t>
            </a:r>
          </a:p>
          <a:p>
            <a:pPr algn="ctr"/>
            <a:r>
              <a:rPr lang="en-US" sz="60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eating</a:t>
            </a:r>
          </a:p>
          <a:p>
            <a:pPr algn="ctr"/>
            <a:r>
              <a:rPr lang="en-US" sz="6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en-US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ealthy foods </a:t>
            </a:r>
          </a:p>
          <a:p>
            <a:pPr algn="ctr"/>
            <a:r>
              <a:rPr lang="en-US" sz="60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can help </a:t>
            </a:r>
          </a:p>
          <a:p>
            <a:pPr algn="ctr"/>
            <a:r>
              <a:rPr lang="en-US" sz="6000" b="1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</a:t>
            </a:r>
            <a:r>
              <a:rPr lang="en-US" sz="60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eep your body </a:t>
            </a:r>
          </a:p>
          <a:p>
            <a:pPr algn="ctr"/>
            <a:r>
              <a:rPr lang="en-US" sz="6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  <a:r>
              <a:rPr lang="en-US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trong and healthy</a:t>
            </a:r>
            <a:r>
              <a:rPr lang="en-US" sz="60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  <a:endParaRPr lang="en-US" sz="60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6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rm3.static.flickr.com/2587/3837646112_f69fb34a9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895601" cy="18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qual 3"/>
          <p:cNvSpPr/>
          <p:nvPr/>
        </p:nvSpPr>
        <p:spPr>
          <a:xfrm>
            <a:off x="3381652" y="2667000"/>
            <a:ext cx="1676400" cy="10668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8527" y="2600235"/>
            <a:ext cx="350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FIBER!</a:t>
            </a:r>
            <a:endParaRPr lang="en-US" sz="7200" b="1" cap="none" spc="0" dirty="0">
              <a:ln w="3155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4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eriouseats.com/recipes/images/20101007-pizza-lab-sau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533400"/>
            <a:ext cx="376777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4191000" y="1447800"/>
            <a:ext cx="1600200" cy="9906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909" y="714245"/>
            <a:ext cx="2953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Vitamin </a:t>
            </a:r>
          </a:p>
          <a:p>
            <a:pPr algn="ctr"/>
            <a:r>
              <a:rPr lang="en-US" sz="54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://4.bp.blogspot.com/-I5nn3E4oLNM/UKXISVFLz0I/AAAAAAAAAS0/d3wkCZgRUg0/s1600/17479-Clipart-Picture-Of-A-Star-Mascot-Cartoon-Character-Flexing-His-Arm-Muscl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048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pringbankcheese.ca/catalog/images/MOZZ-sh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7" y="18288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3912833" y="2536129"/>
            <a:ext cx="1447800" cy="12192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2637897"/>
            <a:ext cx="312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Calcium!</a:t>
            </a:r>
            <a:endParaRPr lang="en-US" sz="60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1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arondiabetes.com/wp-content/uploads/2013/01/Spin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2618"/>
            <a:ext cx="3641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4114800" y="1371600"/>
            <a:ext cx="1676400" cy="10668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316549"/>
            <a:ext cx="2209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Iron!</a:t>
            </a:r>
            <a:endParaRPr lang="en-US" sz="66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http://3.bp.blogspot.com/_quxLFbuXJWI/Sw6t_2fjP1I/AAAAAAAABcI/BiML4pVuTlk/s1600/blood+drop+cartoo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62" y="2978727"/>
            <a:ext cx="3216337" cy="32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burnfatalaska.files.wordpress.com/2010/08/bell20pepp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67323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3200400" y="1201698"/>
            <a:ext cx="1676400" cy="11430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9841" y="1208993"/>
            <a:ext cx="4184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Vitamin A</a:t>
            </a:r>
            <a:endParaRPr lang="en-US" sz="66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http://1.bp.blogspot.com/_JdHXKUn-Uww/SIDsnL_SNCI/AAAAAAAAAEY/-rK32mGTwaA/s400/cartoon-eye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FRUIT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VEGETABLE?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FRUIT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 of the plant that develops from a flower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 of the plant that contains seeds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VEGETABLE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Stems, leaves, and roots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90600"/>
            <a:ext cx="6553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</a:t>
            </a:r>
          </a:p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MAKE </a:t>
            </a:r>
          </a:p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PIZZA!!!</a:t>
            </a:r>
            <a:endParaRPr lang="en-US" sz="9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8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aadonline.oxfordlearnersdictionaries.com/media/oaad8/fullsize/v/veg/veget/vegetables_roo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7171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828800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ROOTS</a:t>
            </a:r>
          </a:p>
        </p:txBody>
      </p:sp>
      <p:pic>
        <p:nvPicPr>
          <p:cNvPr id="1028" name="Picture 4" descr="http://www.infovisual.info/01/img_en/053%20Vegetables%20-%20stalk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43529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8698" y="4800600"/>
            <a:ext cx="267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STEMS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750" y="152400"/>
            <a:ext cx="88585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PART OF THE VEGETABLE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ARE YOU EATING?</a:t>
            </a:r>
          </a:p>
        </p:txBody>
      </p:sp>
    </p:spTree>
    <p:extLst>
      <p:ext uri="{BB962C8B-B14F-4D97-AF65-F5344CB8AC3E}">
        <p14:creationId xmlns:p14="http://schemas.microsoft.com/office/powerpoint/2010/main" val="34908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43" y="152400"/>
            <a:ext cx="9190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PART OF THE</a:t>
            </a:r>
          </a:p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VEGETABLE ARE YOU EATING?</a:t>
            </a:r>
          </a:p>
        </p:txBody>
      </p:sp>
      <p:pic>
        <p:nvPicPr>
          <p:cNvPr id="1026" name="Picture 2" descr="http://www.infovisual.info/01/img_en/044%20Vegetables%20-%20lea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8950"/>
            <a:ext cx="615300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8155" y="2074176"/>
            <a:ext cx="2852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Leaves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0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304800"/>
            <a:ext cx="876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IS GROWN IN MICHIGAN?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://www.earthtimes.org/newsimage/eating-apples-extended-lifespan-test-animals-10-per-cent_1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239"/>
            <a:ext cx="1609725" cy="12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xtension.umass.edu/vegetable/sites/vegetable/files/crops/asparagus1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69841"/>
            <a:ext cx="1219200" cy="18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m-l3.technorati.com/11/06/07/44595/ballstonfarmersmarket.blogspot.com.jpg?t=2011060710022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1" y="3343274"/>
            <a:ext cx="1310166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2s93y1wQO_A/UH-2gkMJIJI/AAAAAAAAYLo/Q3bIAMpBWhw/s1600/cabbag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4579925"/>
            <a:ext cx="1490799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rasshoppersdistribution.com/wp-content/uploads/2012/10/carrot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29826"/>
            <a:ext cx="1727149" cy="22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2.wikia.nocookie.net/__cb20100612130739/recipes/images/a/a1/Celery_bi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02" y="1102845"/>
            <a:ext cx="1235743" cy="18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mediterraneandietforall.com/wp-content/uploads/2012/07/cherrie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47" y="951131"/>
            <a:ext cx="2176463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anigivemydog.com/wp-content/uploads/2012/09/Can-I-give-my-dog-cranberries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16" y="4267200"/>
            <a:ext cx="1381006" cy="13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hangthebankers.com/wp-content/uploads/2012/08/cucumbers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10" y="1019274"/>
            <a:ext cx="1795462" cy="12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examiner.com/images/blog/wysiwyg/image/grapes(26)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86133"/>
            <a:ext cx="1229614" cy="11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upload.wikimedia.org/wikipedia/commons/thumb/2/25/Onion_on_White.JPG/220px-Onion_on_White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79" y="3995737"/>
            <a:ext cx="1168375" cy="11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blog.johnstonhealth.org/wp-content/uploads/2011/07/peach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63" y="5233139"/>
            <a:ext cx="1070001" cy="10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images.wikia.com/uncyclopedia/images/archive/d/d4/20080204233721!Pear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9" y="5032187"/>
            <a:ext cx="933382" cy="13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chrissfruitmarket.com/images/P/Plum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7" y="5678459"/>
            <a:ext cx="1053309" cy="10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freeimageslive.com/galleries/food/fruitveg/pics/potato0730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29" y="4826951"/>
            <a:ext cx="1231453" cy="8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1.bp.blogspot.com/_u5YQMXBhVkI/TNLtRWYnyyI/AAAAAAAAAKQ/IEEKjXIoUPk/s1600/butternut+squash11391829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54" y="2155717"/>
            <a:ext cx="1776702" cy="11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3.bp.blogspot.com/-dVUni4i1bSA/Tjmq7kD-wtI/AAAAAAAAAQw/YTSMaCaeN88/s1600/bigstockphoto_blackberries_1995499%5b1%5d.jpg.jpe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53" y="2417350"/>
            <a:ext cx="1528457" cy="10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3.bp.blogspot.com/_g-fR_N8KGKo/TBpKPKJiwbI/AAAAAAAAGgQ/AQYNOdCh_PQ/s400/strawberry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17" y="3343274"/>
            <a:ext cx="1185716" cy="11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www.wallpaperslibrary.com/Wallpapers/Fruits/raspberry-wallpaper.jp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7" y="2950459"/>
            <a:ext cx="1465010" cy="10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://www.motherearthnews.com/uploadedImages/articles/issues/2010-04-01/MEN-AM10-gazette-corn.jp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99" y="3538195"/>
            <a:ext cx="1651142" cy="12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www.ishs.org/sites/default/files/news-images/tomato.jpg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68" y="5762723"/>
            <a:ext cx="1259863" cy="12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If something is not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grown in Michigan, how does it get here?</a:t>
            </a:r>
          </a:p>
        </p:txBody>
      </p:sp>
      <p:pic>
        <p:nvPicPr>
          <p:cNvPr id="3074" name="Picture 2" descr="http://upload.wikimedia.org/wikipedia/commons/b/b9/Banana_Tre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52730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771157" y="2114028"/>
            <a:ext cx="828214" cy="4005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95935"/>
            <a:ext cx="21673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Mexico</a:t>
            </a:r>
            <a:endParaRPr lang="en-US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 descr="http://worldgeopost07.wikispaces.com/file/view/1066761w.jpg/31610101/1066761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63" y="1352730"/>
            <a:ext cx="1349110" cy="20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210050" y="2114028"/>
            <a:ext cx="819150" cy="4005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farm6.staticflickr.com/5269/5892450183_1ecf146c58_z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4096178"/>
            <a:ext cx="2377698" cy="11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olako.com/wp-content/uploads/2012/07/Bananas-at-our-local-grocery-stor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65" y="4336472"/>
            <a:ext cx="2237454" cy="13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hefreshmarket.co.za/72-large/banana-bulk-boxes-18-k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573295"/>
            <a:ext cx="1608235" cy="160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010400" y="2114028"/>
            <a:ext cx="903385" cy="4005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08563" y="4495800"/>
            <a:ext cx="826932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147955" y="4675908"/>
            <a:ext cx="6858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http://2.bp.blogspot.com/_9Zg7uPR7m_o/Sx-aqIY8XmI/AAAAAAAAHk0/2tn0BjUFDBw/s400/cereal+banana+milk-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65" y="4175221"/>
            <a:ext cx="2125271" cy="14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37076" y="5643493"/>
            <a:ext cx="20545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Your Home</a:t>
            </a:r>
            <a:endParaRPr lang="en-US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0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reesixty360.files.wordpress.com/2009/04/us_map_stat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9"/>
            <a:ext cx="8899309" cy="60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124200" y="2057400"/>
            <a:ext cx="3200400" cy="312420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12" y="152400"/>
            <a:ext cx="91108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Where can I get fruits and v</a:t>
            </a:r>
            <a:r>
              <a:rPr lang="en-US" sz="32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egetables that are </a:t>
            </a:r>
            <a:r>
              <a:rPr lang="en-US" sz="3200" b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grown in Michigan?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745" y="1373265"/>
            <a:ext cx="5343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Grocery Stores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3187" y="3276600"/>
            <a:ext cx="4315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Farm stands</a:t>
            </a:r>
            <a:endParaRPr lang="en-US" sz="5400" b="1" cap="none" spc="0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745" y="5029200"/>
            <a:ext cx="6130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Farmer’s Markets</a:t>
            </a:r>
            <a:endParaRPr lang="en-US" sz="5400" b="1" cap="none" spc="0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http://unitherm.com/blog/wp-content/uploads/2012/05/produc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64254"/>
            <a:ext cx="2600325" cy="17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fi.iastate.edu/images/Audubon_Farm_Stand_2_col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734749"/>
            <a:ext cx="2667000" cy="19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nec.cornell.edu/Our_Programs/FMNP/Documents/various_veggi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49" y="4199930"/>
            <a:ext cx="2782120" cy="20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228600"/>
            <a:ext cx="3733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Pizza!</a:t>
            </a:r>
            <a:endParaRPr lang="en-US" sz="9600" b="1" cap="none" spc="0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http://farm3.static.flickr.com/2587/3837646112_f69fb34a9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1333"/>
            <a:ext cx="2667000" cy="170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eriouseats.com/recipes/images/20101007-pizza-lab-sauc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2258292"/>
            <a:ext cx="2819400" cy="18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pringbankcheese.ca/catalog/images/MOZZ-shre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8607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arondiabetes.com/wp-content/uploads/2013/01/Spinac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43400"/>
            <a:ext cx="2752725" cy="18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burnfatalaska.files.wordpress.com/2010/08/bell20pepper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26" y="4299916"/>
            <a:ext cx="1934657" cy="19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325</TotalTime>
  <Words>170</Words>
  <Application>Microsoft Office PowerPoint</Application>
  <PresentationFormat>On-screen Show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PowerPoint Presentation</vt:lpstr>
      <vt:lpstr>FRUIT OR VEGETABLE?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 CANR/MSUE/MAES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Farm-to-Pizza</dc:title>
  <dc:creator>MSUE USER</dc:creator>
  <cp:lastModifiedBy>Sean Corp</cp:lastModifiedBy>
  <cp:revision>56</cp:revision>
  <cp:lastPrinted>2013-03-21T12:41:58Z</cp:lastPrinted>
  <dcterms:created xsi:type="dcterms:W3CDTF">2013-03-11T12:30:50Z</dcterms:created>
  <dcterms:modified xsi:type="dcterms:W3CDTF">2013-08-08T18:39:06Z</dcterms:modified>
</cp:coreProperties>
</file>