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handoutMasterIdLst>
    <p:handoutMasterId r:id="rId56"/>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CF3"/>
    <a:srgbClr val="E7EAF0"/>
    <a:srgbClr val="D1D6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108" y="-4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84C484-9345-49D1-AB15-419A7E6FC22B}" type="datetimeFigureOut">
              <a:rPr lang="en-US" smtClean="0"/>
              <a:pPr/>
              <a:t>7/12/2013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2DC05A-B842-4A2B-9FD5-4A9C693AC041}" type="slidenum">
              <a:rPr lang="en-US" smtClean="0"/>
              <a:pPr/>
              <a:t>‹#›</a:t>
            </a:fld>
            <a:endParaRPr lang="en-US"/>
          </a:p>
        </p:txBody>
      </p:sp>
    </p:spTree>
    <p:extLst>
      <p:ext uri="{BB962C8B-B14F-4D97-AF65-F5344CB8AC3E}">
        <p14:creationId xmlns:p14="http://schemas.microsoft.com/office/powerpoint/2010/main" val="1079248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C8339D-F141-1849-8589-C3EB74B7D788}" type="datetimeFigureOut">
              <a:rPr lang="en-US" smtClean="0"/>
              <a:pPr/>
              <a:t>7/12/2013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3F579-9575-B140-B844-FDD3606E57F2}" type="slidenum">
              <a:rPr lang="en-US" smtClean="0"/>
              <a:pPr/>
              <a:t>‹#›</a:t>
            </a:fld>
            <a:endParaRPr lang="en-US"/>
          </a:p>
        </p:txBody>
      </p:sp>
    </p:spTree>
    <p:extLst>
      <p:ext uri="{BB962C8B-B14F-4D97-AF65-F5344CB8AC3E}">
        <p14:creationId xmlns:p14="http://schemas.microsoft.com/office/powerpoint/2010/main" val="2387283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a:t>
            </a:fld>
            <a:endParaRPr lang="en-US"/>
          </a:p>
        </p:txBody>
      </p:sp>
    </p:spTree>
    <p:extLst>
      <p:ext uri="{BB962C8B-B14F-4D97-AF65-F5344CB8AC3E}">
        <p14:creationId xmlns:p14="http://schemas.microsoft.com/office/powerpoint/2010/main" val="665877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1,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10</a:t>
            </a:fld>
            <a:endParaRPr lang="en-US"/>
          </a:p>
        </p:txBody>
      </p:sp>
    </p:spTree>
    <p:extLst>
      <p:ext uri="{BB962C8B-B14F-4D97-AF65-F5344CB8AC3E}">
        <p14:creationId xmlns:p14="http://schemas.microsoft.com/office/powerpoint/2010/main" val="328965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for </a:t>
            </a:r>
            <a:r>
              <a:rPr lang="en-US" dirty="0" smtClean="0"/>
              <a:t>Column 1,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11</a:t>
            </a:fld>
            <a:endParaRPr lang="en-US"/>
          </a:p>
        </p:txBody>
      </p:sp>
    </p:spTree>
    <p:extLst>
      <p:ext uri="{BB962C8B-B14F-4D97-AF65-F5344CB8AC3E}">
        <p14:creationId xmlns:p14="http://schemas.microsoft.com/office/powerpoint/2010/main" val="603192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2,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12</a:t>
            </a:fld>
            <a:endParaRPr lang="en-US"/>
          </a:p>
        </p:txBody>
      </p:sp>
    </p:spTree>
    <p:extLst>
      <p:ext uri="{BB962C8B-B14F-4D97-AF65-F5344CB8AC3E}">
        <p14:creationId xmlns:p14="http://schemas.microsoft.com/office/powerpoint/2010/main" val="3302457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for </a:t>
            </a:r>
            <a:r>
              <a:rPr lang="en-US" dirty="0" smtClean="0"/>
              <a:t>Column 2,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13</a:t>
            </a:fld>
            <a:endParaRPr lang="en-US"/>
          </a:p>
        </p:txBody>
      </p:sp>
    </p:spTree>
    <p:extLst>
      <p:ext uri="{BB962C8B-B14F-4D97-AF65-F5344CB8AC3E}">
        <p14:creationId xmlns:p14="http://schemas.microsoft.com/office/powerpoint/2010/main" val="1803526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2,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14</a:t>
            </a:fld>
            <a:endParaRPr lang="en-US"/>
          </a:p>
        </p:txBody>
      </p:sp>
    </p:spTree>
    <p:extLst>
      <p:ext uri="{BB962C8B-B14F-4D97-AF65-F5344CB8AC3E}">
        <p14:creationId xmlns:p14="http://schemas.microsoft.com/office/powerpoint/2010/main" val="507229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2,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15</a:t>
            </a:fld>
            <a:endParaRPr lang="en-US"/>
          </a:p>
        </p:txBody>
      </p:sp>
    </p:spTree>
    <p:extLst>
      <p:ext uri="{BB962C8B-B14F-4D97-AF65-F5344CB8AC3E}">
        <p14:creationId xmlns:p14="http://schemas.microsoft.com/office/powerpoint/2010/main" val="1640546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2, 300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16</a:t>
            </a:fld>
            <a:endParaRPr lang="en-US"/>
          </a:p>
        </p:txBody>
      </p:sp>
    </p:spTree>
    <p:extLst>
      <p:ext uri="{BB962C8B-B14F-4D97-AF65-F5344CB8AC3E}">
        <p14:creationId xmlns:p14="http://schemas.microsoft.com/office/powerpoint/2010/main" val="3583161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2, 300 points.</a:t>
            </a:r>
          </a:p>
          <a:p>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17</a:t>
            </a:fld>
            <a:endParaRPr lang="en-US"/>
          </a:p>
        </p:txBody>
      </p:sp>
    </p:spTree>
    <p:extLst>
      <p:ext uri="{BB962C8B-B14F-4D97-AF65-F5344CB8AC3E}">
        <p14:creationId xmlns:p14="http://schemas.microsoft.com/office/powerpoint/2010/main" val="1118186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2, 400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18</a:t>
            </a:fld>
            <a:endParaRPr lang="en-US"/>
          </a:p>
        </p:txBody>
      </p:sp>
    </p:spTree>
    <p:extLst>
      <p:ext uri="{BB962C8B-B14F-4D97-AF65-F5344CB8AC3E}">
        <p14:creationId xmlns:p14="http://schemas.microsoft.com/office/powerpoint/2010/main" val="1832535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2, 400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19</a:t>
            </a:fld>
            <a:endParaRPr lang="en-US"/>
          </a:p>
        </p:txBody>
      </p:sp>
    </p:spTree>
    <p:extLst>
      <p:ext uri="{BB962C8B-B14F-4D97-AF65-F5344CB8AC3E}">
        <p14:creationId xmlns:p14="http://schemas.microsoft.com/office/powerpoint/2010/main" val="124493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for Column 1,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a:t>
            </a:fld>
            <a:endParaRPr lang="en-US"/>
          </a:p>
        </p:txBody>
      </p:sp>
    </p:spTree>
    <p:extLst>
      <p:ext uri="{BB962C8B-B14F-4D97-AF65-F5344CB8AC3E}">
        <p14:creationId xmlns:p14="http://schemas.microsoft.com/office/powerpoint/2010/main" val="2903786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2, 500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20</a:t>
            </a:fld>
            <a:endParaRPr lang="en-US"/>
          </a:p>
        </p:txBody>
      </p:sp>
    </p:spTree>
    <p:extLst>
      <p:ext uri="{BB962C8B-B14F-4D97-AF65-F5344CB8AC3E}">
        <p14:creationId xmlns:p14="http://schemas.microsoft.com/office/powerpoint/2010/main" val="40611390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2,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21</a:t>
            </a:fld>
            <a:endParaRPr lang="en-US"/>
          </a:p>
        </p:txBody>
      </p:sp>
    </p:spTree>
    <p:extLst>
      <p:ext uri="{BB962C8B-B14F-4D97-AF65-F5344CB8AC3E}">
        <p14:creationId xmlns:p14="http://schemas.microsoft.com/office/powerpoint/2010/main" val="4436939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3, 100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22</a:t>
            </a:fld>
            <a:endParaRPr lang="en-US"/>
          </a:p>
        </p:txBody>
      </p:sp>
    </p:spTree>
    <p:extLst>
      <p:ext uri="{BB962C8B-B14F-4D97-AF65-F5344CB8AC3E}">
        <p14:creationId xmlns:p14="http://schemas.microsoft.com/office/powerpoint/2010/main" val="15367372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3,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23</a:t>
            </a:fld>
            <a:endParaRPr lang="en-US"/>
          </a:p>
        </p:txBody>
      </p:sp>
    </p:spTree>
    <p:extLst>
      <p:ext uri="{BB962C8B-B14F-4D97-AF65-F5344CB8AC3E}">
        <p14:creationId xmlns:p14="http://schemas.microsoft.com/office/powerpoint/2010/main" val="1619697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3,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24</a:t>
            </a:fld>
            <a:endParaRPr lang="en-US"/>
          </a:p>
        </p:txBody>
      </p:sp>
    </p:spTree>
    <p:extLst>
      <p:ext uri="{BB962C8B-B14F-4D97-AF65-F5344CB8AC3E}">
        <p14:creationId xmlns:p14="http://schemas.microsoft.com/office/powerpoint/2010/main" val="3777781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3,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25</a:t>
            </a:fld>
            <a:endParaRPr lang="en-US"/>
          </a:p>
        </p:txBody>
      </p:sp>
    </p:spTree>
    <p:extLst>
      <p:ext uri="{BB962C8B-B14F-4D97-AF65-F5344CB8AC3E}">
        <p14:creationId xmlns:p14="http://schemas.microsoft.com/office/powerpoint/2010/main" val="147109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3, 300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26</a:t>
            </a:fld>
            <a:endParaRPr lang="en-US"/>
          </a:p>
        </p:txBody>
      </p:sp>
    </p:spTree>
    <p:extLst>
      <p:ext uri="{BB962C8B-B14F-4D97-AF65-F5344CB8AC3E}">
        <p14:creationId xmlns:p14="http://schemas.microsoft.com/office/powerpoint/2010/main" val="3378728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3, 300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27</a:t>
            </a:fld>
            <a:endParaRPr lang="en-US"/>
          </a:p>
        </p:txBody>
      </p:sp>
    </p:spTree>
    <p:extLst>
      <p:ext uri="{BB962C8B-B14F-4D97-AF65-F5344CB8AC3E}">
        <p14:creationId xmlns:p14="http://schemas.microsoft.com/office/powerpoint/2010/main" val="2165625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3, 400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28</a:t>
            </a:fld>
            <a:endParaRPr lang="en-US"/>
          </a:p>
        </p:txBody>
      </p:sp>
    </p:spTree>
    <p:extLst>
      <p:ext uri="{BB962C8B-B14F-4D97-AF65-F5344CB8AC3E}">
        <p14:creationId xmlns:p14="http://schemas.microsoft.com/office/powerpoint/2010/main" val="28344903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3, 400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29</a:t>
            </a:fld>
            <a:endParaRPr lang="en-US"/>
          </a:p>
        </p:txBody>
      </p:sp>
    </p:spTree>
    <p:extLst>
      <p:ext uri="{BB962C8B-B14F-4D97-AF65-F5344CB8AC3E}">
        <p14:creationId xmlns:p14="http://schemas.microsoft.com/office/powerpoint/2010/main" val="2686892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1,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3</a:t>
            </a:fld>
            <a:endParaRPr lang="en-US"/>
          </a:p>
        </p:txBody>
      </p:sp>
    </p:spTree>
    <p:extLst>
      <p:ext uri="{BB962C8B-B14F-4D97-AF65-F5344CB8AC3E}">
        <p14:creationId xmlns:p14="http://schemas.microsoft.com/office/powerpoint/2010/main" val="7689807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3, 500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30</a:t>
            </a:fld>
            <a:endParaRPr lang="en-US"/>
          </a:p>
        </p:txBody>
      </p:sp>
    </p:spTree>
    <p:extLst>
      <p:ext uri="{BB962C8B-B14F-4D97-AF65-F5344CB8AC3E}">
        <p14:creationId xmlns:p14="http://schemas.microsoft.com/office/powerpoint/2010/main" val="15318513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3,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31</a:t>
            </a:fld>
            <a:endParaRPr lang="en-US"/>
          </a:p>
        </p:txBody>
      </p:sp>
    </p:spTree>
    <p:extLst>
      <p:ext uri="{BB962C8B-B14F-4D97-AF65-F5344CB8AC3E}">
        <p14:creationId xmlns:p14="http://schemas.microsoft.com/office/powerpoint/2010/main" val="40191223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4, 100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32</a:t>
            </a:fld>
            <a:endParaRPr lang="en-US"/>
          </a:p>
        </p:txBody>
      </p:sp>
    </p:spTree>
    <p:extLst>
      <p:ext uri="{BB962C8B-B14F-4D97-AF65-F5344CB8AC3E}">
        <p14:creationId xmlns:p14="http://schemas.microsoft.com/office/powerpoint/2010/main" val="34868516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4, 100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33</a:t>
            </a:fld>
            <a:endParaRPr lang="en-US"/>
          </a:p>
        </p:txBody>
      </p:sp>
    </p:spTree>
    <p:extLst>
      <p:ext uri="{BB962C8B-B14F-4D97-AF65-F5344CB8AC3E}">
        <p14:creationId xmlns:p14="http://schemas.microsoft.com/office/powerpoint/2010/main" val="8729074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4, 200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34</a:t>
            </a:fld>
            <a:endParaRPr lang="en-US"/>
          </a:p>
        </p:txBody>
      </p:sp>
    </p:spTree>
    <p:extLst>
      <p:ext uri="{BB962C8B-B14F-4D97-AF65-F5344CB8AC3E}">
        <p14:creationId xmlns:p14="http://schemas.microsoft.com/office/powerpoint/2010/main" val="19291864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4,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35</a:t>
            </a:fld>
            <a:endParaRPr lang="en-US"/>
          </a:p>
        </p:txBody>
      </p:sp>
    </p:spTree>
    <p:extLst>
      <p:ext uri="{BB962C8B-B14F-4D97-AF65-F5344CB8AC3E}">
        <p14:creationId xmlns:p14="http://schemas.microsoft.com/office/powerpoint/2010/main" val="3502546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4, 300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36</a:t>
            </a:fld>
            <a:endParaRPr lang="en-US"/>
          </a:p>
        </p:txBody>
      </p:sp>
    </p:spTree>
    <p:extLst>
      <p:ext uri="{BB962C8B-B14F-4D97-AF65-F5344CB8AC3E}">
        <p14:creationId xmlns:p14="http://schemas.microsoft.com/office/powerpoint/2010/main" val="20739565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4, 300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37</a:t>
            </a:fld>
            <a:endParaRPr lang="en-US"/>
          </a:p>
        </p:txBody>
      </p:sp>
    </p:spTree>
    <p:extLst>
      <p:ext uri="{BB962C8B-B14F-4D97-AF65-F5344CB8AC3E}">
        <p14:creationId xmlns:p14="http://schemas.microsoft.com/office/powerpoint/2010/main" val="28646958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4, 400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38</a:t>
            </a:fld>
            <a:endParaRPr lang="en-US"/>
          </a:p>
        </p:txBody>
      </p:sp>
    </p:spTree>
    <p:extLst>
      <p:ext uri="{BB962C8B-B14F-4D97-AF65-F5344CB8AC3E}">
        <p14:creationId xmlns:p14="http://schemas.microsoft.com/office/powerpoint/2010/main" val="39814034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4, 400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39</a:t>
            </a:fld>
            <a:endParaRPr lang="en-US"/>
          </a:p>
        </p:txBody>
      </p:sp>
    </p:spTree>
    <p:extLst>
      <p:ext uri="{BB962C8B-B14F-4D97-AF65-F5344CB8AC3E}">
        <p14:creationId xmlns:p14="http://schemas.microsoft.com/office/powerpoint/2010/main" val="3987430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r>
              <a:rPr lang="en-US" baseline="0" dirty="0" smtClean="0"/>
              <a:t> for </a:t>
            </a:r>
            <a:r>
              <a:rPr lang="en-US" dirty="0" smtClean="0"/>
              <a:t>Column 1,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a:t>
            </a:fld>
            <a:endParaRPr lang="en-US"/>
          </a:p>
        </p:txBody>
      </p:sp>
    </p:spTree>
    <p:extLst>
      <p:ext uri="{BB962C8B-B14F-4D97-AF65-F5344CB8AC3E}">
        <p14:creationId xmlns:p14="http://schemas.microsoft.com/office/powerpoint/2010/main" val="16344517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4,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40</a:t>
            </a:fld>
            <a:endParaRPr lang="en-US"/>
          </a:p>
        </p:txBody>
      </p:sp>
    </p:spTree>
    <p:extLst>
      <p:ext uri="{BB962C8B-B14F-4D97-AF65-F5344CB8AC3E}">
        <p14:creationId xmlns:p14="http://schemas.microsoft.com/office/powerpoint/2010/main" val="21346638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4, 500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41</a:t>
            </a:fld>
            <a:endParaRPr lang="en-US"/>
          </a:p>
        </p:txBody>
      </p:sp>
    </p:spTree>
    <p:extLst>
      <p:ext uri="{BB962C8B-B14F-4D97-AF65-F5344CB8AC3E}">
        <p14:creationId xmlns:p14="http://schemas.microsoft.com/office/powerpoint/2010/main" val="25367696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5, 100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42</a:t>
            </a:fld>
            <a:endParaRPr lang="en-US"/>
          </a:p>
        </p:txBody>
      </p:sp>
    </p:spTree>
    <p:extLst>
      <p:ext uri="{BB962C8B-B14F-4D97-AF65-F5344CB8AC3E}">
        <p14:creationId xmlns:p14="http://schemas.microsoft.com/office/powerpoint/2010/main" val="2463634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5, 100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43</a:t>
            </a:fld>
            <a:endParaRPr lang="en-US"/>
          </a:p>
        </p:txBody>
      </p:sp>
    </p:spTree>
    <p:extLst>
      <p:ext uri="{BB962C8B-B14F-4D97-AF65-F5344CB8AC3E}">
        <p14:creationId xmlns:p14="http://schemas.microsoft.com/office/powerpoint/2010/main" val="857004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for Column 5,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44</a:t>
            </a:fld>
            <a:endParaRPr lang="en-US"/>
          </a:p>
        </p:txBody>
      </p:sp>
    </p:spTree>
    <p:extLst>
      <p:ext uri="{BB962C8B-B14F-4D97-AF65-F5344CB8AC3E}">
        <p14:creationId xmlns:p14="http://schemas.microsoft.com/office/powerpoint/2010/main" val="37412312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5, 200 points.</a:t>
            </a:r>
          </a:p>
          <a:p>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45</a:t>
            </a:fld>
            <a:endParaRPr lang="en-US"/>
          </a:p>
        </p:txBody>
      </p:sp>
    </p:spTree>
    <p:extLst>
      <p:ext uri="{BB962C8B-B14F-4D97-AF65-F5344CB8AC3E}">
        <p14:creationId xmlns:p14="http://schemas.microsoft.com/office/powerpoint/2010/main" val="24568619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for Column 5, 300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46</a:t>
            </a:fld>
            <a:endParaRPr lang="en-US"/>
          </a:p>
        </p:txBody>
      </p:sp>
    </p:spTree>
    <p:extLst>
      <p:ext uri="{BB962C8B-B14F-4D97-AF65-F5344CB8AC3E}">
        <p14:creationId xmlns:p14="http://schemas.microsoft.com/office/powerpoint/2010/main" val="40444257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5, 300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47</a:t>
            </a:fld>
            <a:endParaRPr lang="en-US"/>
          </a:p>
        </p:txBody>
      </p:sp>
    </p:spTree>
    <p:extLst>
      <p:ext uri="{BB962C8B-B14F-4D97-AF65-F5344CB8AC3E}">
        <p14:creationId xmlns:p14="http://schemas.microsoft.com/office/powerpoint/2010/main" val="36237675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for Column 5, 400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48</a:t>
            </a:fld>
            <a:endParaRPr lang="en-US"/>
          </a:p>
        </p:txBody>
      </p:sp>
    </p:spTree>
    <p:extLst>
      <p:ext uri="{BB962C8B-B14F-4D97-AF65-F5344CB8AC3E}">
        <p14:creationId xmlns:p14="http://schemas.microsoft.com/office/powerpoint/2010/main" val="34066478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5, 400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49</a:t>
            </a:fld>
            <a:endParaRPr lang="en-US"/>
          </a:p>
        </p:txBody>
      </p:sp>
    </p:spTree>
    <p:extLst>
      <p:ext uri="{BB962C8B-B14F-4D97-AF65-F5344CB8AC3E}">
        <p14:creationId xmlns:p14="http://schemas.microsoft.com/office/powerpoint/2010/main" val="2560918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for </a:t>
            </a:r>
            <a:r>
              <a:rPr lang="en-US" dirty="0" smtClean="0"/>
              <a:t>Column 1, 200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5</a:t>
            </a:fld>
            <a:endParaRPr lang="en-US"/>
          </a:p>
        </p:txBody>
      </p:sp>
    </p:spTree>
    <p:extLst>
      <p:ext uri="{BB962C8B-B14F-4D97-AF65-F5344CB8AC3E}">
        <p14:creationId xmlns:p14="http://schemas.microsoft.com/office/powerpoint/2010/main" val="375423443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for Column 5, 500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50</a:t>
            </a:fld>
            <a:endParaRPr lang="en-US"/>
          </a:p>
        </p:txBody>
      </p:sp>
    </p:spTree>
    <p:extLst>
      <p:ext uri="{BB962C8B-B14F-4D97-AF65-F5344CB8AC3E}">
        <p14:creationId xmlns:p14="http://schemas.microsoft.com/office/powerpoint/2010/main" val="30391800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Answer</a:t>
            </a:r>
            <a:r>
              <a:rPr lang="en-US" baseline="0" dirty="0" smtClean="0"/>
              <a:t> for </a:t>
            </a:r>
            <a:r>
              <a:rPr lang="en-US" dirty="0" smtClean="0"/>
              <a:t>Column 5, 500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51</a:t>
            </a:fld>
            <a:endParaRPr lang="en-US"/>
          </a:p>
        </p:txBody>
      </p:sp>
    </p:spTree>
    <p:extLst>
      <p:ext uri="{BB962C8B-B14F-4D97-AF65-F5344CB8AC3E}">
        <p14:creationId xmlns:p14="http://schemas.microsoft.com/office/powerpoint/2010/main" val="1775348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1, 300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6</a:t>
            </a:fld>
            <a:endParaRPr lang="en-US"/>
          </a:p>
        </p:txBody>
      </p:sp>
    </p:spTree>
    <p:extLst>
      <p:ext uri="{BB962C8B-B14F-4D97-AF65-F5344CB8AC3E}">
        <p14:creationId xmlns:p14="http://schemas.microsoft.com/office/powerpoint/2010/main" val="1952051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for </a:t>
            </a:r>
            <a:r>
              <a:rPr lang="en-US" dirty="0" smtClean="0"/>
              <a:t>Column 1, 300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7</a:t>
            </a:fld>
            <a:endParaRPr lang="en-US"/>
          </a:p>
        </p:txBody>
      </p:sp>
    </p:spTree>
    <p:extLst>
      <p:ext uri="{BB962C8B-B14F-4D97-AF65-F5344CB8AC3E}">
        <p14:creationId xmlns:p14="http://schemas.microsoft.com/office/powerpoint/2010/main" val="402670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 for Column 1, 400 points.</a:t>
            </a:r>
          </a:p>
        </p:txBody>
      </p:sp>
      <p:sp>
        <p:nvSpPr>
          <p:cNvPr id="4" name="Slide Number Placeholder 3"/>
          <p:cNvSpPr>
            <a:spLocks noGrp="1"/>
          </p:cNvSpPr>
          <p:nvPr>
            <p:ph type="sldNum" sz="quarter" idx="10"/>
          </p:nvPr>
        </p:nvSpPr>
        <p:spPr/>
        <p:txBody>
          <a:bodyPr/>
          <a:lstStyle/>
          <a:p>
            <a:fld id="{DFF3F579-9575-B140-B844-FDD3606E57F2}" type="slidenum">
              <a:rPr lang="en-US" smtClean="0"/>
              <a:pPr/>
              <a:t>8</a:t>
            </a:fld>
            <a:endParaRPr lang="en-US"/>
          </a:p>
        </p:txBody>
      </p:sp>
    </p:spTree>
    <p:extLst>
      <p:ext uri="{BB962C8B-B14F-4D97-AF65-F5344CB8AC3E}">
        <p14:creationId xmlns:p14="http://schemas.microsoft.com/office/powerpoint/2010/main" val="3834392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for </a:t>
            </a:r>
            <a:r>
              <a:rPr lang="en-US" dirty="0" smtClean="0"/>
              <a:t>Column 1, 400 points.</a:t>
            </a:r>
            <a:endParaRPr lang="en-US" dirty="0"/>
          </a:p>
        </p:txBody>
      </p:sp>
      <p:sp>
        <p:nvSpPr>
          <p:cNvPr id="4" name="Slide Number Placeholder 3"/>
          <p:cNvSpPr>
            <a:spLocks noGrp="1"/>
          </p:cNvSpPr>
          <p:nvPr>
            <p:ph type="sldNum" sz="quarter" idx="10"/>
          </p:nvPr>
        </p:nvSpPr>
        <p:spPr/>
        <p:txBody>
          <a:bodyPr/>
          <a:lstStyle/>
          <a:p>
            <a:fld id="{DFF3F579-9575-B140-B844-FDD3606E57F2}" type="slidenum">
              <a:rPr lang="en-US" smtClean="0"/>
              <a:pPr/>
              <a:t>9</a:t>
            </a:fld>
            <a:endParaRPr lang="en-US"/>
          </a:p>
        </p:txBody>
      </p:sp>
    </p:spTree>
    <p:extLst>
      <p:ext uri="{BB962C8B-B14F-4D97-AF65-F5344CB8AC3E}">
        <p14:creationId xmlns:p14="http://schemas.microsoft.com/office/powerpoint/2010/main" val="169517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F33034-D83A-7543-9173-2B0128D2875A}" type="datetimeFigureOut">
              <a:rPr lang="en-US" smtClean="0"/>
              <a:pPr/>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85355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F33034-D83A-7543-9173-2B0128D2875A}" type="datetimeFigureOut">
              <a:rPr lang="en-US" smtClean="0"/>
              <a:pPr/>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22831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F33034-D83A-7543-9173-2B0128D2875A}" type="datetimeFigureOut">
              <a:rPr lang="en-US" smtClean="0"/>
              <a:pPr/>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341300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F33034-D83A-7543-9173-2B0128D2875A}" type="datetimeFigureOut">
              <a:rPr lang="en-US" smtClean="0"/>
              <a:pPr/>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721091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F33034-D83A-7543-9173-2B0128D2875A}" type="datetimeFigureOut">
              <a:rPr lang="en-US" smtClean="0"/>
              <a:pPr/>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914619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30819"/>
            <a:ext cx="4038600" cy="4095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030819"/>
            <a:ext cx="4038600" cy="4095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DF33034-D83A-7543-9173-2B0128D2875A}" type="datetimeFigureOut">
              <a:rPr lang="en-US" smtClean="0"/>
              <a:pPr/>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343334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F33034-D83A-7543-9173-2B0128D2875A}" type="datetimeFigureOut">
              <a:rPr lang="en-US" smtClean="0"/>
              <a:pPr/>
              <a:t>7/12/2013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86387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F33034-D83A-7543-9173-2B0128D2875A}" type="datetimeFigureOut">
              <a:rPr lang="en-US" smtClean="0"/>
              <a:pPr/>
              <a:t>7/12/2013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379335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a:xfrm>
            <a:off x="2590801" y="6356350"/>
            <a:ext cx="3962400" cy="365125"/>
          </a:xfrm>
        </p:spPr>
        <p:txBody>
          <a:bodyPr/>
          <a:lstStyle>
            <a:lvl1pPr>
              <a:defRPr sz="900" baseline="0"/>
            </a:lvl1pPr>
          </a:lstStyle>
          <a:p>
            <a:r>
              <a:rPr lang="en-US" dirty="0" smtClean="0"/>
              <a:t>4-H Backpack to Adventure </a:t>
            </a:r>
            <a:br>
              <a:rPr lang="en-US" dirty="0" smtClean="0"/>
            </a:br>
            <a:r>
              <a:rPr lang="en-US" dirty="0" smtClean="0"/>
              <a:t>Michigan State University  Extension | </a:t>
            </a:r>
            <a:r>
              <a:rPr lang="en-US" dirty="0" smtClean="0"/>
              <a:t>4-H  Youth Development </a:t>
            </a:r>
            <a:endParaRPr lang="en-US" dirty="0"/>
          </a:p>
        </p:txBody>
      </p:sp>
      <p:sp>
        <p:nvSpPr>
          <p:cNvPr id="4" name="Slide Number Placeholder 3"/>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3718477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29340"/>
            <a:ext cx="3008313" cy="82904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04678"/>
            <a:ext cx="5111750" cy="53214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28800"/>
            <a:ext cx="3008313" cy="42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F33034-D83A-7543-9173-2B0128D2875A}" type="datetimeFigureOut">
              <a:rPr lang="en-US" smtClean="0"/>
              <a:pPr/>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243831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0095"/>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7227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52683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F33034-D83A-7543-9173-2B0128D2875A}" type="datetimeFigureOut">
              <a:rPr lang="en-US" smtClean="0"/>
              <a:pPr/>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D5AD7-E291-7748-A2C7-14DE6030F613}" type="slidenum">
              <a:rPr lang="en-US" smtClean="0"/>
              <a:pPr/>
              <a:t>‹#›</a:t>
            </a:fld>
            <a:endParaRPr lang="en-US"/>
          </a:p>
        </p:txBody>
      </p:sp>
    </p:spTree>
    <p:extLst>
      <p:ext uri="{BB962C8B-B14F-4D97-AF65-F5344CB8AC3E}">
        <p14:creationId xmlns:p14="http://schemas.microsoft.com/office/powerpoint/2010/main" val="169738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0628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7144"/>
            <a:ext cx="8229600" cy="398901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33034-D83A-7543-9173-2B0128D2875A}" type="datetimeFigureOut">
              <a:rPr lang="en-US" smtClean="0"/>
              <a:pPr/>
              <a:t>7/12/2013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D5AD7-E291-7748-A2C7-14DE6030F613}" type="slidenum">
              <a:rPr lang="en-US" smtClean="0"/>
              <a:pPr/>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8931"/>
          </a:xfrm>
          <a:prstGeom prst="rect">
            <a:avLst/>
          </a:prstGeom>
        </p:spPr>
      </p:pic>
    </p:spTree>
    <p:extLst>
      <p:ext uri="{BB962C8B-B14F-4D97-AF65-F5344CB8AC3E}">
        <p14:creationId xmlns:p14="http://schemas.microsoft.com/office/powerpoint/2010/main" val="55715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6.xml"/><Relationship Id="rId18" Type="http://schemas.openxmlformats.org/officeDocument/2006/relationships/slide" Target="slide8.xml"/><Relationship Id="rId26" Type="http://schemas.openxmlformats.org/officeDocument/2006/relationships/slide" Target="slide40.xml"/><Relationship Id="rId3" Type="http://schemas.openxmlformats.org/officeDocument/2006/relationships/slide" Target="slide2.xml"/><Relationship Id="rId21" Type="http://schemas.openxmlformats.org/officeDocument/2006/relationships/slide" Target="slide38.xml"/><Relationship Id="rId7" Type="http://schemas.openxmlformats.org/officeDocument/2006/relationships/slide" Target="slide42.xml"/><Relationship Id="rId12" Type="http://schemas.openxmlformats.org/officeDocument/2006/relationships/slide" Target="slide44.xml"/><Relationship Id="rId17" Type="http://schemas.openxmlformats.org/officeDocument/2006/relationships/slide" Target="slide46.xml"/><Relationship Id="rId25" Type="http://schemas.openxmlformats.org/officeDocument/2006/relationships/slide" Target="slide30.xml"/><Relationship Id="rId2" Type="http://schemas.openxmlformats.org/officeDocument/2006/relationships/notesSlide" Target="../notesSlides/notesSlide1.xml"/><Relationship Id="rId16" Type="http://schemas.openxmlformats.org/officeDocument/2006/relationships/slide" Target="slide36.xml"/><Relationship Id="rId20"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2.xml"/><Relationship Id="rId11" Type="http://schemas.openxmlformats.org/officeDocument/2006/relationships/slide" Target="slide34.xml"/><Relationship Id="rId24" Type="http://schemas.openxmlformats.org/officeDocument/2006/relationships/slide" Target="slide20.xml"/><Relationship Id="rId5" Type="http://schemas.openxmlformats.org/officeDocument/2006/relationships/slide" Target="slide22.xml"/><Relationship Id="rId15" Type="http://schemas.openxmlformats.org/officeDocument/2006/relationships/slide" Target="slide26.xml"/><Relationship Id="rId23" Type="http://schemas.openxmlformats.org/officeDocument/2006/relationships/slide" Target="slide10.xml"/><Relationship Id="rId10" Type="http://schemas.openxmlformats.org/officeDocument/2006/relationships/slide" Target="slide24.xml"/><Relationship Id="rId19" Type="http://schemas.openxmlformats.org/officeDocument/2006/relationships/slide" Target="slide18.xml"/><Relationship Id="rId4" Type="http://schemas.openxmlformats.org/officeDocument/2006/relationships/slide" Target="slide12.xml"/><Relationship Id="rId9" Type="http://schemas.openxmlformats.org/officeDocument/2006/relationships/slide" Target="slide14.xml"/><Relationship Id="rId14" Type="http://schemas.openxmlformats.org/officeDocument/2006/relationships/slide" Target="slide16.xml"/><Relationship Id="rId22" Type="http://schemas.openxmlformats.org/officeDocument/2006/relationships/slide" Target="slide48.xml"/><Relationship Id="rId27" Type="http://schemas.openxmlformats.org/officeDocument/2006/relationships/slide" Target="slide5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17109"/>
            <a:ext cx="8229600" cy="1143000"/>
          </a:xfrm>
        </p:spPr>
        <p:txBody>
          <a:bodyPr>
            <a:normAutofit/>
          </a:bodyPr>
          <a:lstStyle/>
          <a:p>
            <a:r>
              <a:rPr lang="en-US" sz="4800" b="1" dirty="0" smtClean="0">
                <a:solidFill>
                  <a:srgbClr val="7030A0"/>
                </a:solidFill>
              </a:rPr>
              <a:t>Eureka! A Quiz Game</a:t>
            </a:r>
            <a:endParaRPr lang="en-US" sz="4800" b="1" dirty="0">
              <a:solidFill>
                <a:srgbClr val="7030A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1898626"/>
              </p:ext>
            </p:extLst>
          </p:nvPr>
        </p:nvGraphicFramePr>
        <p:xfrm>
          <a:off x="712380" y="1456667"/>
          <a:ext cx="7729870" cy="5099707"/>
        </p:xfrm>
        <a:graphic>
          <a:graphicData uri="http://schemas.openxmlformats.org/drawingml/2006/table">
            <a:tbl>
              <a:tblPr firstRow="1" bandRow="1">
                <a:tableStyleId>{5C22544A-7EE6-4342-B048-85BDC9FD1C3A}</a:tableStyleId>
              </a:tblPr>
              <a:tblGrid>
                <a:gridCol w="1545974"/>
                <a:gridCol w="1545974"/>
                <a:gridCol w="1545974"/>
                <a:gridCol w="1545974"/>
                <a:gridCol w="1545974"/>
              </a:tblGrid>
              <a:tr h="1077462">
                <a:tc>
                  <a:txBody>
                    <a:bodyPr/>
                    <a:lstStyle/>
                    <a:p>
                      <a:pPr algn="ctr"/>
                      <a:r>
                        <a:rPr lang="en-US" sz="1700" dirty="0" smtClean="0">
                          <a:solidFill>
                            <a:schemeClr val="tx1"/>
                          </a:solidFill>
                        </a:rPr>
                        <a:t>Category 1</a:t>
                      </a:r>
                      <a:endParaRPr lang="en-US" sz="1700" dirty="0">
                        <a:solidFill>
                          <a:schemeClr val="tx1"/>
                        </a:solidFill>
                      </a:endParaRPr>
                    </a:p>
                  </a:txBody>
                  <a:tcPr marL="85887" marR="85887" marT="42944" marB="42944">
                    <a:solidFill>
                      <a:srgbClr val="D1D6E9"/>
                    </a:solidFill>
                  </a:tcPr>
                </a:tc>
                <a:tc>
                  <a:txBody>
                    <a:bodyPr/>
                    <a:lstStyle/>
                    <a:p>
                      <a:pPr algn="ctr"/>
                      <a:r>
                        <a:rPr lang="en-US" sz="1700" dirty="0" smtClean="0">
                          <a:solidFill>
                            <a:schemeClr val="tx1"/>
                          </a:solidFill>
                        </a:rPr>
                        <a:t>Category 2</a:t>
                      </a:r>
                      <a:endParaRPr lang="en-US" sz="1700" dirty="0">
                        <a:solidFill>
                          <a:schemeClr val="tx1"/>
                        </a:solidFill>
                      </a:endParaRPr>
                    </a:p>
                  </a:txBody>
                  <a:tcPr marL="85887" marR="85887" marT="42944" marB="42944">
                    <a:solidFill>
                      <a:srgbClr val="D1D6E9"/>
                    </a:solidFill>
                  </a:tcPr>
                </a:tc>
                <a:tc>
                  <a:txBody>
                    <a:bodyPr/>
                    <a:lstStyle/>
                    <a:p>
                      <a:pPr algn="ctr"/>
                      <a:r>
                        <a:rPr lang="en-US" sz="1700" dirty="0" smtClean="0">
                          <a:solidFill>
                            <a:schemeClr val="tx1"/>
                          </a:solidFill>
                        </a:rPr>
                        <a:t>Category 3</a:t>
                      </a:r>
                      <a:endParaRPr lang="en-US" sz="1700" dirty="0">
                        <a:solidFill>
                          <a:schemeClr val="tx1"/>
                        </a:solidFill>
                      </a:endParaRPr>
                    </a:p>
                  </a:txBody>
                  <a:tcPr marL="85887" marR="85887" marT="42944" marB="42944">
                    <a:solidFill>
                      <a:srgbClr val="D1D6E9"/>
                    </a:solidFill>
                  </a:tcPr>
                </a:tc>
                <a:tc>
                  <a:txBody>
                    <a:bodyPr/>
                    <a:lstStyle/>
                    <a:p>
                      <a:pPr algn="ctr"/>
                      <a:r>
                        <a:rPr lang="en-US" sz="1700" dirty="0" smtClean="0">
                          <a:solidFill>
                            <a:schemeClr val="tx1"/>
                          </a:solidFill>
                        </a:rPr>
                        <a:t>Category 4</a:t>
                      </a:r>
                      <a:endParaRPr lang="en-US" sz="1700" dirty="0">
                        <a:solidFill>
                          <a:schemeClr val="tx1"/>
                        </a:solidFill>
                      </a:endParaRPr>
                    </a:p>
                  </a:txBody>
                  <a:tcPr marL="85887" marR="85887" marT="42944" marB="42944">
                    <a:solidFill>
                      <a:srgbClr val="D1D6E9"/>
                    </a:solidFill>
                  </a:tcPr>
                </a:tc>
                <a:tc>
                  <a:txBody>
                    <a:bodyPr/>
                    <a:lstStyle/>
                    <a:p>
                      <a:pPr algn="ctr"/>
                      <a:r>
                        <a:rPr lang="en-US" sz="1700" dirty="0" smtClean="0">
                          <a:solidFill>
                            <a:schemeClr val="tx1"/>
                          </a:solidFill>
                        </a:rPr>
                        <a:t>Category 5</a:t>
                      </a:r>
                      <a:endParaRPr lang="en-US" sz="1700" dirty="0">
                        <a:solidFill>
                          <a:schemeClr val="tx1"/>
                        </a:solidFill>
                      </a:endParaRPr>
                    </a:p>
                  </a:txBody>
                  <a:tcPr marL="85887" marR="85887" marT="42944" marB="42944">
                    <a:solidFill>
                      <a:srgbClr val="D1D6E9"/>
                    </a:solidFill>
                  </a:tcPr>
                </a:tc>
              </a:tr>
              <a:tr h="804449">
                <a:tc>
                  <a:txBody>
                    <a:bodyPr/>
                    <a:lstStyle/>
                    <a:p>
                      <a:pPr algn="ctr"/>
                      <a:r>
                        <a:rPr lang="en-US" sz="3400" i="0" u="none" dirty="0" smtClean="0">
                          <a:hlinkClick r:id="rId3" action="ppaction://hlinksldjump"/>
                        </a:rPr>
                        <a:t>100</a:t>
                      </a:r>
                      <a:endParaRPr lang="en-US" sz="3400" i="0" u="none" dirty="0"/>
                    </a:p>
                  </a:txBody>
                  <a:tcPr marL="85887" marR="85887" marT="42944" marB="42944" anchor="ctr">
                    <a:solidFill>
                      <a:srgbClr val="E7EAF0"/>
                    </a:solidFill>
                  </a:tcPr>
                </a:tc>
                <a:tc>
                  <a:txBody>
                    <a:bodyPr/>
                    <a:lstStyle/>
                    <a:p>
                      <a:pPr algn="ctr"/>
                      <a:r>
                        <a:rPr lang="en-US" sz="3400" dirty="0" smtClean="0">
                          <a:hlinkClick r:id="rId4" action="ppaction://hlinksldjump"/>
                        </a:rPr>
                        <a:t>100</a:t>
                      </a:r>
                      <a:endParaRPr lang="en-US" sz="3400" dirty="0"/>
                    </a:p>
                  </a:txBody>
                  <a:tcPr marL="85887" marR="85887" marT="42944" marB="42944" anchor="ctr">
                    <a:solidFill>
                      <a:srgbClr val="E7EAF0"/>
                    </a:solidFill>
                  </a:tcPr>
                </a:tc>
                <a:tc>
                  <a:txBody>
                    <a:bodyPr/>
                    <a:lstStyle/>
                    <a:p>
                      <a:pPr algn="ctr"/>
                      <a:r>
                        <a:rPr lang="en-US" sz="3400" dirty="0" smtClean="0">
                          <a:hlinkClick r:id="rId5" action="ppaction://hlinksldjump"/>
                        </a:rPr>
                        <a:t>100</a:t>
                      </a:r>
                      <a:endParaRPr lang="en-US" sz="3400" dirty="0"/>
                    </a:p>
                  </a:txBody>
                  <a:tcPr marL="85887" marR="85887" marT="42944" marB="42944" anchor="ctr">
                    <a:solidFill>
                      <a:srgbClr val="E7EAF0"/>
                    </a:solidFill>
                  </a:tcPr>
                </a:tc>
                <a:tc>
                  <a:txBody>
                    <a:bodyPr/>
                    <a:lstStyle/>
                    <a:p>
                      <a:pPr algn="ctr"/>
                      <a:r>
                        <a:rPr lang="en-US" sz="3400" dirty="0" smtClean="0">
                          <a:hlinkClick r:id="rId6" action="ppaction://hlinksldjump"/>
                        </a:rPr>
                        <a:t>100</a:t>
                      </a:r>
                      <a:endParaRPr lang="en-US" sz="3400" dirty="0"/>
                    </a:p>
                  </a:txBody>
                  <a:tcPr marL="85887" marR="85887" marT="42944" marB="42944" anchor="ctr">
                    <a:solidFill>
                      <a:srgbClr val="E7EAF0"/>
                    </a:solidFill>
                  </a:tcPr>
                </a:tc>
                <a:tc>
                  <a:txBody>
                    <a:bodyPr/>
                    <a:lstStyle/>
                    <a:p>
                      <a:pPr algn="ctr"/>
                      <a:r>
                        <a:rPr lang="en-US" sz="3400" dirty="0" smtClean="0">
                          <a:hlinkClick r:id="rId7" action="ppaction://hlinksldjump"/>
                        </a:rPr>
                        <a:t>100</a:t>
                      </a:r>
                      <a:endParaRPr lang="en-US" sz="3400" dirty="0"/>
                    </a:p>
                  </a:txBody>
                  <a:tcPr marL="85887" marR="85887" marT="42944" marB="42944" anchor="ctr">
                    <a:solidFill>
                      <a:srgbClr val="E7EAF0"/>
                    </a:solidFill>
                  </a:tcPr>
                </a:tc>
              </a:tr>
              <a:tr h="804449">
                <a:tc>
                  <a:txBody>
                    <a:bodyPr/>
                    <a:lstStyle/>
                    <a:p>
                      <a:pPr algn="ctr"/>
                      <a:r>
                        <a:rPr lang="en-US" sz="3400" dirty="0" smtClean="0">
                          <a:hlinkClick r:id="rId8" action="ppaction://hlinksldjump"/>
                        </a:rPr>
                        <a:t>200</a:t>
                      </a:r>
                      <a:endParaRPr lang="en-US" sz="3400" dirty="0"/>
                    </a:p>
                  </a:txBody>
                  <a:tcPr marL="85887" marR="85887" marT="42944" marB="42944" anchor="ctr"/>
                </a:tc>
                <a:tc>
                  <a:txBody>
                    <a:bodyPr/>
                    <a:lstStyle/>
                    <a:p>
                      <a:pPr algn="ctr"/>
                      <a:r>
                        <a:rPr lang="en-US" sz="3400" dirty="0" smtClean="0">
                          <a:hlinkClick r:id="rId9" action="ppaction://hlinksldjump"/>
                        </a:rPr>
                        <a:t>200</a:t>
                      </a:r>
                      <a:endParaRPr lang="en-US" sz="3400" dirty="0"/>
                    </a:p>
                  </a:txBody>
                  <a:tcPr marL="85887" marR="85887" marT="42944" marB="42944" anchor="ctr"/>
                </a:tc>
                <a:tc>
                  <a:txBody>
                    <a:bodyPr/>
                    <a:lstStyle/>
                    <a:p>
                      <a:pPr algn="ctr"/>
                      <a:r>
                        <a:rPr lang="en-US" sz="3400" dirty="0" smtClean="0">
                          <a:hlinkClick r:id="rId10" action="ppaction://hlinksldjump"/>
                        </a:rPr>
                        <a:t>200</a:t>
                      </a:r>
                      <a:endParaRPr lang="en-US" sz="3400" dirty="0"/>
                    </a:p>
                  </a:txBody>
                  <a:tcPr marL="85887" marR="85887" marT="42944" marB="42944" anchor="ctr"/>
                </a:tc>
                <a:tc>
                  <a:txBody>
                    <a:bodyPr/>
                    <a:lstStyle/>
                    <a:p>
                      <a:pPr algn="ctr"/>
                      <a:r>
                        <a:rPr lang="en-US" sz="3400" dirty="0" smtClean="0">
                          <a:hlinkClick r:id="rId11" action="ppaction://hlinksldjump"/>
                        </a:rPr>
                        <a:t>200</a:t>
                      </a:r>
                      <a:endParaRPr lang="en-US" sz="3400" dirty="0"/>
                    </a:p>
                  </a:txBody>
                  <a:tcPr marL="85887" marR="85887" marT="42944" marB="42944" anchor="ctr"/>
                </a:tc>
                <a:tc>
                  <a:txBody>
                    <a:bodyPr/>
                    <a:lstStyle/>
                    <a:p>
                      <a:pPr algn="ctr"/>
                      <a:r>
                        <a:rPr lang="en-US" sz="3400" dirty="0" smtClean="0">
                          <a:hlinkClick r:id="rId12" action="ppaction://hlinksldjump"/>
                        </a:rPr>
                        <a:t>200</a:t>
                      </a:r>
                      <a:endParaRPr lang="en-US" sz="3400" dirty="0"/>
                    </a:p>
                  </a:txBody>
                  <a:tcPr marL="85887" marR="85887" marT="42944" marB="42944" anchor="ctr"/>
                </a:tc>
              </a:tr>
              <a:tr h="804449">
                <a:tc>
                  <a:txBody>
                    <a:bodyPr/>
                    <a:lstStyle/>
                    <a:p>
                      <a:pPr algn="ctr"/>
                      <a:r>
                        <a:rPr lang="en-US" sz="3400" dirty="0" smtClean="0">
                          <a:hlinkClick r:id="rId13" action="ppaction://hlinksldjump"/>
                        </a:rPr>
                        <a:t>300</a:t>
                      </a:r>
                      <a:endParaRPr lang="en-US" sz="3400" dirty="0"/>
                    </a:p>
                  </a:txBody>
                  <a:tcPr marL="85887" marR="85887" marT="42944" marB="42944" anchor="ctr">
                    <a:solidFill>
                      <a:srgbClr val="E9ECF3"/>
                    </a:solidFill>
                  </a:tcPr>
                </a:tc>
                <a:tc>
                  <a:txBody>
                    <a:bodyPr/>
                    <a:lstStyle/>
                    <a:p>
                      <a:pPr algn="ctr"/>
                      <a:r>
                        <a:rPr lang="en-US" sz="3400" dirty="0" smtClean="0">
                          <a:hlinkClick r:id="rId14" action="ppaction://hlinksldjump"/>
                        </a:rPr>
                        <a:t>300</a:t>
                      </a:r>
                      <a:endParaRPr lang="en-US" sz="3400" dirty="0"/>
                    </a:p>
                  </a:txBody>
                  <a:tcPr marL="85887" marR="85887" marT="42944" marB="42944" anchor="ctr">
                    <a:solidFill>
                      <a:srgbClr val="E9ECF3"/>
                    </a:solidFill>
                  </a:tcPr>
                </a:tc>
                <a:tc>
                  <a:txBody>
                    <a:bodyPr/>
                    <a:lstStyle/>
                    <a:p>
                      <a:pPr algn="ctr"/>
                      <a:r>
                        <a:rPr lang="en-US" sz="3400" dirty="0" smtClean="0">
                          <a:hlinkClick r:id="rId15" action="ppaction://hlinksldjump"/>
                        </a:rPr>
                        <a:t>300</a:t>
                      </a:r>
                      <a:endParaRPr lang="en-US" sz="3400" dirty="0"/>
                    </a:p>
                  </a:txBody>
                  <a:tcPr marL="85887" marR="85887" marT="42944" marB="42944" anchor="ctr">
                    <a:solidFill>
                      <a:srgbClr val="E9ECF3"/>
                    </a:solidFill>
                  </a:tcPr>
                </a:tc>
                <a:tc>
                  <a:txBody>
                    <a:bodyPr/>
                    <a:lstStyle/>
                    <a:p>
                      <a:pPr algn="ctr"/>
                      <a:r>
                        <a:rPr lang="en-US" sz="3400" dirty="0" smtClean="0">
                          <a:hlinkClick r:id="rId16" action="ppaction://hlinksldjump"/>
                        </a:rPr>
                        <a:t>300</a:t>
                      </a:r>
                      <a:endParaRPr lang="en-US" sz="3400" dirty="0"/>
                    </a:p>
                  </a:txBody>
                  <a:tcPr marL="85887" marR="85887" marT="42944" marB="42944" anchor="ctr">
                    <a:solidFill>
                      <a:srgbClr val="E9ECF3"/>
                    </a:solidFill>
                  </a:tcPr>
                </a:tc>
                <a:tc>
                  <a:txBody>
                    <a:bodyPr/>
                    <a:lstStyle/>
                    <a:p>
                      <a:pPr algn="ctr"/>
                      <a:r>
                        <a:rPr lang="en-US" sz="3400" dirty="0" smtClean="0">
                          <a:hlinkClick r:id="rId17" action="ppaction://hlinksldjump"/>
                        </a:rPr>
                        <a:t>300</a:t>
                      </a:r>
                      <a:endParaRPr lang="en-US" sz="3400" dirty="0"/>
                    </a:p>
                  </a:txBody>
                  <a:tcPr marL="85887" marR="85887" marT="42944" marB="42944" anchor="ctr">
                    <a:solidFill>
                      <a:srgbClr val="E9ECF3"/>
                    </a:solidFill>
                  </a:tcPr>
                </a:tc>
              </a:tr>
              <a:tr h="804449">
                <a:tc>
                  <a:txBody>
                    <a:bodyPr/>
                    <a:lstStyle/>
                    <a:p>
                      <a:pPr algn="ctr"/>
                      <a:r>
                        <a:rPr lang="en-US" sz="3400" dirty="0" smtClean="0">
                          <a:hlinkClick r:id="rId18" action="ppaction://hlinksldjump"/>
                        </a:rPr>
                        <a:t>400</a:t>
                      </a:r>
                      <a:endParaRPr lang="en-US" sz="3400" dirty="0"/>
                    </a:p>
                  </a:txBody>
                  <a:tcPr marL="85887" marR="85887" marT="42944" marB="42944" anchor="ctr">
                    <a:solidFill>
                      <a:srgbClr val="E9ECF3"/>
                    </a:solidFill>
                  </a:tcPr>
                </a:tc>
                <a:tc>
                  <a:txBody>
                    <a:bodyPr/>
                    <a:lstStyle/>
                    <a:p>
                      <a:pPr algn="ctr"/>
                      <a:r>
                        <a:rPr lang="en-US" sz="3400" dirty="0" smtClean="0">
                          <a:hlinkClick r:id="rId19" action="ppaction://hlinksldjump"/>
                        </a:rPr>
                        <a:t>400</a:t>
                      </a:r>
                      <a:endParaRPr lang="en-US" sz="3400" dirty="0"/>
                    </a:p>
                  </a:txBody>
                  <a:tcPr marL="85887" marR="85887" marT="42944" marB="42944" anchor="ctr">
                    <a:solidFill>
                      <a:srgbClr val="E9ECF3"/>
                    </a:solidFill>
                  </a:tcPr>
                </a:tc>
                <a:tc>
                  <a:txBody>
                    <a:bodyPr/>
                    <a:lstStyle/>
                    <a:p>
                      <a:pPr algn="ctr"/>
                      <a:r>
                        <a:rPr lang="en-US" sz="3400" dirty="0" smtClean="0">
                          <a:hlinkClick r:id="rId20" action="ppaction://hlinksldjump"/>
                        </a:rPr>
                        <a:t>400</a:t>
                      </a:r>
                      <a:endParaRPr lang="en-US" sz="3400" dirty="0"/>
                    </a:p>
                  </a:txBody>
                  <a:tcPr marL="85887" marR="85887" marT="42944" marB="42944" anchor="ctr">
                    <a:solidFill>
                      <a:srgbClr val="E9ECF3"/>
                    </a:solidFill>
                  </a:tcPr>
                </a:tc>
                <a:tc>
                  <a:txBody>
                    <a:bodyPr/>
                    <a:lstStyle/>
                    <a:p>
                      <a:pPr algn="ctr"/>
                      <a:r>
                        <a:rPr lang="en-US" sz="3400" dirty="0" smtClean="0">
                          <a:hlinkClick r:id="rId21" action="ppaction://hlinksldjump"/>
                        </a:rPr>
                        <a:t>400</a:t>
                      </a:r>
                      <a:endParaRPr lang="en-US" sz="3400" dirty="0"/>
                    </a:p>
                  </a:txBody>
                  <a:tcPr marL="85887" marR="85887" marT="42944" marB="42944" anchor="ctr">
                    <a:solidFill>
                      <a:srgbClr val="E9ECF3"/>
                    </a:solidFill>
                  </a:tcPr>
                </a:tc>
                <a:tc>
                  <a:txBody>
                    <a:bodyPr/>
                    <a:lstStyle/>
                    <a:p>
                      <a:pPr algn="ctr"/>
                      <a:r>
                        <a:rPr lang="en-US" sz="3400" dirty="0" smtClean="0">
                          <a:hlinkClick r:id="rId22" action="ppaction://hlinksldjump"/>
                        </a:rPr>
                        <a:t>400</a:t>
                      </a:r>
                      <a:endParaRPr lang="en-US" sz="3400" dirty="0"/>
                    </a:p>
                  </a:txBody>
                  <a:tcPr marL="85887" marR="85887" marT="42944" marB="42944" anchor="ctr">
                    <a:solidFill>
                      <a:srgbClr val="E9ECF3"/>
                    </a:solidFill>
                  </a:tcPr>
                </a:tc>
              </a:tr>
              <a:tr h="804449">
                <a:tc>
                  <a:txBody>
                    <a:bodyPr/>
                    <a:lstStyle/>
                    <a:p>
                      <a:pPr algn="ctr"/>
                      <a:r>
                        <a:rPr lang="en-US" sz="3400" dirty="0" smtClean="0">
                          <a:hlinkClick r:id="rId23" action="ppaction://hlinksldjump"/>
                        </a:rPr>
                        <a:t>500</a:t>
                      </a:r>
                      <a:endParaRPr lang="en-US" sz="3400" dirty="0"/>
                    </a:p>
                  </a:txBody>
                  <a:tcPr marL="85887" marR="85887" marT="42944" marB="42944" anchor="ctr">
                    <a:solidFill>
                      <a:srgbClr val="E9ECF3"/>
                    </a:solidFill>
                  </a:tcPr>
                </a:tc>
                <a:tc>
                  <a:txBody>
                    <a:bodyPr/>
                    <a:lstStyle/>
                    <a:p>
                      <a:pPr algn="ctr"/>
                      <a:r>
                        <a:rPr lang="en-US" sz="3400" dirty="0" smtClean="0">
                          <a:hlinkClick r:id="rId24" action="ppaction://hlinksldjump"/>
                        </a:rPr>
                        <a:t>500</a:t>
                      </a:r>
                      <a:endParaRPr lang="en-US" sz="3400" dirty="0"/>
                    </a:p>
                  </a:txBody>
                  <a:tcPr marL="85887" marR="85887" marT="42944" marB="42944" anchor="ctr">
                    <a:solidFill>
                      <a:srgbClr val="E9ECF3"/>
                    </a:solidFill>
                  </a:tcPr>
                </a:tc>
                <a:tc>
                  <a:txBody>
                    <a:bodyPr/>
                    <a:lstStyle/>
                    <a:p>
                      <a:pPr algn="ctr"/>
                      <a:r>
                        <a:rPr lang="en-US" sz="3400" dirty="0" smtClean="0">
                          <a:hlinkClick r:id="rId25" action="ppaction://hlinksldjump"/>
                        </a:rPr>
                        <a:t>500</a:t>
                      </a:r>
                      <a:endParaRPr lang="en-US" sz="3400" dirty="0"/>
                    </a:p>
                  </a:txBody>
                  <a:tcPr marL="85887" marR="85887" marT="42944" marB="42944" anchor="ctr">
                    <a:solidFill>
                      <a:srgbClr val="E9ECF3"/>
                    </a:solidFill>
                  </a:tcPr>
                </a:tc>
                <a:tc>
                  <a:txBody>
                    <a:bodyPr/>
                    <a:lstStyle/>
                    <a:p>
                      <a:pPr algn="ctr"/>
                      <a:r>
                        <a:rPr lang="en-US" sz="3400" dirty="0" smtClean="0">
                          <a:hlinkClick r:id="rId26" action="ppaction://hlinksldjump"/>
                        </a:rPr>
                        <a:t>500</a:t>
                      </a:r>
                      <a:endParaRPr lang="en-US" sz="3400" dirty="0"/>
                    </a:p>
                  </a:txBody>
                  <a:tcPr marL="85887" marR="85887" marT="42944" marB="42944" anchor="ctr">
                    <a:solidFill>
                      <a:srgbClr val="E9ECF3"/>
                    </a:solidFill>
                  </a:tcPr>
                </a:tc>
                <a:tc>
                  <a:txBody>
                    <a:bodyPr/>
                    <a:lstStyle/>
                    <a:p>
                      <a:pPr algn="ctr"/>
                      <a:r>
                        <a:rPr lang="en-US" sz="3400" dirty="0" smtClean="0">
                          <a:hlinkClick r:id="rId27" action="ppaction://hlinksldjump"/>
                        </a:rPr>
                        <a:t>500</a:t>
                      </a:r>
                      <a:endParaRPr lang="en-US" sz="3400" dirty="0"/>
                    </a:p>
                  </a:txBody>
                  <a:tcPr marL="85887" marR="85887" marT="42944" marB="42944" anchor="ctr">
                    <a:solidFill>
                      <a:srgbClr val="E9ECF3"/>
                    </a:solidFill>
                  </a:tcPr>
                </a:tc>
              </a:tr>
            </a:tbl>
          </a:graphicData>
        </a:graphic>
      </p:graphicFrame>
    </p:spTree>
    <p:extLst>
      <p:ext uri="{BB962C8B-B14F-4D97-AF65-F5344CB8AC3E}">
        <p14:creationId xmlns:p14="http://schemas.microsoft.com/office/powerpoint/2010/main" val="24889285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1, 500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5897514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1, 500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6733993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2, 100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41936487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2, 100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7976104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2, 200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9552459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2, 200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6025061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2, 300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40518645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2, 300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6320749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2, 400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498206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2, 400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776466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1, 100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213348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2, 500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17957511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2, 500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3453261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3, 100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5086067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3, 100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4486458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3, 200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16484192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3, 200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7444364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3, 300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17015584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3, 300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6969082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3, 400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2671951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3, 400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2455670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1, 100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20835294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3, 500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2023049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3, 500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6371428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4, 100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0629857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4, 100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0405873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4, 200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7191431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4, 200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104134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4, 300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2361644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4, 300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8695154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4, 400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9224822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4, 400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833724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1, 200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5973057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4, 500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754283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4, 500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41645105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5, 100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7906814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5, 100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5875458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5, 200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5852989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5, 200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0666133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5, 300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7469218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5, 300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7852402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5, 400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1074934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5, 400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804339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1, 200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7971303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5, 500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12780273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5, 500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804257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22774"/>
            <a:ext cx="8686800" cy="5632311"/>
          </a:xfrm>
          <a:prstGeom prst="rect">
            <a:avLst/>
          </a:prstGeom>
          <a:solidFill>
            <a:schemeClr val="bg2">
              <a:lumMod val="90000"/>
              <a:alpha val="70000"/>
            </a:schemeClr>
          </a:solidFill>
          <a:effectLst>
            <a:glow>
              <a:schemeClr val="accent1">
                <a:alpha val="40000"/>
              </a:schemeClr>
            </a:glow>
            <a:softEdge rad="114300"/>
          </a:effectLst>
        </p:spPr>
        <p:txBody>
          <a:bodyPr wrap="square" rtlCol="0">
            <a:spAutoFit/>
          </a:bodyPr>
          <a:lstStyle/>
          <a:p>
            <a:pPr algn="ctr"/>
            <a:r>
              <a:rPr lang="en-US" sz="2800" b="1" dirty="0" smtClean="0">
                <a:solidFill>
                  <a:srgbClr val="7030A0"/>
                </a:solidFill>
                <a:latin typeface="Arial Narrow" pitchFamily="34" charset="0"/>
              </a:rPr>
              <a:t>Using the Template to </a:t>
            </a:r>
            <a:r>
              <a:rPr lang="en-US" sz="2800" b="1" dirty="0" smtClean="0">
                <a:solidFill>
                  <a:srgbClr val="7030A0"/>
                </a:solidFill>
                <a:latin typeface="Arial Narrow" pitchFamily="34" charset="0"/>
              </a:rPr>
              <a:t>Play</a:t>
            </a:r>
            <a:r>
              <a:rPr lang="en-US" sz="2800" b="1" dirty="0">
                <a:solidFill>
                  <a:srgbClr val="7030A0"/>
                </a:solidFill>
                <a:latin typeface="Arial Narrow" pitchFamily="34" charset="0"/>
              </a:rPr>
              <a:t> </a:t>
            </a:r>
            <a:r>
              <a:rPr lang="en-US" sz="2800" b="1" dirty="0" smtClean="0">
                <a:solidFill>
                  <a:srgbClr val="7030A0"/>
                </a:solidFill>
                <a:latin typeface="Arial Narrow" pitchFamily="34" charset="0"/>
              </a:rPr>
              <a:t/>
            </a:r>
            <a:br>
              <a:rPr lang="en-US" sz="2800" b="1" dirty="0" smtClean="0">
                <a:solidFill>
                  <a:srgbClr val="7030A0"/>
                </a:solidFill>
                <a:latin typeface="Arial Narrow" pitchFamily="34" charset="0"/>
              </a:rPr>
            </a:br>
            <a:r>
              <a:rPr lang="en-US" sz="2800" b="1" dirty="0" smtClean="0">
                <a:solidFill>
                  <a:srgbClr val="7030A0"/>
                </a:solidFill>
                <a:latin typeface="Arial Narrow" pitchFamily="34" charset="0"/>
              </a:rPr>
              <a:t>Eureka</a:t>
            </a:r>
            <a:r>
              <a:rPr lang="en-US" sz="2800" b="1" dirty="0" smtClean="0">
                <a:solidFill>
                  <a:srgbClr val="7030A0"/>
                </a:solidFill>
                <a:latin typeface="Arial Narrow" pitchFamily="34" charset="0"/>
              </a:rPr>
              <a:t>! A 4-H Quiz Game</a:t>
            </a:r>
          </a:p>
          <a:p>
            <a:pPr marL="274320" indent="-274320" defTabSz="274320">
              <a:buFont typeface="+mj-lt"/>
              <a:buAutoNum type="arabicPeriod"/>
            </a:pPr>
            <a:r>
              <a:rPr lang="en-US" sz="1600" dirty="0" smtClean="0">
                <a:solidFill>
                  <a:schemeClr val="bg2">
                    <a:lumMod val="10000"/>
                  </a:schemeClr>
                </a:solidFill>
              </a:rPr>
              <a:t>Save your completed game file, then close it.</a:t>
            </a:r>
          </a:p>
          <a:p>
            <a:pPr marL="274320" indent="-274320" defTabSz="274320">
              <a:buFont typeface="+mj-lt"/>
              <a:buAutoNum type="arabicPeriod"/>
            </a:pPr>
            <a:r>
              <a:rPr lang="en-US" sz="1600" dirty="0" smtClean="0">
                <a:solidFill>
                  <a:schemeClr val="bg2">
                    <a:lumMod val="10000"/>
                  </a:schemeClr>
                </a:solidFill>
              </a:rPr>
              <a:t>Reopen the file that contains your game, then click on the “Slide Show” tab at the top of your screen. Click on either “From Current Slide” or “From Beginning.” You can now move around in your game’s home page and game squares.</a:t>
            </a:r>
          </a:p>
          <a:p>
            <a:pPr marL="274320" indent="-274320" defTabSz="274320">
              <a:buFont typeface="+mj-lt"/>
              <a:buAutoNum type="arabicPeriod"/>
            </a:pPr>
            <a:r>
              <a:rPr lang="en-US" sz="1600" dirty="0" smtClean="0">
                <a:solidFill>
                  <a:schemeClr val="bg2">
                    <a:lumMod val="10000"/>
                  </a:schemeClr>
                </a:solidFill>
              </a:rPr>
              <a:t>As players request a question in a particular category (for example, “ ‘Food’ for 100, please”), click on the appropriate square and the question will appear. Read the question aloud for the benefit of anyone who can’t see the screen.</a:t>
            </a:r>
          </a:p>
          <a:p>
            <a:pPr marL="274320" indent="-274320" defTabSz="274320">
              <a:buFont typeface="+mj-lt"/>
              <a:buAutoNum type="arabicPeriod"/>
            </a:pPr>
            <a:r>
              <a:rPr lang="en-US" sz="1600" dirty="0" smtClean="0">
                <a:solidFill>
                  <a:schemeClr val="bg2">
                    <a:lumMod val="10000"/>
                  </a:schemeClr>
                </a:solidFill>
              </a:rPr>
              <a:t>Acknowledge the first person who signals that he or she knows the answer. After that person answers the question (or if no one can even guess), click on the “Answer” box in the lower right corner of the screen. This will take you to the correct answer. Read it aloud to the group.</a:t>
            </a:r>
          </a:p>
          <a:p>
            <a:pPr marL="274320" indent="-274320" defTabSz="274320">
              <a:buFont typeface="+mj-lt"/>
              <a:buAutoNum type="arabicPeriod"/>
            </a:pPr>
            <a:r>
              <a:rPr lang="en-US" sz="1600" dirty="0" smtClean="0">
                <a:solidFill>
                  <a:schemeClr val="bg2">
                    <a:lumMod val="10000"/>
                  </a:schemeClr>
                </a:solidFill>
              </a:rPr>
              <a:t>After you’ve read the answer aloud, click on the “Home” button to return to the game home page. The number in the square that was just answered will have changed color. </a:t>
            </a:r>
          </a:p>
          <a:p>
            <a:pPr marL="274320" indent="-274320" defTabSz="274320">
              <a:buFont typeface="+mj-lt"/>
              <a:buAutoNum type="arabicPeriod"/>
            </a:pPr>
            <a:r>
              <a:rPr lang="en-US" sz="1600" dirty="0" smtClean="0">
                <a:solidFill>
                  <a:schemeClr val="bg2">
                    <a:lumMod val="10000"/>
                  </a:schemeClr>
                </a:solidFill>
              </a:rPr>
              <a:t>Repeat steps 3 through 5 until all of the questions on the board have been attempted. If you have a tie, read one of the tie-breaker questions and only allow the people or teams who are tied to try to answer it.</a:t>
            </a:r>
          </a:p>
          <a:p>
            <a:pPr marL="274320" indent="-274320" defTabSz="274320">
              <a:buFont typeface="+mj-lt"/>
              <a:buAutoNum type="arabicPeriod"/>
            </a:pPr>
            <a:r>
              <a:rPr lang="en-US" sz="1600" dirty="0" smtClean="0">
                <a:solidFill>
                  <a:schemeClr val="bg2">
                    <a:lumMod val="10000"/>
                  </a:schemeClr>
                </a:solidFill>
              </a:rPr>
              <a:t>When a winner has been declared, press the “Escape” key to exit the slide show. If you want to play another game, you’ll have to close and reopen the file to reset the color changing mechanism that indicates a question has or hasn’t been asked.</a:t>
            </a:r>
            <a:endParaRPr lang="en-US" sz="1600"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804" y="3082345"/>
            <a:ext cx="8029575" cy="3262432"/>
          </a:xfrm>
          <a:prstGeom prst="rect">
            <a:avLst/>
          </a:prstGeom>
        </p:spPr>
        <p:txBody>
          <a:bodyPr wrap="square">
            <a:spAutoFit/>
          </a:bodyPr>
          <a:lstStyle/>
          <a:p>
            <a:pPr algn="ctr"/>
            <a:r>
              <a:rPr lang="en-US" sz="3200" b="1" dirty="0" smtClean="0">
                <a:solidFill>
                  <a:schemeClr val="bg2">
                    <a:lumMod val="10000"/>
                  </a:schemeClr>
                </a:solidFill>
              </a:rPr>
              <a:t>Michigan 4-H Youth </a:t>
            </a:r>
            <a:r>
              <a:rPr lang="en-US" sz="3200" b="1" dirty="0" smtClean="0">
                <a:solidFill>
                  <a:schemeClr val="bg2">
                    <a:lumMod val="10000"/>
                  </a:schemeClr>
                </a:solidFill>
              </a:rPr>
              <a:t>Development </a:t>
            </a:r>
            <a:r>
              <a:rPr lang="en-US" sz="3200" b="1" dirty="0" smtClean="0">
                <a:solidFill>
                  <a:schemeClr val="bg2">
                    <a:lumMod val="10000"/>
                  </a:schemeClr>
                </a:solidFill>
              </a:rPr>
              <a:t>Michigan State University Extension</a:t>
            </a:r>
          </a:p>
          <a:p>
            <a:pPr algn="ctr"/>
            <a:endParaRPr lang="en-US" sz="3600" b="1" dirty="0" smtClean="0">
              <a:solidFill>
                <a:schemeClr val="bg2">
                  <a:lumMod val="10000"/>
                </a:schemeClr>
              </a:solidFill>
            </a:endParaRPr>
          </a:p>
          <a:p>
            <a:pPr algn="ctr"/>
            <a:endParaRPr lang="en-US" b="1" dirty="0" smtClean="0">
              <a:solidFill>
                <a:schemeClr val="bg1"/>
              </a:solidFill>
            </a:endParaRPr>
          </a:p>
          <a:p>
            <a:pPr algn="ctr"/>
            <a:r>
              <a:rPr lang="en-US" b="1" dirty="0" smtClean="0">
                <a:solidFill>
                  <a:schemeClr val="bg2">
                    <a:lumMod val="10000"/>
                  </a:schemeClr>
                </a:solidFill>
              </a:rPr>
              <a:t>© 2013 MSU Board of Trustees. All rights reserved.</a:t>
            </a:r>
          </a:p>
          <a:p>
            <a:pPr algn="just"/>
            <a:r>
              <a:rPr lang="en-US" sz="1000" dirty="0">
                <a:solidFill>
                  <a:schemeClr val="bg2">
                    <a:lumMod val="10000"/>
                  </a:schemeClr>
                </a:solidFill>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Thomas G. Coon, Director, MSU Extension, East Lansing, MI 48824. This information is for educational purposes only. Reference to commercial products or trade names does not imply endorsement by MSU Extension or bias against those not mentioned. The 4-H Name and Emblem have special protections from Congress, protected by code 18 USC 707.</a:t>
            </a:r>
            <a:endParaRPr lang="en-US" sz="1000" b="1" dirty="0">
              <a:solidFill>
                <a:schemeClr val="bg2">
                  <a:lumMod val="1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3146" y="1100933"/>
            <a:ext cx="1808199" cy="188681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1, 300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414846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1, 300 points)</a:t>
            </a:r>
            <a:endParaRPr lang="en-US" sz="5400" b="1" dirty="0">
              <a:solidFill>
                <a:srgbClr val="7030A0"/>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326296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Question Here</a:t>
            </a:r>
          </a:p>
          <a:p>
            <a:pPr algn="ctr"/>
            <a:r>
              <a:rPr lang="en-US" sz="5400" b="1" dirty="0" smtClean="0">
                <a:solidFill>
                  <a:srgbClr val="7030A0"/>
                </a:solidFill>
              </a:rPr>
              <a:t>(Column 1, 400 points)</a:t>
            </a:r>
            <a:endParaRPr lang="en-US" sz="5400" b="1" dirty="0">
              <a:solidFill>
                <a:srgbClr val="7030A0"/>
              </a:solidFill>
            </a:endParaRPr>
          </a:p>
        </p:txBody>
      </p:sp>
      <p:sp>
        <p:nvSpPr>
          <p:cNvPr id="5" name="Action Button: Custom 4">
            <a:hlinkClick r:id="" action="ppaction://hlinkshowjump?jump=nex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178462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063" y="2551837"/>
            <a:ext cx="7127875" cy="2585323"/>
          </a:xfrm>
          <a:prstGeom prst="rect">
            <a:avLst/>
          </a:prstGeom>
          <a:noFill/>
        </p:spPr>
        <p:txBody>
          <a:bodyPr wrap="square" rtlCol="0">
            <a:spAutoFit/>
          </a:bodyPr>
          <a:lstStyle/>
          <a:p>
            <a:pPr algn="ctr"/>
            <a:r>
              <a:rPr lang="en-US" sz="5400" b="1" dirty="0" smtClean="0">
                <a:solidFill>
                  <a:srgbClr val="7030A0"/>
                </a:solidFill>
              </a:rPr>
              <a:t>Insert Answer Here</a:t>
            </a:r>
          </a:p>
          <a:p>
            <a:pPr algn="ctr"/>
            <a:r>
              <a:rPr lang="en-US" sz="5400" b="1" dirty="0" smtClean="0">
                <a:solidFill>
                  <a:srgbClr val="7030A0"/>
                </a:solidFill>
              </a:rPr>
              <a:t>(Column 1, 400 </a:t>
            </a:r>
            <a:r>
              <a:rPr lang="en-US" sz="5400" b="1" dirty="0" smtClean="0">
                <a:solidFill>
                  <a:schemeClr val="bg1"/>
                </a:solidFill>
              </a:rPr>
              <a:t>points)</a:t>
            </a:r>
            <a:endParaRPr lang="en-US" sz="5400" b="1" dirty="0">
              <a:solidFill>
                <a:schemeClr val="bg1"/>
              </a:solidFill>
            </a:endParaRPr>
          </a:p>
        </p:txBody>
      </p:sp>
      <p:sp>
        <p:nvSpPr>
          <p:cNvPr id="5" name="Action Button: Custom 4">
            <a:hlinkClick r:id="" action="ppaction://hlinkshowjump?jump=firstslide" highlightClick="1"/>
          </p:cNvPr>
          <p:cNvSpPr/>
          <p:nvPr/>
        </p:nvSpPr>
        <p:spPr>
          <a:xfrm>
            <a:off x="7114941" y="5958523"/>
            <a:ext cx="1828800" cy="603504"/>
          </a:xfrm>
          <a:prstGeom prst="actionButtonBlan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1818315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000000"/>
      </a:folHlink>
    </a:clrScheme>
    <a:fontScheme name="RELAX-A2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8996</TotalTime>
  <Words>1236</Words>
  <Application>Microsoft Office PowerPoint</Application>
  <PresentationFormat>On-screen Show (4:3)</PresentationFormat>
  <Paragraphs>295</Paragraphs>
  <Slides>53</Slides>
  <Notes>51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Eureka! A Quiz Game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MSUEMARQ-wibby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Eureka! A Quiz Game</dc:title>
  <dc:creator>Brian Wibby</dc:creator>
  <cp:lastModifiedBy>Reiter, Marian</cp:lastModifiedBy>
  <cp:revision>33</cp:revision>
  <dcterms:created xsi:type="dcterms:W3CDTF">2013-04-03T16:06:48Z</dcterms:created>
  <dcterms:modified xsi:type="dcterms:W3CDTF">2013-07-12T19:11:23Z</dcterms:modified>
</cp:coreProperties>
</file>