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53" r:id="rId2"/>
    <p:sldId id="393" r:id="rId3"/>
    <p:sldId id="392" r:id="rId4"/>
    <p:sldId id="391" r:id="rId5"/>
    <p:sldId id="387" r:id="rId6"/>
    <p:sldId id="384" r:id="rId7"/>
    <p:sldId id="362" r:id="rId8"/>
  </p:sldIdLst>
  <p:sldSz cx="9144000" cy="6858000" type="screen4x3"/>
  <p:notesSz cx="6950075" cy="9236075"/>
  <p:custDataLst>
    <p:tags r:id="rId11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CC69F"/>
    <a:srgbClr val="74BA8B"/>
    <a:srgbClr val="CAE4D3"/>
    <a:srgbClr val="CCDBCB"/>
    <a:srgbClr val="367642"/>
    <a:srgbClr val="63B17D"/>
    <a:srgbClr val="57BD85"/>
    <a:srgbClr val="D7E2D6"/>
    <a:srgbClr val="5CBD57"/>
    <a:srgbClr val="58BC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5" autoAdjust="0"/>
    <p:restoredTop sz="94675" autoAdjust="0"/>
  </p:normalViewPr>
  <p:slideViewPr>
    <p:cSldViewPr snapToGrid="0" snapToObjects="1">
      <p:cViewPr varScale="1">
        <p:scale>
          <a:sx n="106" d="100"/>
          <a:sy n="106" d="100"/>
        </p:scale>
        <p:origin x="117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4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BEAD7E-9D01-4529-B097-2D2CCEB483FD}" type="doc">
      <dgm:prSet loTypeId="urn:microsoft.com/office/officeart/2005/8/layout/vList5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4FEF7F2-461A-426D-B46A-C8AC67DD0862}">
      <dgm:prSet/>
      <dgm:spPr/>
      <dgm:t>
        <a:bodyPr/>
        <a:lstStyle/>
        <a:p>
          <a:pPr rtl="0"/>
          <a:r>
            <a:rPr lang="en-US" b="0" i="0" dirty="0" smtClean="0"/>
            <a:t>Transparency for the campus community:</a:t>
          </a:r>
          <a:endParaRPr lang="en-US" dirty="0"/>
        </a:p>
      </dgm:t>
    </dgm:pt>
    <dgm:pt modelId="{7D1839B6-C086-41F1-9737-CBA177C0F7F3}" type="parTrans" cxnId="{E0B9CD89-8A42-4225-9F48-948054491AEE}">
      <dgm:prSet/>
      <dgm:spPr/>
      <dgm:t>
        <a:bodyPr/>
        <a:lstStyle/>
        <a:p>
          <a:endParaRPr lang="en-US"/>
        </a:p>
      </dgm:t>
    </dgm:pt>
    <dgm:pt modelId="{1A1E2194-1CDD-47A9-811F-219BC9268406}" type="sibTrans" cxnId="{E0B9CD89-8A42-4225-9F48-948054491AEE}">
      <dgm:prSet/>
      <dgm:spPr/>
      <dgm:t>
        <a:bodyPr/>
        <a:lstStyle/>
        <a:p>
          <a:endParaRPr lang="en-US"/>
        </a:p>
      </dgm:t>
    </dgm:pt>
    <dgm:pt modelId="{AF21248D-88DC-42C4-AC75-1929BCA2D7D2}">
      <dgm:prSet/>
      <dgm:spPr/>
      <dgm:t>
        <a:bodyPr/>
        <a:lstStyle/>
        <a:p>
          <a:pPr rtl="0"/>
          <a:r>
            <a:rPr lang="en-US" b="0" i="0" smtClean="0"/>
            <a:t>in viewing the status of a proposal or award negotiation.</a:t>
          </a:r>
          <a:endParaRPr lang="en-US"/>
        </a:p>
      </dgm:t>
    </dgm:pt>
    <dgm:pt modelId="{8E41D488-CE3E-45A2-BDE2-50805B337923}" type="parTrans" cxnId="{C0502436-51FA-4F29-8B9D-300A32196472}">
      <dgm:prSet/>
      <dgm:spPr/>
      <dgm:t>
        <a:bodyPr/>
        <a:lstStyle/>
        <a:p>
          <a:endParaRPr lang="en-US"/>
        </a:p>
      </dgm:t>
    </dgm:pt>
    <dgm:pt modelId="{AA6B4CD8-28B4-4FB4-BC2D-B9753AB942E5}" type="sibTrans" cxnId="{C0502436-51FA-4F29-8B9D-300A32196472}">
      <dgm:prSet/>
      <dgm:spPr/>
      <dgm:t>
        <a:bodyPr/>
        <a:lstStyle/>
        <a:p>
          <a:endParaRPr lang="en-US"/>
        </a:p>
      </dgm:t>
    </dgm:pt>
    <dgm:pt modelId="{4642FEE2-35CA-4D22-A967-D709E66662B2}">
      <dgm:prSet/>
      <dgm:spPr/>
      <dgm:t>
        <a:bodyPr/>
        <a:lstStyle/>
        <a:p>
          <a:pPr rtl="0"/>
          <a:r>
            <a:rPr lang="en-US" b="0" i="0" dirty="0" smtClean="0"/>
            <a:t>Better organization and tracking of activities:</a:t>
          </a:r>
          <a:endParaRPr lang="en-US" dirty="0"/>
        </a:p>
      </dgm:t>
    </dgm:pt>
    <dgm:pt modelId="{AFD79BDC-AE2E-40EB-AC7A-22C7900FB6AD}" type="parTrans" cxnId="{BFFF0C71-646B-44F9-A618-2E5C49E2027E}">
      <dgm:prSet/>
      <dgm:spPr/>
      <dgm:t>
        <a:bodyPr/>
        <a:lstStyle/>
        <a:p>
          <a:endParaRPr lang="en-US"/>
        </a:p>
      </dgm:t>
    </dgm:pt>
    <dgm:pt modelId="{25250D14-5119-4FB8-BDCA-D894308B40BD}" type="sibTrans" cxnId="{BFFF0C71-646B-44F9-A618-2E5C49E2027E}">
      <dgm:prSet/>
      <dgm:spPr/>
      <dgm:t>
        <a:bodyPr/>
        <a:lstStyle/>
        <a:p>
          <a:endParaRPr lang="en-US"/>
        </a:p>
      </dgm:t>
    </dgm:pt>
    <dgm:pt modelId="{9247CFF4-C630-4441-86E2-3968312DEA54}">
      <dgm:prSet/>
      <dgm:spPr/>
      <dgm:t>
        <a:bodyPr/>
        <a:lstStyle/>
        <a:p>
          <a:pPr rtl="0"/>
          <a:r>
            <a:rPr lang="en-US" b="0" i="0" smtClean="0"/>
            <a:t>enhanced cross-utilization of staff</a:t>
          </a:r>
          <a:endParaRPr lang="en-US"/>
        </a:p>
      </dgm:t>
    </dgm:pt>
    <dgm:pt modelId="{998A447E-67A5-4ED4-BB5A-28C6AA9E1A4F}" type="parTrans" cxnId="{02454E9F-1CCF-4DDD-9203-ED86B3F342AB}">
      <dgm:prSet/>
      <dgm:spPr/>
      <dgm:t>
        <a:bodyPr/>
        <a:lstStyle/>
        <a:p>
          <a:endParaRPr lang="en-US"/>
        </a:p>
      </dgm:t>
    </dgm:pt>
    <dgm:pt modelId="{592239BF-EB66-472A-B7E4-57A10A654543}" type="sibTrans" cxnId="{02454E9F-1CCF-4DDD-9203-ED86B3F342AB}">
      <dgm:prSet/>
      <dgm:spPr/>
      <dgm:t>
        <a:bodyPr/>
        <a:lstStyle/>
        <a:p>
          <a:endParaRPr lang="en-US"/>
        </a:p>
      </dgm:t>
    </dgm:pt>
    <dgm:pt modelId="{2476E672-04B6-49C7-ABC3-1A19FEF7DAA4}">
      <dgm:prSet/>
      <dgm:spPr/>
      <dgm:t>
        <a:bodyPr/>
        <a:lstStyle/>
        <a:p>
          <a:pPr rtl="0"/>
          <a:r>
            <a:rPr lang="en-US" b="0" i="0" smtClean="0"/>
            <a:t>the ability to prioritize workflow in a consistent manner. </a:t>
          </a:r>
          <a:endParaRPr lang="en-US"/>
        </a:p>
      </dgm:t>
    </dgm:pt>
    <dgm:pt modelId="{F8522169-D89D-42A3-BAB0-250FBBC807E9}" type="parTrans" cxnId="{FAEFDBAE-97CC-41E8-B40D-2D10698EB26C}">
      <dgm:prSet/>
      <dgm:spPr/>
      <dgm:t>
        <a:bodyPr/>
        <a:lstStyle/>
        <a:p>
          <a:endParaRPr lang="en-US"/>
        </a:p>
      </dgm:t>
    </dgm:pt>
    <dgm:pt modelId="{D494920B-38F7-4915-A0DE-EC537E3E0E22}" type="sibTrans" cxnId="{FAEFDBAE-97CC-41E8-B40D-2D10698EB26C}">
      <dgm:prSet/>
      <dgm:spPr/>
      <dgm:t>
        <a:bodyPr/>
        <a:lstStyle/>
        <a:p>
          <a:endParaRPr lang="en-US"/>
        </a:p>
      </dgm:t>
    </dgm:pt>
    <dgm:pt modelId="{F6B5DE9C-E773-420D-8D1F-3A0863FD021D}">
      <dgm:prSet/>
      <dgm:spPr/>
      <dgm:t>
        <a:bodyPr/>
        <a:lstStyle/>
        <a:p>
          <a:pPr rtl="0"/>
          <a:r>
            <a:rPr lang="en-US" b="0" i="0" smtClean="0"/>
            <a:t>More detailed, complete and consistent metrics:  </a:t>
          </a:r>
          <a:endParaRPr lang="en-US"/>
        </a:p>
      </dgm:t>
    </dgm:pt>
    <dgm:pt modelId="{9CDFCEA0-5F54-4BBB-89A9-6976D9EBBA50}" type="parTrans" cxnId="{10EB4980-E450-4E8B-A3DE-5F0C21CC6F2F}">
      <dgm:prSet/>
      <dgm:spPr/>
      <dgm:t>
        <a:bodyPr/>
        <a:lstStyle/>
        <a:p>
          <a:endParaRPr lang="en-US"/>
        </a:p>
      </dgm:t>
    </dgm:pt>
    <dgm:pt modelId="{5C4C1075-15DD-4B2D-9F10-23BA07A27E88}" type="sibTrans" cxnId="{10EB4980-E450-4E8B-A3DE-5F0C21CC6F2F}">
      <dgm:prSet/>
      <dgm:spPr/>
      <dgm:t>
        <a:bodyPr/>
        <a:lstStyle/>
        <a:p>
          <a:endParaRPr lang="en-US"/>
        </a:p>
      </dgm:t>
    </dgm:pt>
    <dgm:pt modelId="{BD3B2D77-8972-4678-8E52-B574C214227E}">
      <dgm:prSet/>
      <dgm:spPr/>
      <dgm:t>
        <a:bodyPr/>
        <a:lstStyle/>
        <a:p>
          <a:pPr rtl="0"/>
          <a:r>
            <a:rPr lang="en-US" b="0" i="0" smtClean="0"/>
            <a:t>providing tools to identify areas for increased efficiency and client support.</a:t>
          </a:r>
          <a:endParaRPr lang="en-US"/>
        </a:p>
      </dgm:t>
    </dgm:pt>
    <dgm:pt modelId="{75464AE9-96CC-485E-B69C-7B4217672CA5}" type="parTrans" cxnId="{91E60E82-B752-4956-8886-613587E012FC}">
      <dgm:prSet/>
      <dgm:spPr/>
      <dgm:t>
        <a:bodyPr/>
        <a:lstStyle/>
        <a:p>
          <a:endParaRPr lang="en-US"/>
        </a:p>
      </dgm:t>
    </dgm:pt>
    <dgm:pt modelId="{AE40A74D-CE95-40FE-B219-E29FE0C7C697}" type="sibTrans" cxnId="{91E60E82-B752-4956-8886-613587E012FC}">
      <dgm:prSet/>
      <dgm:spPr/>
      <dgm:t>
        <a:bodyPr/>
        <a:lstStyle/>
        <a:p>
          <a:endParaRPr lang="en-US"/>
        </a:p>
      </dgm:t>
    </dgm:pt>
    <dgm:pt modelId="{FECF66C4-10A3-4753-BA1B-CB38E8A01DA6}" type="pres">
      <dgm:prSet presAssocID="{A0BEAD7E-9D01-4529-B097-2D2CCEB483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796330-A195-407B-A6A2-2ED2203DF22B}" type="pres">
      <dgm:prSet presAssocID="{14FEF7F2-461A-426D-B46A-C8AC67DD0862}" presName="linNode" presStyleCnt="0"/>
      <dgm:spPr/>
    </dgm:pt>
    <dgm:pt modelId="{34DD1237-763D-453F-BD2E-78B28928B9BF}" type="pres">
      <dgm:prSet presAssocID="{14FEF7F2-461A-426D-B46A-C8AC67DD086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D2AB0-AD19-4A5F-8C65-E5798702F45F}" type="pres">
      <dgm:prSet presAssocID="{14FEF7F2-461A-426D-B46A-C8AC67DD086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F6FED2-A458-4942-84E2-151A1D0C3956}" type="pres">
      <dgm:prSet presAssocID="{1A1E2194-1CDD-47A9-811F-219BC9268406}" presName="sp" presStyleCnt="0"/>
      <dgm:spPr/>
    </dgm:pt>
    <dgm:pt modelId="{26C4094B-7105-45F7-91A7-B73A8DD3AA19}" type="pres">
      <dgm:prSet presAssocID="{4642FEE2-35CA-4D22-A967-D709E66662B2}" presName="linNode" presStyleCnt="0"/>
      <dgm:spPr/>
    </dgm:pt>
    <dgm:pt modelId="{803B936C-CCE1-4B51-B1E2-259EC0145493}" type="pres">
      <dgm:prSet presAssocID="{4642FEE2-35CA-4D22-A967-D709E66662B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F468B1-0AD8-4E28-97B0-DCA54E19254F}" type="pres">
      <dgm:prSet presAssocID="{4642FEE2-35CA-4D22-A967-D709E66662B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EA15C5-54D1-4769-9FB7-05EB8A862677}" type="pres">
      <dgm:prSet presAssocID="{25250D14-5119-4FB8-BDCA-D894308B40BD}" presName="sp" presStyleCnt="0"/>
      <dgm:spPr/>
    </dgm:pt>
    <dgm:pt modelId="{EC31C377-A32F-49E9-BED5-2CFB100CC804}" type="pres">
      <dgm:prSet presAssocID="{F6B5DE9C-E773-420D-8D1F-3A0863FD021D}" presName="linNode" presStyleCnt="0"/>
      <dgm:spPr/>
    </dgm:pt>
    <dgm:pt modelId="{3D605976-D760-465F-8F3B-081150CA9893}" type="pres">
      <dgm:prSet presAssocID="{F6B5DE9C-E773-420D-8D1F-3A0863FD021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E517E-3119-466B-9ADD-419A7EA46F11}" type="pres">
      <dgm:prSet presAssocID="{F6B5DE9C-E773-420D-8D1F-3A0863FD021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A95B48-B894-4A9A-AB35-2125F2DBCF59}" type="presOf" srcId="{AF21248D-88DC-42C4-AC75-1929BCA2D7D2}" destId="{DAED2AB0-AD19-4A5F-8C65-E5798702F45F}" srcOrd="0" destOrd="0" presId="urn:microsoft.com/office/officeart/2005/8/layout/vList5"/>
    <dgm:cxn modelId="{02454E9F-1CCF-4DDD-9203-ED86B3F342AB}" srcId="{4642FEE2-35CA-4D22-A967-D709E66662B2}" destId="{9247CFF4-C630-4441-86E2-3968312DEA54}" srcOrd="0" destOrd="0" parTransId="{998A447E-67A5-4ED4-BB5A-28C6AA9E1A4F}" sibTransId="{592239BF-EB66-472A-B7E4-57A10A654543}"/>
    <dgm:cxn modelId="{E0B9CD89-8A42-4225-9F48-948054491AEE}" srcId="{A0BEAD7E-9D01-4529-B097-2D2CCEB483FD}" destId="{14FEF7F2-461A-426D-B46A-C8AC67DD0862}" srcOrd="0" destOrd="0" parTransId="{7D1839B6-C086-41F1-9737-CBA177C0F7F3}" sibTransId="{1A1E2194-1CDD-47A9-811F-219BC9268406}"/>
    <dgm:cxn modelId="{7E13B438-6FE7-4AB4-A1F4-26BDCA22DF49}" type="presOf" srcId="{14FEF7F2-461A-426D-B46A-C8AC67DD0862}" destId="{34DD1237-763D-453F-BD2E-78B28928B9BF}" srcOrd="0" destOrd="0" presId="urn:microsoft.com/office/officeart/2005/8/layout/vList5"/>
    <dgm:cxn modelId="{BFFF0C71-646B-44F9-A618-2E5C49E2027E}" srcId="{A0BEAD7E-9D01-4529-B097-2D2CCEB483FD}" destId="{4642FEE2-35CA-4D22-A967-D709E66662B2}" srcOrd="1" destOrd="0" parTransId="{AFD79BDC-AE2E-40EB-AC7A-22C7900FB6AD}" sibTransId="{25250D14-5119-4FB8-BDCA-D894308B40BD}"/>
    <dgm:cxn modelId="{C0502436-51FA-4F29-8B9D-300A32196472}" srcId="{14FEF7F2-461A-426D-B46A-C8AC67DD0862}" destId="{AF21248D-88DC-42C4-AC75-1929BCA2D7D2}" srcOrd="0" destOrd="0" parTransId="{8E41D488-CE3E-45A2-BDE2-50805B337923}" sibTransId="{AA6B4CD8-28B4-4FB4-BC2D-B9753AB942E5}"/>
    <dgm:cxn modelId="{94365271-11DB-4239-94CA-785336CB3D5A}" type="presOf" srcId="{BD3B2D77-8972-4678-8E52-B574C214227E}" destId="{74EE517E-3119-466B-9ADD-419A7EA46F11}" srcOrd="0" destOrd="0" presId="urn:microsoft.com/office/officeart/2005/8/layout/vList5"/>
    <dgm:cxn modelId="{750A6E0D-81DC-4CAB-B75C-9E21F4969B0E}" type="presOf" srcId="{2476E672-04B6-49C7-ABC3-1A19FEF7DAA4}" destId="{4AF468B1-0AD8-4E28-97B0-DCA54E19254F}" srcOrd="0" destOrd="1" presId="urn:microsoft.com/office/officeart/2005/8/layout/vList5"/>
    <dgm:cxn modelId="{46B76788-B8E0-4309-A804-04414CF39AEB}" type="presOf" srcId="{F6B5DE9C-E773-420D-8D1F-3A0863FD021D}" destId="{3D605976-D760-465F-8F3B-081150CA9893}" srcOrd="0" destOrd="0" presId="urn:microsoft.com/office/officeart/2005/8/layout/vList5"/>
    <dgm:cxn modelId="{BD0EA655-CD0A-4F86-B43C-BB2DDA587481}" type="presOf" srcId="{4642FEE2-35CA-4D22-A967-D709E66662B2}" destId="{803B936C-CCE1-4B51-B1E2-259EC0145493}" srcOrd="0" destOrd="0" presId="urn:microsoft.com/office/officeart/2005/8/layout/vList5"/>
    <dgm:cxn modelId="{87F5FD17-4D13-436C-B976-CC7243F93525}" type="presOf" srcId="{A0BEAD7E-9D01-4529-B097-2D2CCEB483FD}" destId="{FECF66C4-10A3-4753-BA1B-CB38E8A01DA6}" srcOrd="0" destOrd="0" presId="urn:microsoft.com/office/officeart/2005/8/layout/vList5"/>
    <dgm:cxn modelId="{10EB4980-E450-4E8B-A3DE-5F0C21CC6F2F}" srcId="{A0BEAD7E-9D01-4529-B097-2D2CCEB483FD}" destId="{F6B5DE9C-E773-420D-8D1F-3A0863FD021D}" srcOrd="2" destOrd="0" parTransId="{9CDFCEA0-5F54-4BBB-89A9-6976D9EBBA50}" sibTransId="{5C4C1075-15DD-4B2D-9F10-23BA07A27E88}"/>
    <dgm:cxn modelId="{FAEFDBAE-97CC-41E8-B40D-2D10698EB26C}" srcId="{4642FEE2-35CA-4D22-A967-D709E66662B2}" destId="{2476E672-04B6-49C7-ABC3-1A19FEF7DAA4}" srcOrd="1" destOrd="0" parTransId="{F8522169-D89D-42A3-BAB0-250FBBC807E9}" sibTransId="{D494920B-38F7-4915-A0DE-EC537E3E0E22}"/>
    <dgm:cxn modelId="{91E60E82-B752-4956-8886-613587E012FC}" srcId="{F6B5DE9C-E773-420D-8D1F-3A0863FD021D}" destId="{BD3B2D77-8972-4678-8E52-B574C214227E}" srcOrd="0" destOrd="0" parTransId="{75464AE9-96CC-485E-B69C-7B4217672CA5}" sibTransId="{AE40A74D-CE95-40FE-B219-E29FE0C7C697}"/>
    <dgm:cxn modelId="{31BAC8D7-B1F7-4DFC-AC52-424D7854058C}" type="presOf" srcId="{9247CFF4-C630-4441-86E2-3968312DEA54}" destId="{4AF468B1-0AD8-4E28-97B0-DCA54E19254F}" srcOrd="0" destOrd="0" presId="urn:microsoft.com/office/officeart/2005/8/layout/vList5"/>
    <dgm:cxn modelId="{8C289B3C-8CE1-497A-BCC6-20524E5D9F3F}" type="presParOf" srcId="{FECF66C4-10A3-4753-BA1B-CB38E8A01DA6}" destId="{BE796330-A195-407B-A6A2-2ED2203DF22B}" srcOrd="0" destOrd="0" presId="urn:microsoft.com/office/officeart/2005/8/layout/vList5"/>
    <dgm:cxn modelId="{181DD1C6-A7B4-473E-8005-43D5E81FDD8C}" type="presParOf" srcId="{BE796330-A195-407B-A6A2-2ED2203DF22B}" destId="{34DD1237-763D-453F-BD2E-78B28928B9BF}" srcOrd="0" destOrd="0" presId="urn:microsoft.com/office/officeart/2005/8/layout/vList5"/>
    <dgm:cxn modelId="{27B477C4-6672-4947-BDE9-68EDBB30BA3F}" type="presParOf" srcId="{BE796330-A195-407B-A6A2-2ED2203DF22B}" destId="{DAED2AB0-AD19-4A5F-8C65-E5798702F45F}" srcOrd="1" destOrd="0" presId="urn:microsoft.com/office/officeart/2005/8/layout/vList5"/>
    <dgm:cxn modelId="{B61B2794-C96C-43DA-8D30-0203FD8D6148}" type="presParOf" srcId="{FECF66C4-10A3-4753-BA1B-CB38E8A01DA6}" destId="{2CF6FED2-A458-4942-84E2-151A1D0C3956}" srcOrd="1" destOrd="0" presId="urn:microsoft.com/office/officeart/2005/8/layout/vList5"/>
    <dgm:cxn modelId="{7E4C419B-09FE-48FF-AD8F-6437AE1F822A}" type="presParOf" srcId="{FECF66C4-10A3-4753-BA1B-CB38E8A01DA6}" destId="{26C4094B-7105-45F7-91A7-B73A8DD3AA19}" srcOrd="2" destOrd="0" presId="urn:microsoft.com/office/officeart/2005/8/layout/vList5"/>
    <dgm:cxn modelId="{1F4BF1A4-3BEE-4E07-85B8-F53B499CA861}" type="presParOf" srcId="{26C4094B-7105-45F7-91A7-B73A8DD3AA19}" destId="{803B936C-CCE1-4B51-B1E2-259EC0145493}" srcOrd="0" destOrd="0" presId="urn:microsoft.com/office/officeart/2005/8/layout/vList5"/>
    <dgm:cxn modelId="{83B131DC-BE3E-42C2-B858-087BC4796AC7}" type="presParOf" srcId="{26C4094B-7105-45F7-91A7-B73A8DD3AA19}" destId="{4AF468B1-0AD8-4E28-97B0-DCA54E19254F}" srcOrd="1" destOrd="0" presId="urn:microsoft.com/office/officeart/2005/8/layout/vList5"/>
    <dgm:cxn modelId="{64A3B7F0-6D96-4AC0-B6BC-1187C06E22A6}" type="presParOf" srcId="{FECF66C4-10A3-4753-BA1B-CB38E8A01DA6}" destId="{96EA15C5-54D1-4769-9FB7-05EB8A862677}" srcOrd="3" destOrd="0" presId="urn:microsoft.com/office/officeart/2005/8/layout/vList5"/>
    <dgm:cxn modelId="{6BE352C9-EEBB-48F8-912C-6EEC640FEEFD}" type="presParOf" srcId="{FECF66C4-10A3-4753-BA1B-CB38E8A01DA6}" destId="{EC31C377-A32F-49E9-BED5-2CFB100CC804}" srcOrd="4" destOrd="0" presId="urn:microsoft.com/office/officeart/2005/8/layout/vList5"/>
    <dgm:cxn modelId="{0B894990-7C7E-4C55-A884-9346A480DA4D}" type="presParOf" srcId="{EC31C377-A32F-49E9-BED5-2CFB100CC804}" destId="{3D605976-D760-465F-8F3B-081150CA9893}" srcOrd="0" destOrd="0" presId="urn:microsoft.com/office/officeart/2005/8/layout/vList5"/>
    <dgm:cxn modelId="{6A4CB64A-0088-401C-8065-024805CB5EC9}" type="presParOf" srcId="{EC31C377-A32F-49E9-BED5-2CFB100CC804}" destId="{74EE517E-3119-466B-9ADD-419A7EA46F1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8DEBAA-6FF0-4B7C-AD88-1412E522F1B6}" type="doc">
      <dgm:prSet loTypeId="urn:microsoft.com/office/officeart/2005/8/layout/hProcess9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F582340-C47F-411D-A782-FFFE063A8D9F}">
      <dgm:prSet custT="1"/>
      <dgm:spPr>
        <a:solidFill>
          <a:schemeClr val="tx2">
            <a:lumMod val="20000"/>
            <a:lumOff val="80000"/>
          </a:schemeClr>
        </a:solidFill>
      </dgm:spPr>
      <dgm:t>
        <a:bodyPr anchor="t"/>
        <a:lstStyle/>
        <a:p>
          <a:pPr rtl="0"/>
          <a:r>
            <a:rPr lang="en-US" sz="1600" b="1" dirty="0" smtClean="0"/>
            <a:t>Ten</a:t>
          </a:r>
          <a:r>
            <a:rPr lang="en-US" sz="1600" dirty="0" smtClean="0"/>
            <a:t> business days:</a:t>
          </a:r>
        </a:p>
        <a:p>
          <a:pPr rtl="0"/>
          <a:endParaRPr lang="en-US" sz="1200" dirty="0" smtClean="0"/>
        </a:p>
        <a:p>
          <a:pPr rtl="0"/>
          <a:r>
            <a:rPr lang="en-US" sz="1200" dirty="0" smtClean="0"/>
            <a:t> Notification of proposal (including solicitation number when applicable) should be sent to OSP.</a:t>
          </a:r>
          <a:endParaRPr lang="en-US" sz="1200" dirty="0"/>
        </a:p>
      </dgm:t>
    </dgm:pt>
    <dgm:pt modelId="{F93E3C0E-1E42-40CB-8604-C4862BD28A69}" type="parTrans" cxnId="{AA1993A0-1E6A-4F8B-9AFB-D230DBBCFC7B}">
      <dgm:prSet/>
      <dgm:spPr/>
      <dgm:t>
        <a:bodyPr/>
        <a:lstStyle/>
        <a:p>
          <a:endParaRPr lang="en-US"/>
        </a:p>
      </dgm:t>
    </dgm:pt>
    <dgm:pt modelId="{9F004BFC-8662-411A-A296-E542E8924E67}" type="sibTrans" cxnId="{AA1993A0-1E6A-4F8B-9AFB-D230DBBCFC7B}">
      <dgm:prSet/>
      <dgm:spPr/>
      <dgm:t>
        <a:bodyPr/>
        <a:lstStyle/>
        <a:p>
          <a:endParaRPr lang="en-US"/>
        </a:p>
      </dgm:t>
    </dgm:pt>
    <dgm:pt modelId="{32D02E8C-BF48-46EB-AA40-A72F0A082638}">
      <dgm:prSet custT="1"/>
      <dgm:spPr>
        <a:solidFill>
          <a:srgbClr val="74BA8B"/>
        </a:solidFill>
      </dgm:spPr>
      <dgm:t>
        <a:bodyPr anchor="t"/>
        <a:lstStyle/>
        <a:p>
          <a:pPr rtl="0"/>
          <a:r>
            <a:rPr lang="en-US" sz="1600" b="1" dirty="0" smtClean="0"/>
            <a:t>Six </a:t>
          </a:r>
          <a:r>
            <a:rPr lang="en-US" sz="1600" dirty="0" smtClean="0"/>
            <a:t>business</a:t>
          </a:r>
          <a:r>
            <a:rPr lang="en-US" sz="1600" b="1" dirty="0" smtClean="0"/>
            <a:t> </a:t>
          </a:r>
          <a:r>
            <a:rPr lang="en-US" sz="1600" dirty="0" smtClean="0"/>
            <a:t>days: </a:t>
          </a:r>
        </a:p>
        <a:p>
          <a:pPr rtl="0"/>
          <a:endParaRPr lang="en-US" sz="1200" dirty="0" smtClean="0"/>
        </a:p>
        <a:p>
          <a:pPr rtl="0"/>
          <a:r>
            <a:rPr lang="en-US" sz="1200" dirty="0" smtClean="0"/>
            <a:t>Final budget should be provided to OSP for review</a:t>
          </a:r>
          <a:endParaRPr lang="en-US" sz="1200" dirty="0"/>
        </a:p>
      </dgm:t>
    </dgm:pt>
    <dgm:pt modelId="{3533A3B4-B251-4F87-8918-13099D706A58}" type="parTrans" cxnId="{65CE84FC-D396-4E91-BF76-D91D3FDD59B6}">
      <dgm:prSet/>
      <dgm:spPr/>
      <dgm:t>
        <a:bodyPr/>
        <a:lstStyle/>
        <a:p>
          <a:endParaRPr lang="en-US"/>
        </a:p>
      </dgm:t>
    </dgm:pt>
    <dgm:pt modelId="{863B7854-5685-467D-AD75-66D98CD963DE}" type="sibTrans" cxnId="{65CE84FC-D396-4E91-BF76-D91D3FDD59B6}">
      <dgm:prSet/>
      <dgm:spPr/>
      <dgm:t>
        <a:bodyPr/>
        <a:lstStyle/>
        <a:p>
          <a:endParaRPr lang="en-US"/>
        </a:p>
      </dgm:t>
    </dgm:pt>
    <dgm:pt modelId="{B1319E69-3FFC-4617-B525-300E27A1768B}">
      <dgm:prSet custT="1"/>
      <dgm:spPr/>
      <dgm:t>
        <a:bodyPr anchor="t"/>
        <a:lstStyle/>
        <a:p>
          <a:pPr rtl="0"/>
          <a:r>
            <a:rPr lang="en-US" sz="1600" b="1" dirty="0" smtClean="0"/>
            <a:t>Three</a:t>
          </a:r>
          <a:r>
            <a:rPr lang="en-US" sz="1600" dirty="0" smtClean="0"/>
            <a:t> business days: </a:t>
          </a:r>
        </a:p>
        <a:p>
          <a:pPr rtl="0"/>
          <a:endParaRPr lang="en-US" sz="300" dirty="0" smtClean="0"/>
        </a:p>
        <a:p>
          <a:pPr rtl="0"/>
          <a:r>
            <a:rPr lang="en-US" sz="1200" dirty="0" smtClean="0"/>
            <a:t>Final proposal and eTransmittal should be provided to OSP for submission. If not, the proposal is considered to be a “late” proposal.</a:t>
          </a:r>
          <a:endParaRPr lang="en-US" sz="1200" dirty="0"/>
        </a:p>
      </dgm:t>
    </dgm:pt>
    <dgm:pt modelId="{950986F7-07A9-442F-932A-6434918E427A}" type="parTrans" cxnId="{293D8C60-65D4-4716-BAAC-2B8CAA368643}">
      <dgm:prSet/>
      <dgm:spPr/>
      <dgm:t>
        <a:bodyPr/>
        <a:lstStyle/>
        <a:p>
          <a:endParaRPr lang="en-US"/>
        </a:p>
      </dgm:t>
    </dgm:pt>
    <dgm:pt modelId="{CACDA2C3-7893-442A-9E5D-3B929096B6E9}" type="sibTrans" cxnId="{293D8C60-65D4-4716-BAAC-2B8CAA368643}">
      <dgm:prSet/>
      <dgm:spPr/>
      <dgm:t>
        <a:bodyPr/>
        <a:lstStyle/>
        <a:p>
          <a:endParaRPr lang="en-US"/>
        </a:p>
      </dgm:t>
    </dgm:pt>
    <dgm:pt modelId="{4E7FDDC2-4B72-40A1-8397-8300387BA2CB}">
      <dgm:prSet custT="1"/>
      <dgm:spPr>
        <a:solidFill>
          <a:schemeClr val="accent2">
            <a:lumMod val="60000"/>
            <a:lumOff val="40000"/>
          </a:schemeClr>
        </a:solidFill>
      </dgm:spPr>
      <dgm:t>
        <a:bodyPr anchor="t"/>
        <a:lstStyle/>
        <a:p>
          <a:pPr rtl="0">
            <a:lnSpc>
              <a:spcPct val="100000"/>
            </a:lnSpc>
            <a:spcAft>
              <a:spcPts val="900"/>
            </a:spcAft>
          </a:pPr>
          <a:r>
            <a:rPr lang="en-US" sz="1600" b="1" dirty="0" smtClean="0"/>
            <a:t>One</a:t>
          </a:r>
          <a:r>
            <a:rPr lang="en-US" sz="1600" dirty="0" smtClean="0"/>
            <a:t> business day:</a:t>
          </a:r>
        </a:p>
        <a:p>
          <a:pPr rtl="0">
            <a:lnSpc>
              <a:spcPct val="90000"/>
            </a:lnSpc>
            <a:spcAft>
              <a:spcPct val="35000"/>
            </a:spcAft>
          </a:pPr>
          <a:r>
            <a:rPr lang="en-US" sz="1200" dirty="0" smtClean="0"/>
            <a:t> “Late” proposal becomes an “at-risk” proposal/ needs </a:t>
          </a:r>
          <a:r>
            <a:rPr lang="en-US" sz="1200" b="1" dirty="0" smtClean="0"/>
            <a:t>Associate Research Dean Approval </a:t>
          </a:r>
          <a:r>
            <a:rPr lang="en-US" sz="1200" dirty="0" smtClean="0"/>
            <a:t>before OSP review and submission of proposal. </a:t>
          </a:r>
          <a:endParaRPr lang="en-US" sz="1200" dirty="0"/>
        </a:p>
      </dgm:t>
    </dgm:pt>
    <dgm:pt modelId="{B7895FBB-44D2-4B94-94F0-B8DA4B43D7F7}" type="parTrans" cxnId="{89F7E18F-980C-4B85-91C9-60BBC27FF03D}">
      <dgm:prSet/>
      <dgm:spPr/>
      <dgm:t>
        <a:bodyPr/>
        <a:lstStyle/>
        <a:p>
          <a:endParaRPr lang="en-US"/>
        </a:p>
      </dgm:t>
    </dgm:pt>
    <dgm:pt modelId="{3275576C-C12E-4859-87C2-4B66EB888A17}" type="sibTrans" cxnId="{89F7E18F-980C-4B85-91C9-60BBC27FF03D}">
      <dgm:prSet/>
      <dgm:spPr/>
      <dgm:t>
        <a:bodyPr/>
        <a:lstStyle/>
        <a:p>
          <a:endParaRPr lang="en-US"/>
        </a:p>
      </dgm:t>
    </dgm:pt>
    <dgm:pt modelId="{30F95541-F57A-4929-B30A-771B0FB1669C}">
      <dgm:prSet custT="1"/>
      <dgm:spPr>
        <a:solidFill>
          <a:schemeClr val="accent6">
            <a:lumMod val="20000"/>
            <a:lumOff val="80000"/>
          </a:schemeClr>
        </a:solidFill>
      </dgm:spPr>
      <dgm:t>
        <a:bodyPr anchor="t"/>
        <a:lstStyle/>
        <a:p>
          <a:pPr rtl="0"/>
          <a:r>
            <a:rPr lang="en-US" sz="1600" b="1" dirty="0" smtClean="0"/>
            <a:t>One</a:t>
          </a:r>
          <a:r>
            <a:rPr lang="en-US" sz="1600" dirty="0" smtClean="0"/>
            <a:t> business day:</a:t>
          </a:r>
        </a:p>
        <a:p>
          <a:pPr rtl="0"/>
          <a:r>
            <a:rPr lang="en-US" sz="1200" dirty="0" smtClean="0"/>
            <a:t> </a:t>
          </a:r>
        </a:p>
        <a:p>
          <a:pPr rtl="0"/>
          <a:r>
            <a:rPr lang="en-US" sz="1200" dirty="0" smtClean="0"/>
            <a:t>OSP has committed to submit most “on-time” proposals one day before the deadline.</a:t>
          </a:r>
          <a:endParaRPr lang="en-US" sz="1200" dirty="0"/>
        </a:p>
      </dgm:t>
    </dgm:pt>
    <dgm:pt modelId="{FC7FD9F1-D492-4218-BD18-1E68BC8D6B63}" type="parTrans" cxnId="{18DB2E77-2686-4246-9361-86F842FE2AFF}">
      <dgm:prSet/>
      <dgm:spPr/>
      <dgm:t>
        <a:bodyPr/>
        <a:lstStyle/>
        <a:p>
          <a:endParaRPr lang="en-US"/>
        </a:p>
      </dgm:t>
    </dgm:pt>
    <dgm:pt modelId="{E4B05502-BB79-43AD-8447-64E755CF85E5}" type="sibTrans" cxnId="{18DB2E77-2686-4246-9361-86F842FE2AFF}">
      <dgm:prSet/>
      <dgm:spPr/>
      <dgm:t>
        <a:bodyPr/>
        <a:lstStyle/>
        <a:p>
          <a:endParaRPr lang="en-US"/>
        </a:p>
      </dgm:t>
    </dgm:pt>
    <dgm:pt modelId="{A3D75E62-0902-4E75-9B66-8BCDE2AB291A}" type="pres">
      <dgm:prSet presAssocID="{928DEBAA-6FF0-4B7C-AD88-1412E522F1B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E8715E-F029-4463-B7DF-B2B0C267B8C5}" type="pres">
      <dgm:prSet presAssocID="{928DEBAA-6FF0-4B7C-AD88-1412E522F1B6}" presName="arrow" presStyleLbl="bgShp" presStyleIdx="0" presStyleCnt="1" custLinFactNeighborX="-122"/>
      <dgm:spPr>
        <a:solidFill>
          <a:srgbClr val="CAE4D3"/>
        </a:solidFill>
      </dgm:spPr>
      <dgm:t>
        <a:bodyPr/>
        <a:lstStyle/>
        <a:p>
          <a:endParaRPr lang="en-US"/>
        </a:p>
      </dgm:t>
    </dgm:pt>
    <dgm:pt modelId="{37340D8F-CDAD-4AC4-8BC1-3E3663A59275}" type="pres">
      <dgm:prSet presAssocID="{928DEBAA-6FF0-4B7C-AD88-1412E522F1B6}" presName="linearProcess" presStyleCnt="0"/>
      <dgm:spPr/>
    </dgm:pt>
    <dgm:pt modelId="{FCC37D59-63CA-429C-A25B-A9082BC79512}" type="pres">
      <dgm:prSet presAssocID="{6F582340-C47F-411D-A782-FFFE063A8D9F}" presName="textNode" presStyleLbl="node1" presStyleIdx="0" presStyleCnt="5" custScaleY="116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4E2144-85B6-4868-8076-6DADE891F77F}" type="pres">
      <dgm:prSet presAssocID="{9F004BFC-8662-411A-A296-E542E8924E67}" presName="sibTrans" presStyleCnt="0"/>
      <dgm:spPr/>
    </dgm:pt>
    <dgm:pt modelId="{2D138114-2730-4052-97DD-7F75457537CD}" type="pres">
      <dgm:prSet presAssocID="{32D02E8C-BF48-46EB-AA40-A72F0A082638}" presName="textNode" presStyleLbl="node1" presStyleIdx="1" presStyleCnt="5" custScaleY="116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93EB4F-94CF-42A1-BFE3-43B9D8C15A09}" type="pres">
      <dgm:prSet presAssocID="{863B7854-5685-467D-AD75-66D98CD963DE}" presName="sibTrans" presStyleCnt="0"/>
      <dgm:spPr/>
    </dgm:pt>
    <dgm:pt modelId="{44DA51BF-491D-4FDE-AC25-195EAE006E6E}" type="pres">
      <dgm:prSet presAssocID="{B1319E69-3FFC-4617-B525-300E27A1768B}" presName="textNode" presStyleLbl="node1" presStyleIdx="2" presStyleCnt="5" custScaleY="116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1C6EE2-50BF-452D-9727-DC26FE10B7D7}" type="pres">
      <dgm:prSet presAssocID="{CACDA2C3-7893-442A-9E5D-3B929096B6E9}" presName="sibTrans" presStyleCnt="0"/>
      <dgm:spPr/>
    </dgm:pt>
    <dgm:pt modelId="{3EE61831-3055-4415-ACCB-03FE131B51A5}" type="pres">
      <dgm:prSet presAssocID="{4E7FDDC2-4B72-40A1-8397-8300387BA2CB}" presName="textNode" presStyleLbl="node1" presStyleIdx="3" presStyleCnt="5" custScaleX="110969" custScaleY="1153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EABDE-D361-4283-97A5-E8DECF5F050B}" type="pres">
      <dgm:prSet presAssocID="{3275576C-C12E-4859-87C2-4B66EB888A17}" presName="sibTrans" presStyleCnt="0"/>
      <dgm:spPr/>
    </dgm:pt>
    <dgm:pt modelId="{4B516D77-F6F7-4232-8D75-4196EE589453}" type="pres">
      <dgm:prSet presAssocID="{30F95541-F57A-4929-B30A-771B0FB1669C}" presName="textNode" presStyleLbl="node1" presStyleIdx="4" presStyleCnt="5" custScaleY="1146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45EEDD-980B-4592-BCFA-31E09E751341}" type="presOf" srcId="{B1319E69-3FFC-4617-B525-300E27A1768B}" destId="{44DA51BF-491D-4FDE-AC25-195EAE006E6E}" srcOrd="0" destOrd="0" presId="urn:microsoft.com/office/officeart/2005/8/layout/hProcess9"/>
    <dgm:cxn modelId="{65CE84FC-D396-4E91-BF76-D91D3FDD59B6}" srcId="{928DEBAA-6FF0-4B7C-AD88-1412E522F1B6}" destId="{32D02E8C-BF48-46EB-AA40-A72F0A082638}" srcOrd="1" destOrd="0" parTransId="{3533A3B4-B251-4F87-8918-13099D706A58}" sibTransId="{863B7854-5685-467D-AD75-66D98CD963DE}"/>
    <dgm:cxn modelId="{89F7E18F-980C-4B85-91C9-60BBC27FF03D}" srcId="{928DEBAA-6FF0-4B7C-AD88-1412E522F1B6}" destId="{4E7FDDC2-4B72-40A1-8397-8300387BA2CB}" srcOrd="3" destOrd="0" parTransId="{B7895FBB-44D2-4B94-94F0-B8DA4B43D7F7}" sibTransId="{3275576C-C12E-4859-87C2-4B66EB888A17}"/>
    <dgm:cxn modelId="{137AC2C7-ABED-42A4-B1E2-FE64304AAB29}" type="presOf" srcId="{4E7FDDC2-4B72-40A1-8397-8300387BA2CB}" destId="{3EE61831-3055-4415-ACCB-03FE131B51A5}" srcOrd="0" destOrd="0" presId="urn:microsoft.com/office/officeart/2005/8/layout/hProcess9"/>
    <dgm:cxn modelId="{DE4CCB31-0065-435B-B373-157D2297D9C4}" type="presOf" srcId="{928DEBAA-6FF0-4B7C-AD88-1412E522F1B6}" destId="{A3D75E62-0902-4E75-9B66-8BCDE2AB291A}" srcOrd="0" destOrd="0" presId="urn:microsoft.com/office/officeart/2005/8/layout/hProcess9"/>
    <dgm:cxn modelId="{34A0138A-D32E-4266-8504-2C1C53E66780}" type="presOf" srcId="{30F95541-F57A-4929-B30A-771B0FB1669C}" destId="{4B516D77-F6F7-4232-8D75-4196EE589453}" srcOrd="0" destOrd="0" presId="urn:microsoft.com/office/officeart/2005/8/layout/hProcess9"/>
    <dgm:cxn modelId="{18DB2E77-2686-4246-9361-86F842FE2AFF}" srcId="{928DEBAA-6FF0-4B7C-AD88-1412E522F1B6}" destId="{30F95541-F57A-4929-B30A-771B0FB1669C}" srcOrd="4" destOrd="0" parTransId="{FC7FD9F1-D492-4218-BD18-1E68BC8D6B63}" sibTransId="{E4B05502-BB79-43AD-8447-64E755CF85E5}"/>
    <dgm:cxn modelId="{AA1993A0-1E6A-4F8B-9AFB-D230DBBCFC7B}" srcId="{928DEBAA-6FF0-4B7C-AD88-1412E522F1B6}" destId="{6F582340-C47F-411D-A782-FFFE063A8D9F}" srcOrd="0" destOrd="0" parTransId="{F93E3C0E-1E42-40CB-8604-C4862BD28A69}" sibTransId="{9F004BFC-8662-411A-A296-E542E8924E67}"/>
    <dgm:cxn modelId="{230A3BAA-00B9-4111-818F-DE346C22B519}" type="presOf" srcId="{32D02E8C-BF48-46EB-AA40-A72F0A082638}" destId="{2D138114-2730-4052-97DD-7F75457537CD}" srcOrd="0" destOrd="0" presId="urn:microsoft.com/office/officeart/2005/8/layout/hProcess9"/>
    <dgm:cxn modelId="{293D8C60-65D4-4716-BAAC-2B8CAA368643}" srcId="{928DEBAA-6FF0-4B7C-AD88-1412E522F1B6}" destId="{B1319E69-3FFC-4617-B525-300E27A1768B}" srcOrd="2" destOrd="0" parTransId="{950986F7-07A9-442F-932A-6434918E427A}" sibTransId="{CACDA2C3-7893-442A-9E5D-3B929096B6E9}"/>
    <dgm:cxn modelId="{CA5FD71E-67B3-496B-9FEE-2D540754901D}" type="presOf" srcId="{6F582340-C47F-411D-A782-FFFE063A8D9F}" destId="{FCC37D59-63CA-429C-A25B-A9082BC79512}" srcOrd="0" destOrd="0" presId="urn:microsoft.com/office/officeart/2005/8/layout/hProcess9"/>
    <dgm:cxn modelId="{B5D1249C-4AA8-48A4-A531-9F421F86B92C}" type="presParOf" srcId="{A3D75E62-0902-4E75-9B66-8BCDE2AB291A}" destId="{72E8715E-F029-4463-B7DF-B2B0C267B8C5}" srcOrd="0" destOrd="0" presId="urn:microsoft.com/office/officeart/2005/8/layout/hProcess9"/>
    <dgm:cxn modelId="{FBF69A4A-63EB-455B-8FC9-5F0A4F0F15C2}" type="presParOf" srcId="{A3D75E62-0902-4E75-9B66-8BCDE2AB291A}" destId="{37340D8F-CDAD-4AC4-8BC1-3E3663A59275}" srcOrd="1" destOrd="0" presId="urn:microsoft.com/office/officeart/2005/8/layout/hProcess9"/>
    <dgm:cxn modelId="{BDD0CF14-14B0-406A-9415-1CEFAD8D65E8}" type="presParOf" srcId="{37340D8F-CDAD-4AC4-8BC1-3E3663A59275}" destId="{FCC37D59-63CA-429C-A25B-A9082BC79512}" srcOrd="0" destOrd="0" presId="urn:microsoft.com/office/officeart/2005/8/layout/hProcess9"/>
    <dgm:cxn modelId="{35DA2CB1-13B2-46F1-BC7D-A2B0C33944FC}" type="presParOf" srcId="{37340D8F-CDAD-4AC4-8BC1-3E3663A59275}" destId="{014E2144-85B6-4868-8076-6DADE891F77F}" srcOrd="1" destOrd="0" presId="urn:microsoft.com/office/officeart/2005/8/layout/hProcess9"/>
    <dgm:cxn modelId="{DFD1ED61-CFFE-42EE-8DF6-E906201AD9BE}" type="presParOf" srcId="{37340D8F-CDAD-4AC4-8BC1-3E3663A59275}" destId="{2D138114-2730-4052-97DD-7F75457537CD}" srcOrd="2" destOrd="0" presId="urn:microsoft.com/office/officeart/2005/8/layout/hProcess9"/>
    <dgm:cxn modelId="{20ADD4AF-F890-4AD0-A105-D726F4782507}" type="presParOf" srcId="{37340D8F-CDAD-4AC4-8BC1-3E3663A59275}" destId="{BA93EB4F-94CF-42A1-BFE3-43B9D8C15A09}" srcOrd="3" destOrd="0" presId="urn:microsoft.com/office/officeart/2005/8/layout/hProcess9"/>
    <dgm:cxn modelId="{47FE9F73-EC38-45C7-AD03-E3A26039B772}" type="presParOf" srcId="{37340D8F-CDAD-4AC4-8BC1-3E3663A59275}" destId="{44DA51BF-491D-4FDE-AC25-195EAE006E6E}" srcOrd="4" destOrd="0" presId="urn:microsoft.com/office/officeart/2005/8/layout/hProcess9"/>
    <dgm:cxn modelId="{622635FA-5633-4CAB-81BC-E4567B6E9BB6}" type="presParOf" srcId="{37340D8F-CDAD-4AC4-8BC1-3E3663A59275}" destId="{2D1C6EE2-50BF-452D-9727-DC26FE10B7D7}" srcOrd="5" destOrd="0" presId="urn:microsoft.com/office/officeart/2005/8/layout/hProcess9"/>
    <dgm:cxn modelId="{3A3440E5-0D4A-407C-A71A-ECD347F21377}" type="presParOf" srcId="{37340D8F-CDAD-4AC4-8BC1-3E3663A59275}" destId="{3EE61831-3055-4415-ACCB-03FE131B51A5}" srcOrd="6" destOrd="0" presId="urn:microsoft.com/office/officeart/2005/8/layout/hProcess9"/>
    <dgm:cxn modelId="{FCF5D054-073B-4C9A-A690-F24A220884E9}" type="presParOf" srcId="{37340D8F-CDAD-4AC4-8BC1-3E3663A59275}" destId="{9CFEABDE-D361-4283-97A5-E8DECF5F050B}" srcOrd="7" destOrd="0" presId="urn:microsoft.com/office/officeart/2005/8/layout/hProcess9"/>
    <dgm:cxn modelId="{4C68B7B4-DCF1-4F64-A432-749087BEBAE7}" type="presParOf" srcId="{37340D8F-CDAD-4AC4-8BC1-3E3663A59275}" destId="{4B516D77-F6F7-4232-8D75-4196EE589453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ED24B2-821D-49AD-8BE8-0DE3AB043E6A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72D7E-1726-4AC3-B055-F85621C2505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3400" b="0" i="0" dirty="0" smtClean="0"/>
            <a:t>Risks*</a:t>
          </a:r>
          <a:endParaRPr lang="en-US" sz="3400" dirty="0"/>
        </a:p>
      </dgm:t>
    </dgm:pt>
    <dgm:pt modelId="{0D473E9B-F270-4043-9805-F23004C7A328}" type="parTrans" cxnId="{EBE4FA6B-55F4-42F5-8943-D45D988C38EE}">
      <dgm:prSet/>
      <dgm:spPr/>
      <dgm:t>
        <a:bodyPr/>
        <a:lstStyle/>
        <a:p>
          <a:endParaRPr lang="en-US"/>
        </a:p>
      </dgm:t>
    </dgm:pt>
    <dgm:pt modelId="{125D8E5A-5AD7-4124-B69B-55F7AF4C5F9B}" type="sibTrans" cxnId="{EBE4FA6B-55F4-42F5-8943-D45D988C38EE}">
      <dgm:prSet/>
      <dgm:spPr/>
      <dgm:t>
        <a:bodyPr/>
        <a:lstStyle/>
        <a:p>
          <a:endParaRPr lang="en-US"/>
        </a:p>
      </dgm:t>
    </dgm:pt>
    <dgm:pt modelId="{4CBADACB-A74B-4687-BB27-6E17E8A3644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FFCC"/>
        </a:solidFill>
      </dgm:spPr>
      <dgm:t>
        <a:bodyPr/>
        <a:lstStyle/>
        <a:p>
          <a:pPr rtl="0"/>
          <a:r>
            <a:rPr lang="en-US" sz="1800" b="0" i="0" dirty="0" smtClean="0"/>
            <a:t>Exceed system/ staffing capacity</a:t>
          </a:r>
          <a:endParaRPr lang="en-US" sz="1800" dirty="0"/>
        </a:p>
      </dgm:t>
    </dgm:pt>
    <dgm:pt modelId="{AF5D4CC6-D77E-418C-A7B1-3C5DAD907CBB}" type="parTrans" cxnId="{B6BDF3FE-9492-453E-A7F0-AE293986FBC8}">
      <dgm:prSet/>
      <dgm:spPr/>
      <dgm:t>
        <a:bodyPr/>
        <a:lstStyle/>
        <a:p>
          <a:endParaRPr lang="en-US"/>
        </a:p>
      </dgm:t>
    </dgm:pt>
    <dgm:pt modelId="{211C02F2-7155-4AB8-B3DE-303C4A0C3FDF}" type="sibTrans" cxnId="{B6BDF3FE-9492-453E-A7F0-AE293986FBC8}">
      <dgm:prSet/>
      <dgm:spPr/>
      <dgm:t>
        <a:bodyPr/>
        <a:lstStyle/>
        <a:p>
          <a:endParaRPr lang="en-US"/>
        </a:p>
      </dgm:t>
    </dgm:pt>
    <dgm:pt modelId="{41B912E9-C1BC-487A-80A3-790FE101125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800" b="0" i="0" dirty="0" smtClean="0"/>
            <a:t>System problems</a:t>
          </a:r>
          <a:endParaRPr lang="en-US" sz="1800" dirty="0"/>
        </a:p>
      </dgm:t>
    </dgm:pt>
    <dgm:pt modelId="{D254947A-D16D-4DA0-BE80-FCD63EE5B26E}" type="parTrans" cxnId="{C77944D4-1D93-4057-B961-B4DBB2EC9241}">
      <dgm:prSet/>
      <dgm:spPr/>
      <dgm:t>
        <a:bodyPr/>
        <a:lstStyle/>
        <a:p>
          <a:endParaRPr lang="en-US"/>
        </a:p>
      </dgm:t>
    </dgm:pt>
    <dgm:pt modelId="{7A1D18D5-EC3F-429F-82F6-6DB24453BBE2}" type="sibTrans" cxnId="{C77944D4-1D93-4057-B961-B4DBB2EC9241}">
      <dgm:prSet/>
      <dgm:spPr/>
      <dgm:t>
        <a:bodyPr/>
        <a:lstStyle/>
        <a:p>
          <a:endParaRPr lang="en-US"/>
        </a:p>
      </dgm:t>
    </dgm:pt>
    <dgm:pt modelId="{D4DF30AC-CB98-4F42-9826-D227EA177C1E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800" b="0" i="0" dirty="0" smtClean="0"/>
            <a:t>Computer problems</a:t>
          </a:r>
          <a:endParaRPr lang="en-US" sz="1800" dirty="0"/>
        </a:p>
      </dgm:t>
    </dgm:pt>
    <dgm:pt modelId="{D94CC93A-198D-4162-B32A-564D7C1F93B6}" type="parTrans" cxnId="{85C8EAB8-798A-4784-B3DC-E52E302AD53D}">
      <dgm:prSet/>
      <dgm:spPr/>
      <dgm:t>
        <a:bodyPr/>
        <a:lstStyle/>
        <a:p>
          <a:endParaRPr lang="en-US"/>
        </a:p>
      </dgm:t>
    </dgm:pt>
    <dgm:pt modelId="{4D391FE9-191B-4839-AFD9-A75C28FD84E7}" type="sibTrans" cxnId="{85C8EAB8-798A-4784-B3DC-E52E302AD53D}">
      <dgm:prSet/>
      <dgm:spPr/>
      <dgm:t>
        <a:bodyPr/>
        <a:lstStyle/>
        <a:p>
          <a:endParaRPr lang="en-US"/>
        </a:p>
      </dgm:t>
    </dgm:pt>
    <dgm:pt modelId="{B7925780-A09D-4425-894C-AEDAFEA168C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effectLst/>
      </dgm:spPr>
      <dgm:t>
        <a:bodyPr/>
        <a:lstStyle/>
        <a:p>
          <a:pPr rtl="0"/>
          <a:r>
            <a:rPr lang="en-US" sz="1800" b="0" i="0" dirty="0" smtClean="0"/>
            <a:t>File issues</a:t>
          </a:r>
          <a:endParaRPr lang="en-US" sz="1800" dirty="0"/>
        </a:p>
      </dgm:t>
    </dgm:pt>
    <dgm:pt modelId="{E88DE7C1-7ED9-40EC-87FE-0F1556527C7D}" type="parTrans" cxnId="{AF935B43-9EC2-4F6F-8CF9-A5484BE13F23}">
      <dgm:prSet/>
      <dgm:spPr/>
      <dgm:t>
        <a:bodyPr/>
        <a:lstStyle/>
        <a:p>
          <a:endParaRPr lang="en-US"/>
        </a:p>
      </dgm:t>
    </dgm:pt>
    <dgm:pt modelId="{72143F93-9509-4A68-AEDC-7ABC51841D37}" type="sibTrans" cxnId="{AF935B43-9EC2-4F6F-8CF9-A5484BE13F23}">
      <dgm:prSet/>
      <dgm:spPr/>
      <dgm:t>
        <a:bodyPr/>
        <a:lstStyle/>
        <a:p>
          <a:endParaRPr lang="en-US"/>
        </a:p>
      </dgm:t>
    </dgm:pt>
    <dgm:pt modelId="{D31A6A3B-ED98-45B4-971B-5BC11B3B69F8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rgbClr val="CCFFCC"/>
        </a:solidFill>
      </dgm:spPr>
      <dgm:t>
        <a:bodyPr/>
        <a:lstStyle/>
        <a:p>
          <a:pPr rtl="0"/>
          <a:r>
            <a:rPr lang="en-US" sz="1800" b="0" i="0" dirty="0" smtClean="0"/>
            <a:t>Decrease time/ increase mistakes</a:t>
          </a:r>
          <a:endParaRPr lang="en-US" sz="1800" dirty="0"/>
        </a:p>
      </dgm:t>
    </dgm:pt>
    <dgm:pt modelId="{D87D13BD-372B-4C82-8501-D6FA87835D25}" type="parTrans" cxnId="{B2258040-B904-484C-9AE5-36EEC143166C}">
      <dgm:prSet/>
      <dgm:spPr/>
      <dgm:t>
        <a:bodyPr/>
        <a:lstStyle/>
        <a:p>
          <a:endParaRPr lang="en-US"/>
        </a:p>
      </dgm:t>
    </dgm:pt>
    <dgm:pt modelId="{A324A220-69A7-446C-B46F-3BFD3534938F}" type="sibTrans" cxnId="{B2258040-B904-484C-9AE5-36EEC143166C}">
      <dgm:prSet/>
      <dgm:spPr/>
      <dgm:t>
        <a:bodyPr/>
        <a:lstStyle/>
        <a:p>
          <a:endParaRPr lang="en-US"/>
        </a:p>
      </dgm:t>
    </dgm:pt>
    <dgm:pt modelId="{C55DA2CE-0277-4A39-93F2-F1125C3383E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rgbClr val="99FFCC"/>
        </a:solidFill>
      </dgm:spPr>
      <dgm:t>
        <a:bodyPr/>
        <a:lstStyle/>
        <a:p>
          <a:pPr rtl="0"/>
          <a:r>
            <a:rPr lang="en-US" sz="1800" b="0" i="0" dirty="0" smtClean="0"/>
            <a:t>Increase staff turnover </a:t>
          </a:r>
          <a:endParaRPr lang="en-US" sz="1800" dirty="0"/>
        </a:p>
      </dgm:t>
    </dgm:pt>
    <dgm:pt modelId="{556F1ACA-FFE4-45CC-A862-6FBFE76214CE}" type="parTrans" cxnId="{5E60AB04-3E76-4B65-8D38-93B541F93577}">
      <dgm:prSet/>
      <dgm:spPr/>
      <dgm:t>
        <a:bodyPr/>
        <a:lstStyle/>
        <a:p>
          <a:endParaRPr lang="en-US"/>
        </a:p>
      </dgm:t>
    </dgm:pt>
    <dgm:pt modelId="{3F27029A-DC95-4AA8-9E97-1566DA6340C6}" type="sibTrans" cxnId="{5E60AB04-3E76-4B65-8D38-93B541F93577}">
      <dgm:prSet/>
      <dgm:spPr/>
      <dgm:t>
        <a:bodyPr/>
        <a:lstStyle/>
        <a:p>
          <a:endParaRPr lang="en-US"/>
        </a:p>
      </dgm:t>
    </dgm:pt>
    <dgm:pt modelId="{441772C3-D2EB-4169-9D2A-DB99FF800085}">
      <dgm:prSet custT="1"/>
      <dgm:spPr/>
      <dgm:t>
        <a:bodyPr/>
        <a:lstStyle/>
        <a:p>
          <a:pPr rtl="0"/>
          <a:endParaRPr lang="en-US" dirty="0"/>
        </a:p>
      </dgm:t>
    </dgm:pt>
    <dgm:pt modelId="{7EF56B04-5C80-48E3-B293-940832F4DD46}" type="parTrans" cxnId="{DEC5E175-EF0B-456D-8D2F-623DD3549B1C}">
      <dgm:prSet/>
      <dgm:spPr/>
      <dgm:t>
        <a:bodyPr/>
        <a:lstStyle/>
        <a:p>
          <a:endParaRPr lang="en-US"/>
        </a:p>
      </dgm:t>
    </dgm:pt>
    <dgm:pt modelId="{2C57842B-FAC3-402A-9EE8-6BF78F7CA1C7}" type="sibTrans" cxnId="{DEC5E175-EF0B-456D-8D2F-623DD3549B1C}">
      <dgm:prSet/>
      <dgm:spPr/>
      <dgm:t>
        <a:bodyPr/>
        <a:lstStyle/>
        <a:p>
          <a:endParaRPr lang="en-US"/>
        </a:p>
      </dgm:t>
    </dgm:pt>
    <dgm:pt modelId="{9E921DE7-E2F1-4DFF-916A-CB50599F2D0F}" type="pres">
      <dgm:prSet presAssocID="{06ED24B2-821D-49AD-8BE8-0DE3AB043E6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5299BF3-9D33-4B18-B93A-81201DCBE928}" type="pres">
      <dgm:prSet presAssocID="{B1072D7E-1726-4AC3-B055-F85621C25053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2668979E-CEEE-4C47-99A6-73CE405440FF}" type="pres">
      <dgm:prSet presAssocID="{4CBADACB-A74B-4687-BB27-6E17E8A3644E}" presName="Accent1" presStyleCnt="0"/>
      <dgm:spPr/>
    </dgm:pt>
    <dgm:pt modelId="{E79814F1-B45B-4BBB-9624-CEA4E2D688EF}" type="pres">
      <dgm:prSet presAssocID="{4CBADACB-A74B-4687-BB27-6E17E8A3644E}" presName="Accent" presStyleLbl="bgShp" presStyleIdx="0" presStyleCnt="6"/>
      <dgm:spPr/>
    </dgm:pt>
    <dgm:pt modelId="{DE50A8CA-FA9E-47B1-995C-AEF06E2B3B89}" type="pres">
      <dgm:prSet presAssocID="{4CBADACB-A74B-4687-BB27-6E17E8A3644E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3C8186-2B31-46EF-99B9-3EA2B34C0AFD}" type="pres">
      <dgm:prSet presAssocID="{41B912E9-C1BC-487A-80A3-790FE1011252}" presName="Accent2" presStyleCnt="0"/>
      <dgm:spPr/>
    </dgm:pt>
    <dgm:pt modelId="{F8EFED2E-49CD-4BA2-953B-B60B2CA31817}" type="pres">
      <dgm:prSet presAssocID="{41B912E9-C1BC-487A-80A3-790FE1011252}" presName="Accent" presStyleLbl="bgShp" presStyleIdx="1" presStyleCnt="6"/>
      <dgm:spPr/>
    </dgm:pt>
    <dgm:pt modelId="{21D0BB97-92EF-4100-A2B6-6BCF513674FC}" type="pres">
      <dgm:prSet presAssocID="{41B912E9-C1BC-487A-80A3-790FE101125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79B299-D80D-4D01-841F-A5FE336501C3}" type="pres">
      <dgm:prSet presAssocID="{D4DF30AC-CB98-4F42-9826-D227EA177C1E}" presName="Accent3" presStyleCnt="0"/>
      <dgm:spPr/>
    </dgm:pt>
    <dgm:pt modelId="{E281430F-6960-491B-87B0-ACEB5D12458E}" type="pres">
      <dgm:prSet presAssocID="{D4DF30AC-CB98-4F42-9826-D227EA177C1E}" presName="Accent" presStyleLbl="bgShp" presStyleIdx="2" presStyleCnt="6"/>
      <dgm:spPr/>
    </dgm:pt>
    <dgm:pt modelId="{DAB30228-03E1-497F-AA58-6D2F9D41420E}" type="pres">
      <dgm:prSet presAssocID="{D4DF30AC-CB98-4F42-9826-D227EA177C1E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12B379-F5B3-40CC-A6CA-8A9438C41DCC}" type="pres">
      <dgm:prSet presAssocID="{B7925780-A09D-4425-894C-AEDAFEA168C8}" presName="Accent4" presStyleCnt="0"/>
      <dgm:spPr/>
    </dgm:pt>
    <dgm:pt modelId="{9AB0EC08-2C21-4E7B-ABAB-D792C3063BD4}" type="pres">
      <dgm:prSet presAssocID="{B7925780-A09D-4425-894C-AEDAFEA168C8}" presName="Accent" presStyleLbl="bgShp" presStyleIdx="3" presStyleCnt="6"/>
      <dgm:spPr/>
    </dgm:pt>
    <dgm:pt modelId="{5FAA3CEE-A7D6-409B-9E4E-D91A1D6442C5}" type="pres">
      <dgm:prSet presAssocID="{B7925780-A09D-4425-894C-AEDAFEA168C8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65852-59CD-4A48-81BA-A7AD64BDB1C5}" type="pres">
      <dgm:prSet presAssocID="{D31A6A3B-ED98-45B4-971B-5BC11B3B69F8}" presName="Accent5" presStyleCnt="0"/>
      <dgm:spPr/>
    </dgm:pt>
    <dgm:pt modelId="{5577C33E-0048-49B7-848E-82676F9F79E0}" type="pres">
      <dgm:prSet presAssocID="{D31A6A3B-ED98-45B4-971B-5BC11B3B69F8}" presName="Accent" presStyleLbl="bgShp" presStyleIdx="4" presStyleCnt="6"/>
      <dgm:spPr/>
    </dgm:pt>
    <dgm:pt modelId="{79565CBF-CAE4-4C62-8344-ADC58E388942}" type="pres">
      <dgm:prSet presAssocID="{D31A6A3B-ED98-45B4-971B-5BC11B3B69F8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B0A912-1023-4C0A-97B8-A9A90A1033DB}" type="pres">
      <dgm:prSet presAssocID="{C55DA2CE-0277-4A39-93F2-F1125C3383E0}" presName="Accent6" presStyleCnt="0"/>
      <dgm:spPr/>
    </dgm:pt>
    <dgm:pt modelId="{1481F548-3AF8-4D73-AA9E-96C2E27FCF96}" type="pres">
      <dgm:prSet presAssocID="{C55DA2CE-0277-4A39-93F2-F1125C3383E0}" presName="Accent" presStyleLbl="bgShp" presStyleIdx="5" presStyleCnt="6"/>
      <dgm:spPr/>
    </dgm:pt>
    <dgm:pt modelId="{874E86E1-C4F2-403F-A09B-35D6E97472D4}" type="pres">
      <dgm:prSet presAssocID="{C55DA2CE-0277-4A39-93F2-F1125C3383E0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C8EAB8-798A-4784-B3DC-E52E302AD53D}" srcId="{B1072D7E-1726-4AC3-B055-F85621C25053}" destId="{D4DF30AC-CB98-4F42-9826-D227EA177C1E}" srcOrd="2" destOrd="0" parTransId="{D94CC93A-198D-4162-B32A-564D7C1F93B6}" sibTransId="{4D391FE9-191B-4839-AFD9-A75C28FD84E7}"/>
    <dgm:cxn modelId="{B6BDF3FE-9492-453E-A7F0-AE293986FBC8}" srcId="{B1072D7E-1726-4AC3-B055-F85621C25053}" destId="{4CBADACB-A74B-4687-BB27-6E17E8A3644E}" srcOrd="0" destOrd="0" parTransId="{AF5D4CC6-D77E-418C-A7B1-3C5DAD907CBB}" sibTransId="{211C02F2-7155-4AB8-B3DE-303C4A0C3FDF}"/>
    <dgm:cxn modelId="{51A3DFD7-2D8A-45BF-9229-54B38508FD36}" type="presOf" srcId="{B7925780-A09D-4425-894C-AEDAFEA168C8}" destId="{5FAA3CEE-A7D6-409B-9E4E-D91A1D6442C5}" srcOrd="0" destOrd="0" presId="urn:microsoft.com/office/officeart/2011/layout/HexagonRadial"/>
    <dgm:cxn modelId="{C77944D4-1D93-4057-B961-B4DBB2EC9241}" srcId="{B1072D7E-1726-4AC3-B055-F85621C25053}" destId="{41B912E9-C1BC-487A-80A3-790FE1011252}" srcOrd="1" destOrd="0" parTransId="{D254947A-D16D-4DA0-BE80-FCD63EE5B26E}" sibTransId="{7A1D18D5-EC3F-429F-82F6-6DB24453BBE2}"/>
    <dgm:cxn modelId="{1FC6745E-9FCB-4D58-8145-38FDC4754BA6}" type="presOf" srcId="{06ED24B2-821D-49AD-8BE8-0DE3AB043E6A}" destId="{9E921DE7-E2F1-4DFF-916A-CB50599F2D0F}" srcOrd="0" destOrd="0" presId="urn:microsoft.com/office/officeart/2011/layout/HexagonRadial"/>
    <dgm:cxn modelId="{48E158C7-6222-4329-80A3-126AA5FB56C8}" type="presOf" srcId="{41B912E9-C1BC-487A-80A3-790FE1011252}" destId="{21D0BB97-92EF-4100-A2B6-6BCF513674FC}" srcOrd="0" destOrd="0" presId="urn:microsoft.com/office/officeart/2011/layout/HexagonRadial"/>
    <dgm:cxn modelId="{AF935B43-9EC2-4F6F-8CF9-A5484BE13F23}" srcId="{B1072D7E-1726-4AC3-B055-F85621C25053}" destId="{B7925780-A09D-4425-894C-AEDAFEA168C8}" srcOrd="3" destOrd="0" parTransId="{E88DE7C1-7ED9-40EC-87FE-0F1556527C7D}" sibTransId="{72143F93-9509-4A68-AEDC-7ABC51841D37}"/>
    <dgm:cxn modelId="{96C5598E-23DA-498F-9DD8-8E667224B192}" type="presOf" srcId="{C55DA2CE-0277-4A39-93F2-F1125C3383E0}" destId="{874E86E1-C4F2-403F-A09B-35D6E97472D4}" srcOrd="0" destOrd="0" presId="urn:microsoft.com/office/officeart/2011/layout/HexagonRadial"/>
    <dgm:cxn modelId="{DEC5E175-EF0B-456D-8D2F-623DD3549B1C}" srcId="{B1072D7E-1726-4AC3-B055-F85621C25053}" destId="{441772C3-D2EB-4169-9D2A-DB99FF800085}" srcOrd="6" destOrd="0" parTransId="{7EF56B04-5C80-48E3-B293-940832F4DD46}" sibTransId="{2C57842B-FAC3-402A-9EE8-6BF78F7CA1C7}"/>
    <dgm:cxn modelId="{EBE4FA6B-55F4-42F5-8943-D45D988C38EE}" srcId="{06ED24B2-821D-49AD-8BE8-0DE3AB043E6A}" destId="{B1072D7E-1726-4AC3-B055-F85621C25053}" srcOrd="0" destOrd="0" parTransId="{0D473E9B-F270-4043-9805-F23004C7A328}" sibTransId="{125D8E5A-5AD7-4124-B69B-55F7AF4C5F9B}"/>
    <dgm:cxn modelId="{468DD4D5-7611-4E56-85B6-50FA349440C8}" type="presOf" srcId="{B1072D7E-1726-4AC3-B055-F85621C25053}" destId="{A5299BF3-9D33-4B18-B93A-81201DCBE928}" srcOrd="0" destOrd="0" presId="urn:microsoft.com/office/officeart/2011/layout/HexagonRadial"/>
    <dgm:cxn modelId="{B2258040-B904-484C-9AE5-36EEC143166C}" srcId="{B1072D7E-1726-4AC3-B055-F85621C25053}" destId="{D31A6A3B-ED98-45B4-971B-5BC11B3B69F8}" srcOrd="4" destOrd="0" parTransId="{D87D13BD-372B-4C82-8501-D6FA87835D25}" sibTransId="{A324A220-69A7-446C-B46F-3BFD3534938F}"/>
    <dgm:cxn modelId="{3D69F24A-9501-4538-9F2F-8B9080612FF1}" type="presOf" srcId="{D31A6A3B-ED98-45B4-971B-5BC11B3B69F8}" destId="{79565CBF-CAE4-4C62-8344-ADC58E388942}" srcOrd="0" destOrd="0" presId="urn:microsoft.com/office/officeart/2011/layout/HexagonRadial"/>
    <dgm:cxn modelId="{48928628-3276-443F-83BF-A7E2CB87ED58}" type="presOf" srcId="{4CBADACB-A74B-4687-BB27-6E17E8A3644E}" destId="{DE50A8CA-FA9E-47B1-995C-AEF06E2B3B89}" srcOrd="0" destOrd="0" presId="urn:microsoft.com/office/officeart/2011/layout/HexagonRadial"/>
    <dgm:cxn modelId="{5E60AB04-3E76-4B65-8D38-93B541F93577}" srcId="{B1072D7E-1726-4AC3-B055-F85621C25053}" destId="{C55DA2CE-0277-4A39-93F2-F1125C3383E0}" srcOrd="5" destOrd="0" parTransId="{556F1ACA-FFE4-45CC-A862-6FBFE76214CE}" sibTransId="{3F27029A-DC95-4AA8-9E97-1566DA6340C6}"/>
    <dgm:cxn modelId="{CF86322B-DD7E-42ED-B330-E0ADB02D7DD2}" type="presOf" srcId="{D4DF30AC-CB98-4F42-9826-D227EA177C1E}" destId="{DAB30228-03E1-497F-AA58-6D2F9D41420E}" srcOrd="0" destOrd="0" presId="urn:microsoft.com/office/officeart/2011/layout/HexagonRadial"/>
    <dgm:cxn modelId="{0835FE67-9EDA-4854-8701-1FE37E6E4BED}" type="presParOf" srcId="{9E921DE7-E2F1-4DFF-916A-CB50599F2D0F}" destId="{A5299BF3-9D33-4B18-B93A-81201DCBE928}" srcOrd="0" destOrd="0" presId="urn:microsoft.com/office/officeart/2011/layout/HexagonRadial"/>
    <dgm:cxn modelId="{A66E2866-2A0B-40FF-9AA5-20E8C1DF0576}" type="presParOf" srcId="{9E921DE7-E2F1-4DFF-916A-CB50599F2D0F}" destId="{2668979E-CEEE-4C47-99A6-73CE405440FF}" srcOrd="1" destOrd="0" presId="urn:microsoft.com/office/officeart/2011/layout/HexagonRadial"/>
    <dgm:cxn modelId="{D4EE2C19-9CD8-4DB7-B208-BA385D233824}" type="presParOf" srcId="{2668979E-CEEE-4C47-99A6-73CE405440FF}" destId="{E79814F1-B45B-4BBB-9624-CEA4E2D688EF}" srcOrd="0" destOrd="0" presId="urn:microsoft.com/office/officeart/2011/layout/HexagonRadial"/>
    <dgm:cxn modelId="{98A7642E-8D71-41F6-B69E-25B546573B00}" type="presParOf" srcId="{9E921DE7-E2F1-4DFF-916A-CB50599F2D0F}" destId="{DE50A8CA-FA9E-47B1-995C-AEF06E2B3B89}" srcOrd="2" destOrd="0" presId="urn:microsoft.com/office/officeart/2011/layout/HexagonRadial"/>
    <dgm:cxn modelId="{5F1BF3D8-B2A9-4FBB-81E7-A8CE802FED47}" type="presParOf" srcId="{9E921DE7-E2F1-4DFF-916A-CB50599F2D0F}" destId="{4F3C8186-2B31-46EF-99B9-3EA2B34C0AFD}" srcOrd="3" destOrd="0" presId="urn:microsoft.com/office/officeart/2011/layout/HexagonRadial"/>
    <dgm:cxn modelId="{AEBD4B67-9F2E-450D-8D76-7FD3584C67C8}" type="presParOf" srcId="{4F3C8186-2B31-46EF-99B9-3EA2B34C0AFD}" destId="{F8EFED2E-49CD-4BA2-953B-B60B2CA31817}" srcOrd="0" destOrd="0" presId="urn:microsoft.com/office/officeart/2011/layout/HexagonRadial"/>
    <dgm:cxn modelId="{37C023EE-A401-4AD3-B27E-4A9250E269DF}" type="presParOf" srcId="{9E921DE7-E2F1-4DFF-916A-CB50599F2D0F}" destId="{21D0BB97-92EF-4100-A2B6-6BCF513674FC}" srcOrd="4" destOrd="0" presId="urn:microsoft.com/office/officeart/2011/layout/HexagonRadial"/>
    <dgm:cxn modelId="{9EF2F55D-2A02-4098-B412-2F32D882E0C8}" type="presParOf" srcId="{9E921DE7-E2F1-4DFF-916A-CB50599F2D0F}" destId="{6E79B299-D80D-4D01-841F-A5FE336501C3}" srcOrd="5" destOrd="0" presId="urn:microsoft.com/office/officeart/2011/layout/HexagonRadial"/>
    <dgm:cxn modelId="{D5D6B499-2027-484D-B9E6-33A243FBFC58}" type="presParOf" srcId="{6E79B299-D80D-4D01-841F-A5FE336501C3}" destId="{E281430F-6960-491B-87B0-ACEB5D12458E}" srcOrd="0" destOrd="0" presId="urn:microsoft.com/office/officeart/2011/layout/HexagonRadial"/>
    <dgm:cxn modelId="{2B0BE106-6FED-42AB-97F7-827F587D0ECC}" type="presParOf" srcId="{9E921DE7-E2F1-4DFF-916A-CB50599F2D0F}" destId="{DAB30228-03E1-497F-AA58-6D2F9D41420E}" srcOrd="6" destOrd="0" presId="urn:microsoft.com/office/officeart/2011/layout/HexagonRadial"/>
    <dgm:cxn modelId="{3158D47D-48C5-435D-BA04-56C3F5BABFAE}" type="presParOf" srcId="{9E921DE7-E2F1-4DFF-916A-CB50599F2D0F}" destId="{6012B379-F5B3-40CC-A6CA-8A9438C41DCC}" srcOrd="7" destOrd="0" presId="urn:microsoft.com/office/officeart/2011/layout/HexagonRadial"/>
    <dgm:cxn modelId="{A8023F90-654D-421F-B680-54055C871923}" type="presParOf" srcId="{6012B379-F5B3-40CC-A6CA-8A9438C41DCC}" destId="{9AB0EC08-2C21-4E7B-ABAB-D792C3063BD4}" srcOrd="0" destOrd="0" presId="urn:microsoft.com/office/officeart/2011/layout/HexagonRadial"/>
    <dgm:cxn modelId="{8B111C5C-6235-4B3B-9293-96FF7924556F}" type="presParOf" srcId="{9E921DE7-E2F1-4DFF-916A-CB50599F2D0F}" destId="{5FAA3CEE-A7D6-409B-9E4E-D91A1D6442C5}" srcOrd="8" destOrd="0" presId="urn:microsoft.com/office/officeart/2011/layout/HexagonRadial"/>
    <dgm:cxn modelId="{52BA4F3B-7342-4BCA-9767-EA07E356ACEE}" type="presParOf" srcId="{9E921DE7-E2F1-4DFF-916A-CB50599F2D0F}" destId="{D2365852-59CD-4A48-81BA-A7AD64BDB1C5}" srcOrd="9" destOrd="0" presId="urn:microsoft.com/office/officeart/2011/layout/HexagonRadial"/>
    <dgm:cxn modelId="{84270760-B36C-4274-AACD-F26D9C3E8B30}" type="presParOf" srcId="{D2365852-59CD-4A48-81BA-A7AD64BDB1C5}" destId="{5577C33E-0048-49B7-848E-82676F9F79E0}" srcOrd="0" destOrd="0" presId="urn:microsoft.com/office/officeart/2011/layout/HexagonRadial"/>
    <dgm:cxn modelId="{CB0A8103-12C2-4ABA-9F0F-668E9242C869}" type="presParOf" srcId="{9E921DE7-E2F1-4DFF-916A-CB50599F2D0F}" destId="{79565CBF-CAE4-4C62-8344-ADC58E388942}" srcOrd="10" destOrd="0" presId="urn:microsoft.com/office/officeart/2011/layout/HexagonRadial"/>
    <dgm:cxn modelId="{B401665F-DF9B-483E-BE16-EB0D3D178294}" type="presParOf" srcId="{9E921DE7-E2F1-4DFF-916A-CB50599F2D0F}" destId="{41B0A912-1023-4C0A-97B8-A9A90A1033DB}" srcOrd="11" destOrd="0" presId="urn:microsoft.com/office/officeart/2011/layout/HexagonRadial"/>
    <dgm:cxn modelId="{B44E1C4C-D041-45EE-8E71-0FA916B75577}" type="presParOf" srcId="{41B0A912-1023-4C0A-97B8-A9A90A1033DB}" destId="{1481F548-3AF8-4D73-AA9E-96C2E27FCF96}" srcOrd="0" destOrd="0" presId="urn:microsoft.com/office/officeart/2011/layout/HexagonRadial"/>
    <dgm:cxn modelId="{E9832D2C-C3CC-4DCE-B6DD-773126680562}" type="presParOf" srcId="{9E921DE7-E2F1-4DFF-916A-CB50599F2D0F}" destId="{874E86E1-C4F2-403F-A09B-35D6E97472D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1804"/>
          </a:xfrm>
          <a:prstGeom prst="rect">
            <a:avLst/>
          </a:prstGeom>
        </p:spPr>
        <p:txBody>
          <a:bodyPr vert="horz" lIns="92477" tIns="46239" rIns="92477" bIns="462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7" y="0"/>
            <a:ext cx="3011700" cy="461804"/>
          </a:xfrm>
          <a:prstGeom prst="rect">
            <a:avLst/>
          </a:prstGeom>
        </p:spPr>
        <p:txBody>
          <a:bodyPr vert="horz" lIns="92477" tIns="46239" rIns="92477" bIns="46239" rtlCol="0"/>
          <a:lstStyle>
            <a:lvl1pPr algn="r">
              <a:defRPr sz="1200"/>
            </a:lvl1pPr>
          </a:lstStyle>
          <a:p>
            <a:fld id="{362BF62E-4512-4ED3-922B-B3B778268895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700" cy="461804"/>
          </a:xfrm>
          <a:prstGeom prst="rect">
            <a:avLst/>
          </a:prstGeom>
        </p:spPr>
        <p:txBody>
          <a:bodyPr vert="horz" lIns="92477" tIns="46239" rIns="92477" bIns="462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7" y="8772668"/>
            <a:ext cx="3011700" cy="461804"/>
          </a:xfrm>
          <a:prstGeom prst="rect">
            <a:avLst/>
          </a:prstGeom>
        </p:spPr>
        <p:txBody>
          <a:bodyPr vert="horz" lIns="92477" tIns="46239" rIns="92477" bIns="46239" rtlCol="0" anchor="b"/>
          <a:lstStyle>
            <a:lvl1pPr algn="r">
              <a:defRPr sz="1200"/>
            </a:lvl1pPr>
          </a:lstStyle>
          <a:p>
            <a:fld id="{0B3BD300-1BA2-48D7-A3E9-1F728F6E9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629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1804"/>
          </a:xfrm>
          <a:prstGeom prst="rect">
            <a:avLst/>
          </a:prstGeom>
        </p:spPr>
        <p:txBody>
          <a:bodyPr vert="horz" lIns="92477" tIns="46239" rIns="92477" bIns="462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7" y="0"/>
            <a:ext cx="3011700" cy="461804"/>
          </a:xfrm>
          <a:prstGeom prst="rect">
            <a:avLst/>
          </a:prstGeom>
        </p:spPr>
        <p:txBody>
          <a:bodyPr vert="horz" lIns="92477" tIns="46239" rIns="92477" bIns="46239" rtlCol="0"/>
          <a:lstStyle>
            <a:lvl1pPr algn="r">
              <a:defRPr sz="1200"/>
            </a:lvl1pPr>
          </a:lstStyle>
          <a:p>
            <a:fld id="{EAFB3CBF-78FB-471F-AD2F-870DD42CFE6D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7" tIns="46239" rIns="92477" bIns="462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7" tIns="46239" rIns="92477" bIns="462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700" cy="461804"/>
          </a:xfrm>
          <a:prstGeom prst="rect">
            <a:avLst/>
          </a:prstGeom>
        </p:spPr>
        <p:txBody>
          <a:bodyPr vert="horz" lIns="92477" tIns="46239" rIns="92477" bIns="462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7" y="8772668"/>
            <a:ext cx="3011700" cy="461804"/>
          </a:xfrm>
          <a:prstGeom prst="rect">
            <a:avLst/>
          </a:prstGeom>
        </p:spPr>
        <p:txBody>
          <a:bodyPr vert="horz" lIns="92477" tIns="46239" rIns="92477" bIns="46239" rtlCol="0" anchor="b"/>
          <a:lstStyle>
            <a:lvl1pPr algn="r">
              <a:defRPr sz="1200"/>
            </a:lvl1pPr>
          </a:lstStyle>
          <a:p>
            <a:fld id="{BA8557D9-E9BD-4577-B5DA-065DAF4052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403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24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7E80-6A3C-490A-83AA-D0037DC04C0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0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28841"/>
            <a:ext cx="7772400" cy="13019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30807"/>
            <a:ext cx="7772400" cy="21023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</p:spPr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CA2865-2D43-4DFC-B98E-9C768008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9321"/>
            <a:ext cx="8229600" cy="4802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4351"/>
            <a:ext cx="8229600" cy="4769225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200" b="0" i="0">
                <a:solidFill>
                  <a:srgbClr val="595959"/>
                </a:solidFill>
                <a:latin typeface="Gotham-Bold"/>
                <a:cs typeface="Gotham-Bold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/>
              <a:buChar char="•"/>
              <a:defRPr sz="2000" b="0" i="0">
                <a:solidFill>
                  <a:srgbClr val="595959"/>
                </a:solidFill>
                <a:latin typeface="Gotham-Bold"/>
                <a:cs typeface="Gotham-Bold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-Bold"/>
                <a:cs typeface="Gotham-Bold"/>
              </a:defRPr>
            </a:lvl3pPr>
            <a:lvl4pPr>
              <a:defRPr sz="1800" b="0" i="0">
                <a:latin typeface="Gotham-Bold"/>
                <a:cs typeface="Gotham-Bold"/>
              </a:defRPr>
            </a:lvl4pPr>
            <a:lvl5pPr>
              <a:defRPr sz="1800" b="0" i="0">
                <a:latin typeface="Gotham-Bold"/>
                <a:cs typeface="Gotham-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Gotham-Bold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-Bold"/>
                <a:cs typeface="Gotham-Bold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Gotham-Bold"/>
              </a:defRPr>
            </a:lvl1pPr>
          </a:lstStyle>
          <a:p>
            <a:pPr>
              <a:defRPr/>
            </a:pPr>
            <a:fld id="{425D9DCB-9754-440F-87FD-80E0642998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3154"/>
            <a:ext cx="8229600" cy="87509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6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10424B-E3C1-493D-BC65-2E70531A9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9873"/>
            <a:ext cx="8229600" cy="82173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1011"/>
            <a:ext cx="8229600" cy="4024165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BA07B1-5F6A-43B0-BD44-984F26671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5091"/>
            <a:ext cx="8229600" cy="72510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905"/>
            <a:ext cx="8229600" cy="4419600"/>
          </a:xfrm>
          <a:prstGeom prst="rect">
            <a:avLst/>
          </a:prstGeom>
        </p:spPr>
        <p:txBody>
          <a:bodyPr wrap="square" numCol="1" anchor="t"/>
          <a:lstStyle>
            <a:lvl1pPr marL="457200" indent="-457200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182880" algn="l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2C7BC6-1FD8-4CB1-9170-A67BA3A7B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C95C8-5BEF-4BAD-8252-F4AE29449F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20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595959"/>
                </a:solidFill>
                <a:latin typeface="Gotham Book" pitchFamily="49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29" name="Picture 10" descr="MSU thinner spear_green RGB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" y="6253163"/>
            <a:ext cx="8229600" cy="10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1" descr="PP banner wordmark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175" y="0"/>
            <a:ext cx="91408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Isosceles Triangle 6"/>
          <p:cNvSpPr>
            <a:spLocks noChangeAspect="1"/>
          </p:cNvSpPr>
          <p:nvPr userDrawn="1"/>
        </p:nvSpPr>
        <p:spPr>
          <a:xfrm rot="5400000">
            <a:off x="284625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9" r:id="rId2"/>
    <p:sldLayoutId id="2147483715" r:id="rId3"/>
    <p:sldLayoutId id="2147483716" r:id="rId4"/>
    <p:sldLayoutId id="2147483717" r:id="rId5"/>
    <p:sldLayoutId id="2147483718" r:id="rId6"/>
    <p:sldLayoutId id="2147483720" r:id="rId7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p.msu.edu/" TargetMode="External"/><Relationship Id="rId2" Type="http://schemas.openxmlformats.org/officeDocument/2006/relationships/hyperlink" Target="https://www.osp.msu.edu/PL/Portal/DocumentViewer.aspx?cga=aQBkAD0AMgA2ADc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sp.msu.edu/PL/Portal/DocumentViewer.aspx?cga=aQBkAD0AMQAyADgA" TargetMode="External"/><Relationship Id="rId3" Type="http://schemas.openxmlformats.org/officeDocument/2006/relationships/diagramLayout" Target="../diagrams/layout2.xml"/><Relationship Id="rId7" Type="http://schemas.openxmlformats.org/officeDocument/2006/relationships/hyperlink" Target="https://cga.msu.edu/PL/Portal/DocumentViewer.aspx?cga=aQBkAD0AMwAwADEA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7" y="1054511"/>
            <a:ext cx="8843210" cy="132293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OSP Updates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21065"/>
            <a:ext cx="8212347" cy="1172328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rgbClr val="18453B"/>
                </a:solidFill>
                <a:latin typeface="Calibri" panose="020F0502020204030204" pitchFamily="34" charset="0"/>
              </a:rPr>
              <a:t>Katie Cook</a:t>
            </a:r>
            <a:r>
              <a:rPr lang="en-US" sz="2000" dirty="0" smtClean="0">
                <a:solidFill>
                  <a:srgbClr val="18453B"/>
                </a:solidFill>
                <a:latin typeface="Calibri" panose="020F0502020204030204" pitchFamily="34" charset="0"/>
              </a:rPr>
              <a:t>, OSP; </a:t>
            </a:r>
            <a:r>
              <a:rPr lang="en-US" sz="2000" b="1" dirty="0" smtClean="0">
                <a:solidFill>
                  <a:srgbClr val="18453B"/>
                </a:solidFill>
                <a:latin typeface="Calibri" panose="020F0502020204030204" pitchFamily="34" charset="0"/>
              </a:rPr>
              <a:t>Vicki Spencer</a:t>
            </a:r>
            <a:r>
              <a:rPr lang="en-US" sz="2000" dirty="0" smtClean="0">
                <a:solidFill>
                  <a:srgbClr val="18453B"/>
                </a:solidFill>
                <a:latin typeface="Calibri" panose="020F0502020204030204" pitchFamily="34" charset="0"/>
              </a:rPr>
              <a:t>, OSP; </a:t>
            </a:r>
            <a:r>
              <a:rPr lang="en-US" sz="2000" b="1" dirty="0" smtClean="0">
                <a:solidFill>
                  <a:srgbClr val="18453B"/>
                </a:solidFill>
                <a:latin typeface="Calibri" panose="020F0502020204030204" pitchFamily="34" charset="0"/>
              </a:rPr>
              <a:t>Craig O’Neill</a:t>
            </a:r>
            <a:r>
              <a:rPr lang="en-US" sz="2000" dirty="0" smtClean="0">
                <a:solidFill>
                  <a:srgbClr val="18453B"/>
                </a:solidFill>
                <a:latin typeface="Calibri" panose="020F0502020204030204" pitchFamily="34" charset="0"/>
              </a:rPr>
              <a:t>, OSP Proposal Team 2; </a:t>
            </a:r>
            <a:r>
              <a:rPr lang="en-US" sz="2000" b="1" dirty="0" smtClean="0">
                <a:solidFill>
                  <a:srgbClr val="18453B"/>
                </a:solidFill>
                <a:latin typeface="Calibri" panose="020F0502020204030204" pitchFamily="34" charset="0"/>
              </a:rPr>
              <a:t>Diane Cox</a:t>
            </a:r>
            <a:r>
              <a:rPr lang="en-US" sz="2000" dirty="0" smtClean="0">
                <a:solidFill>
                  <a:srgbClr val="18453B"/>
                </a:solidFill>
                <a:latin typeface="Calibri" panose="020F0502020204030204" pitchFamily="34" charset="0"/>
              </a:rPr>
              <a:t>, OSP Contract Team 2; </a:t>
            </a:r>
            <a:r>
              <a:rPr lang="en-US" sz="2000" b="1" dirty="0" smtClean="0">
                <a:solidFill>
                  <a:srgbClr val="18453B"/>
                </a:solidFill>
                <a:latin typeface="Calibri" panose="020F0502020204030204" pitchFamily="34" charset="0"/>
              </a:rPr>
              <a:t>Pat Hampton</a:t>
            </a:r>
            <a:r>
              <a:rPr lang="en-US" sz="2000" dirty="0" smtClean="0">
                <a:solidFill>
                  <a:srgbClr val="18453B"/>
                </a:solidFill>
                <a:latin typeface="Calibri" panose="020F0502020204030204" pitchFamily="34" charset="0"/>
              </a:rPr>
              <a:t>, OSP Proposal Team 2; </a:t>
            </a:r>
            <a:r>
              <a:rPr lang="en-US" sz="2000" b="1" dirty="0" smtClean="0">
                <a:solidFill>
                  <a:srgbClr val="18453B"/>
                </a:solidFill>
                <a:latin typeface="Calibri" panose="020F0502020204030204" pitchFamily="34" charset="0"/>
              </a:rPr>
              <a:t>Denise </a:t>
            </a:r>
            <a:r>
              <a:rPr lang="en-US" sz="2000" b="1" dirty="0" err="1" smtClean="0">
                <a:solidFill>
                  <a:srgbClr val="18453B"/>
                </a:solidFill>
                <a:latin typeface="Calibri" panose="020F0502020204030204" pitchFamily="34" charset="0"/>
              </a:rPr>
              <a:t>Lator</a:t>
            </a:r>
            <a:r>
              <a:rPr lang="en-US" sz="2000" dirty="0">
                <a:solidFill>
                  <a:srgbClr val="18453B"/>
                </a:solidFill>
                <a:latin typeface="Calibri" panose="020F0502020204030204" pitchFamily="34" charset="0"/>
              </a:rPr>
              <a:t>, OSP Proposal Team </a:t>
            </a:r>
            <a:r>
              <a:rPr lang="en-US" sz="2000" dirty="0" smtClean="0">
                <a:solidFill>
                  <a:srgbClr val="18453B"/>
                </a:solidFill>
                <a:latin typeface="Calibri" panose="020F0502020204030204" pitchFamily="34" charset="0"/>
              </a:rPr>
              <a:t>2; </a:t>
            </a:r>
            <a:r>
              <a:rPr lang="en-US" sz="2000" b="1" dirty="0" smtClean="0">
                <a:solidFill>
                  <a:srgbClr val="18453B"/>
                </a:solidFill>
                <a:latin typeface="Calibri" panose="020F0502020204030204" pitchFamily="34" charset="0"/>
              </a:rPr>
              <a:t>Katie Winkler</a:t>
            </a:r>
            <a:r>
              <a:rPr lang="en-US" sz="2000" dirty="0" smtClean="0">
                <a:solidFill>
                  <a:srgbClr val="18453B"/>
                </a:solidFill>
                <a:latin typeface="Calibri" panose="020F0502020204030204" pitchFamily="34" charset="0"/>
              </a:rPr>
              <a:t>, OSP Contract Team 2</a:t>
            </a:r>
            <a:endParaRPr lang="en-US" sz="2000" dirty="0">
              <a:solidFill>
                <a:srgbClr val="18453B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075" y="2619021"/>
            <a:ext cx="1051792" cy="123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16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A2865-2D43-4DFC-B98E-9C768008934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90113" y="1380226"/>
            <a:ext cx="683212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Agenda:</a:t>
            </a:r>
          </a:p>
          <a:p>
            <a:endParaRPr lang="en-US" dirty="0"/>
          </a:p>
          <a:p>
            <a:pPr marL="457200" indent="-457200">
              <a:buAutoNum type="arabicParenR"/>
            </a:pPr>
            <a:r>
              <a:rPr lang="en-US" dirty="0" smtClean="0"/>
              <a:t>Introductions</a:t>
            </a:r>
          </a:p>
          <a:p>
            <a:pPr marL="457200" indent="-457200">
              <a:buAutoNum type="arabicParenR"/>
            </a:pPr>
            <a:r>
              <a:rPr lang="en-US" dirty="0" smtClean="0"/>
              <a:t>Activity Log and Demo</a:t>
            </a:r>
          </a:p>
          <a:p>
            <a:pPr marL="457200" indent="-457200">
              <a:buAutoNum type="arabicParenR"/>
            </a:pPr>
            <a:r>
              <a:rPr lang="en-US" dirty="0" smtClean="0"/>
              <a:t>Proposal Deadline Policy</a:t>
            </a:r>
          </a:p>
          <a:p>
            <a:pPr marL="457200" indent="-457200">
              <a:buAutoNum type="arabicParenR"/>
            </a:pPr>
            <a:r>
              <a:rPr lang="en-US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7300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A2865-2D43-4DFC-B98E-9C768008934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7638" y="0"/>
            <a:ext cx="9221639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7638" y="0"/>
            <a:ext cx="92216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465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9321"/>
            <a:ext cx="8336280" cy="101947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Increasing Transparency </a:t>
            </a:r>
            <a:r>
              <a:rPr lang="en-US" sz="3200" b="1" dirty="0">
                <a:latin typeface="+mn-lt"/>
              </a:rPr>
              <a:t>f</a:t>
            </a:r>
            <a:r>
              <a:rPr lang="en-US" sz="3200" b="1" dirty="0" smtClean="0">
                <a:latin typeface="+mn-lt"/>
              </a:rPr>
              <a:t>or </a:t>
            </a:r>
            <a:r>
              <a:rPr lang="en-US" sz="3200" b="1" dirty="0">
                <a:latin typeface="+mn-lt"/>
              </a:rPr>
              <a:t>P</a:t>
            </a:r>
            <a:r>
              <a:rPr lang="en-US" sz="3200" b="1" dirty="0" smtClean="0">
                <a:latin typeface="+mn-lt"/>
              </a:rPr>
              <a:t>roposals </a:t>
            </a:r>
            <a:r>
              <a:rPr lang="en-US" sz="3200" b="1" dirty="0">
                <a:latin typeface="+mn-lt"/>
              </a:rPr>
              <a:t>and A</a:t>
            </a:r>
            <a:r>
              <a:rPr lang="en-US" sz="3200" b="1" dirty="0" smtClean="0">
                <a:latin typeface="+mn-lt"/>
              </a:rPr>
              <a:t>wards</a:t>
            </a:r>
            <a:endParaRPr lang="en-US" sz="3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5D9DCB-9754-440F-87FD-80E06429987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398206" y="2600181"/>
          <a:ext cx="8288594" cy="3505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8206" y="1983658"/>
            <a:ext cx="8126362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latin typeface="+mn-lt"/>
              </a:rPr>
              <a:t>Purpose of </a:t>
            </a:r>
            <a:r>
              <a:rPr lang="en-US" dirty="0" smtClean="0">
                <a:latin typeface="+mn-lt"/>
              </a:rPr>
              <a:t>Activity Log Project</a:t>
            </a:r>
            <a:r>
              <a:rPr lang="en-US" dirty="0">
                <a:latin typeface="+mn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465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0113" y="600914"/>
            <a:ext cx="78069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 w="0"/>
                <a:solidFill>
                  <a:srgbClr val="3F574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Activity Log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5555" y="1206570"/>
            <a:ext cx="740146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What is the Activity Log?</a:t>
            </a:r>
          </a:p>
          <a:p>
            <a:r>
              <a:rPr lang="en-US" sz="1800" dirty="0">
                <a:latin typeface="+mn-lt"/>
              </a:rPr>
              <a:t>	 The activity log is a new system that tracks pre-award activities associated with proposals and </a:t>
            </a:r>
            <a:r>
              <a:rPr lang="en-US" sz="1800" dirty="0" smtClean="0">
                <a:latin typeface="+mn-lt"/>
              </a:rPr>
              <a:t>awards. This system is now available for campus viewing. Activity Log was created to </a:t>
            </a:r>
            <a:r>
              <a:rPr lang="en-US" sz="1800" dirty="0">
                <a:latin typeface="+mn-lt"/>
              </a:rPr>
              <a:t>track metrics, </a:t>
            </a:r>
            <a:r>
              <a:rPr lang="en-US" sz="1800" dirty="0" smtClean="0">
                <a:latin typeface="+mn-lt"/>
              </a:rPr>
              <a:t>provide transparency, </a:t>
            </a:r>
            <a:r>
              <a:rPr lang="en-US" sz="1800" dirty="0">
                <a:latin typeface="+mn-lt"/>
              </a:rPr>
              <a:t>and </a:t>
            </a:r>
            <a:r>
              <a:rPr lang="en-US" sz="1800" dirty="0" smtClean="0">
                <a:latin typeface="+mn-lt"/>
              </a:rPr>
              <a:t>is </a:t>
            </a:r>
            <a:r>
              <a:rPr lang="en-US" sz="1800" dirty="0">
                <a:latin typeface="+mn-lt"/>
              </a:rPr>
              <a:t>an organization tool for </a:t>
            </a:r>
            <a:r>
              <a:rPr lang="en-US" sz="1800" dirty="0" smtClean="0">
                <a:latin typeface="+mn-lt"/>
              </a:rPr>
              <a:t>OSP and Business Connect.  </a:t>
            </a:r>
          </a:p>
          <a:p>
            <a:endParaRPr lang="en-US" sz="1800" dirty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For additional information on how to use Activity Log, please see the </a:t>
            </a:r>
            <a:r>
              <a:rPr lang="en-US" sz="1800" dirty="0" smtClean="0">
                <a:latin typeface="+mn-lt"/>
                <a:hlinkClick r:id="rId2"/>
              </a:rPr>
              <a:t>Activity Log Viewer Guide</a:t>
            </a:r>
            <a:r>
              <a:rPr lang="en-US" sz="1800" dirty="0" smtClean="0">
                <a:latin typeface="+mn-lt"/>
              </a:rPr>
              <a:t>. 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Where is the Activity Log located?</a:t>
            </a:r>
            <a:endParaRPr lang="en-US" sz="1800" dirty="0">
              <a:latin typeface="+mn-lt"/>
              <a:hlinkClick r:id="rId3"/>
            </a:endParaRPr>
          </a:p>
          <a:p>
            <a:r>
              <a:rPr lang="en-US" dirty="0" smtClean="0"/>
              <a:t>	</a:t>
            </a:r>
            <a:r>
              <a:rPr lang="en-US" sz="1800" dirty="0">
                <a:hlinkClick r:id="rId3"/>
              </a:rPr>
              <a:t>www.osp.msu.edu</a:t>
            </a:r>
            <a:endParaRPr lang="en-US" sz="1800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713" y="4344002"/>
            <a:ext cx="7521306" cy="186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87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065" y="656303"/>
            <a:ext cx="7875638" cy="575187"/>
          </a:xfrm>
        </p:spPr>
        <p:txBody>
          <a:bodyPr>
            <a:normAutofit fontScale="90000"/>
          </a:bodyPr>
          <a:lstStyle/>
          <a:p>
            <a:pPr lvl="0"/>
            <a:r>
              <a:rPr lang="en-US" sz="3100" dirty="0">
                <a:latin typeface="+mn-lt"/>
              </a:rPr>
              <a:t>Key Points Proposal Deadline Policy: 10-6-3-1*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42D70A-CFA3-4E4B-950D-D64ECC4B5FAB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539577171"/>
              </p:ext>
            </p:extLst>
          </p:nvPr>
        </p:nvGraphicFramePr>
        <p:xfrm>
          <a:off x="317089" y="1231490"/>
          <a:ext cx="8399207" cy="4948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250585"/>
            <a:ext cx="65975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rgbClr val="0C533A"/>
                </a:solidFill>
                <a:latin typeface="+mn-lt"/>
              </a:rPr>
              <a:t>* To view the published policy:</a:t>
            </a:r>
          </a:p>
          <a:p>
            <a:r>
              <a:rPr lang="en-US" sz="1200" i="1" dirty="0" smtClean="0">
                <a:solidFill>
                  <a:srgbClr val="0C533A"/>
                </a:solidFill>
                <a:latin typeface="+mn-lt"/>
                <a:hlinkClick r:id="rId7"/>
              </a:rPr>
              <a:t>https</a:t>
            </a:r>
            <a:r>
              <a:rPr lang="en-US" sz="1200" i="1" dirty="0">
                <a:solidFill>
                  <a:srgbClr val="0C533A"/>
                </a:solidFill>
                <a:latin typeface="+mn-lt"/>
                <a:hlinkClick r:id="rId7"/>
              </a:rPr>
              <a:t>://</a:t>
            </a:r>
            <a:r>
              <a:rPr lang="en-US" sz="1200" i="1" dirty="0" smtClean="0">
                <a:solidFill>
                  <a:srgbClr val="0C533A"/>
                </a:solidFill>
                <a:latin typeface="+mn-lt"/>
                <a:hlinkClick r:id="rId7"/>
              </a:rPr>
              <a:t>cga.msu.edu/PL/Portal/DocumentViewer.aspx?cga=aQBkAD0AMwAwADEA</a:t>
            </a:r>
            <a:endParaRPr lang="en-US" sz="1200" i="1" dirty="0" smtClean="0">
              <a:solidFill>
                <a:srgbClr val="0C533A"/>
              </a:solidFill>
              <a:latin typeface="+mn-lt"/>
            </a:endParaRPr>
          </a:p>
          <a:p>
            <a:endParaRPr lang="en-US" sz="1200" i="1" dirty="0" smtClean="0">
              <a:solidFill>
                <a:srgbClr val="0C533A"/>
              </a:solidFill>
              <a:latin typeface="+mn-lt"/>
            </a:endParaRPr>
          </a:p>
          <a:p>
            <a:r>
              <a:rPr lang="en-US" sz="1200" i="1" dirty="0" smtClean="0">
                <a:solidFill>
                  <a:srgbClr val="0C533A"/>
                </a:solidFill>
                <a:latin typeface="+mn-lt"/>
              </a:rPr>
              <a:t>Proposal </a:t>
            </a:r>
            <a:r>
              <a:rPr lang="en-US" sz="1200" i="1" dirty="0">
                <a:solidFill>
                  <a:srgbClr val="0C533A"/>
                </a:solidFill>
                <a:latin typeface="+mn-lt"/>
              </a:rPr>
              <a:t>Preparation Guide:  </a:t>
            </a:r>
            <a:r>
              <a:rPr lang="en-US" sz="1200" i="1" dirty="0">
                <a:solidFill>
                  <a:srgbClr val="0C533A"/>
                </a:solidFill>
                <a:latin typeface="+mn-lt"/>
                <a:hlinkClick r:id="rId8"/>
              </a:rPr>
              <a:t>https://</a:t>
            </a:r>
            <a:r>
              <a:rPr lang="en-US" sz="1200" i="1" dirty="0" smtClean="0">
                <a:solidFill>
                  <a:srgbClr val="0C533A"/>
                </a:solidFill>
                <a:latin typeface="+mn-lt"/>
                <a:hlinkClick r:id="rId8"/>
              </a:rPr>
              <a:t>www.osp.msu.edu/PL/Portal/DocumentViewer.aspx?cga=aQBkAD0AMQAyADgA</a:t>
            </a:r>
            <a:endParaRPr lang="en-US" sz="1200" i="1" dirty="0" smtClean="0">
              <a:solidFill>
                <a:srgbClr val="0C533A"/>
              </a:solidFill>
              <a:latin typeface="+mn-lt"/>
            </a:endParaRPr>
          </a:p>
          <a:p>
            <a:r>
              <a:rPr lang="en-US" sz="1200" i="1" dirty="0" smtClean="0">
                <a:solidFill>
                  <a:srgbClr val="0C533A"/>
                </a:solidFill>
                <a:latin typeface="+mn-lt"/>
              </a:rPr>
              <a:t> </a:t>
            </a:r>
            <a:endParaRPr lang="en-US" sz="1200" i="1" dirty="0">
              <a:solidFill>
                <a:srgbClr val="0C533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985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60612"/>
            <a:ext cx="8305800" cy="65890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Why the Deadline </a:t>
            </a:r>
            <a:r>
              <a:rPr lang="en-US" sz="3200" b="1" dirty="0">
                <a:latin typeface="+mn-lt"/>
              </a:rPr>
              <a:t>I</a:t>
            </a:r>
            <a:r>
              <a:rPr lang="en-US" sz="3200" b="1" dirty="0" smtClean="0">
                <a:latin typeface="+mn-lt"/>
              </a:rPr>
              <a:t>s Important: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606936"/>
              </p:ext>
            </p:extLst>
          </p:nvPr>
        </p:nvGraphicFramePr>
        <p:xfrm>
          <a:off x="457200" y="1467465"/>
          <a:ext cx="8229600" cy="470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05AE-3980-4ABD-808F-E36BB0BDA8A2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05717" y="5788206"/>
            <a:ext cx="3469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</a:t>
            </a:r>
            <a:r>
              <a:rPr lang="en-US" sz="1200" dirty="0" smtClean="0"/>
              <a:t>Especially vulnerable during staffing transitions.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0979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2.0"/>
  <p:tag name="PPVERSION" val="12.0"/>
  <p:tag name="DELIMITERS" val="3.1"/>
  <p:tag name="SHOWBARVISIBLE" val="True"/>
  <p:tag name="EXPANDSHOWBAR" val="True"/>
  <p:tag name="USESECONDARYMONITOR" val="True"/>
  <p:tag name="SAVECSVWITHSESSION" val="False"/>
  <p:tag name="CSVFORMAT" val="0"/>
  <p:tag name="BULLETTYPE" val="3"/>
  <p:tag name="ANSWERNOWSTYLE" val="0"/>
  <p:tag name="ANSWERNOWTEXT" val="Answer Now"/>
  <p:tag name="COUNTDOWNSTYLE" val="-1"/>
  <p:tag name="RESPCOUNTERSTYLE" val="2"/>
  <p:tag name="RESPCOUNTERFORMAT" val="0"/>
  <p:tag name="RESPTABLESTYLE" val="-1"/>
  <p:tag name="COUNTDOWNSECONDS" val="10"/>
  <p:tag name="INPUTSOURCE" val="3"/>
  <p:tag name="NUMRESPONSES" val="1"/>
  <p:tag name="ALLOWDUPLICATES" val="False"/>
  <p:tag name="BACKUPSESSIONS" val="True"/>
  <p:tag name="BACKUPMAINTENANCE" val="7"/>
  <p:tag name="CHARTVALUEFORMAT" val="0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1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Fals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TPVERSION" val="5"/>
  <p:tag name="TPFULLVERSION" val="5.3.0.3294"/>
  <p:tag name="PPTVERSION" val="14"/>
  <p:tag name="TPOS" val="2"/>
</p:tagLst>
</file>

<file path=ppt/theme/theme1.xml><?xml version="1.0" encoding="utf-8"?>
<a:theme xmlns:a="http://schemas.openxmlformats.org/drawingml/2006/main" name="Power_Point_Wordm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Power_Point_Wordmark</Template>
  <TotalTime>10060</TotalTime>
  <Words>322</Words>
  <Application>Microsoft Office PowerPoint</Application>
  <PresentationFormat>On-screen Show (4:3)</PresentationFormat>
  <Paragraphs>61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Gotham Book</vt:lpstr>
      <vt:lpstr>Gotham-Bold</vt:lpstr>
      <vt:lpstr>Wingdings</vt:lpstr>
      <vt:lpstr>Power_Point_Wordmark</vt:lpstr>
      <vt:lpstr>OSP Updates</vt:lpstr>
      <vt:lpstr>PowerPoint Presentation</vt:lpstr>
      <vt:lpstr>PowerPoint Presentation</vt:lpstr>
      <vt:lpstr>Increasing Transparency for Proposals and Awards</vt:lpstr>
      <vt:lpstr>PowerPoint Presentation</vt:lpstr>
      <vt:lpstr>Key Points Proposal Deadline Policy: 10-6-3-1* </vt:lpstr>
      <vt:lpstr>Why the Deadline Is Important: 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 Mattes</dc:creator>
  <cp:lastModifiedBy>Cook, Katherine</cp:lastModifiedBy>
  <cp:revision>274</cp:revision>
  <cp:lastPrinted>2015-02-26T15:29:13Z</cp:lastPrinted>
  <dcterms:created xsi:type="dcterms:W3CDTF">2013-01-28T15:23:14Z</dcterms:created>
  <dcterms:modified xsi:type="dcterms:W3CDTF">2015-03-03T14:31:32Z</dcterms:modified>
</cp:coreProperties>
</file>